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2"/>
  </p:notesMasterIdLst>
  <p:sldIdLst>
    <p:sldId id="259" r:id="rId5"/>
    <p:sldId id="258" r:id="rId6"/>
    <p:sldId id="8093" r:id="rId7"/>
    <p:sldId id="8096" r:id="rId8"/>
    <p:sldId id="5849" r:id="rId9"/>
    <p:sldId id="8097" r:id="rId10"/>
    <p:sldId id="4944" r:id="rId11"/>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2" autoAdjust="0"/>
    <p:restoredTop sz="92456" autoAdjust="0"/>
  </p:normalViewPr>
  <p:slideViewPr>
    <p:cSldViewPr snapToGrid="0" showGuides="1">
      <p:cViewPr varScale="1">
        <p:scale>
          <a:sx n="56" d="100"/>
          <a:sy n="56" d="100"/>
        </p:scale>
        <p:origin x="1538" y="36"/>
      </p:cViewPr>
      <p:guideLst>
        <p:guide orient="horz" pos="2183"/>
        <p:guide pos="288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showGuides="1">
      <p:cViewPr varScale="1">
        <p:scale>
          <a:sx n="48" d="100"/>
          <a:sy n="48" d="100"/>
        </p:scale>
        <p:origin x="1408" y="24"/>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8417226C-9B8F-4835-A7EC-48E95E209A76}" type="datetimeFigureOut">
              <a:rPr kumimoji="1" lang="ja-JP" altLang="en-US" smtClean="0"/>
              <a:t>2025/9/19</a:t>
            </a:fld>
            <a:endParaRPr kumimoji="1" lang="ja-JP" altLang="en-US"/>
          </a:p>
        </p:txBody>
      </p:sp>
      <p:sp>
        <p:nvSpPr>
          <p:cNvPr id="4" name="スライド イメージ プレースホルダー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ja-JP" altLang="en-US"/>
          </a:p>
        </p:txBody>
      </p:sp>
      <p:sp>
        <p:nvSpPr>
          <p:cNvPr id="5" name="ノート プレースホルダー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6269402F-1F42-4764-9FFD-50056DC8779C}" type="slidenum">
              <a:rPr kumimoji="1" lang="ja-JP" altLang="en-US" smtClean="0"/>
              <a:t>‹#›</a:t>
            </a:fld>
            <a:endParaRPr kumimoji="1" lang="ja-JP" altLang="en-US"/>
          </a:p>
        </p:txBody>
      </p:sp>
    </p:spTree>
    <p:extLst>
      <p:ext uri="{BB962C8B-B14F-4D97-AF65-F5344CB8AC3E}">
        <p14:creationId xmlns:p14="http://schemas.microsoft.com/office/powerpoint/2010/main" val="29230221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ヘッダー プレースホルダ 3"/>
          <p:cNvSpPr>
            <a:spLocks noGrp="1"/>
          </p:cNvSpPr>
          <p:nvPr>
            <p:ph type="hdr" sz="quarter" idx="10"/>
          </p:nvPr>
        </p:nvSpPr>
        <p:spPr/>
        <p:txBody>
          <a:bodyPr/>
          <a:lstStyle/>
          <a:p>
            <a:r>
              <a:rPr lang="en-US" altLang="ja-JP" dirty="0"/>
              <a:t>doc.: IEEE 802.15-&lt;doc#&gt;</a:t>
            </a:r>
          </a:p>
        </p:txBody>
      </p:sp>
      <p:sp>
        <p:nvSpPr>
          <p:cNvPr id="5" name="フッター プレースホルダ 4"/>
          <p:cNvSpPr>
            <a:spLocks noGrp="1"/>
          </p:cNvSpPr>
          <p:nvPr>
            <p:ph type="ftr" sz="quarter" idx="11"/>
          </p:nvPr>
        </p:nvSpPr>
        <p:spPr/>
        <p:txBody>
          <a:bodyPr/>
          <a:lstStyle/>
          <a:p>
            <a:pPr lvl="4"/>
            <a:r>
              <a:rPr lang="en-US" altLang="ja-JP" dirty="0"/>
              <a:t>Shoichi Kitazawa (ATR)</a:t>
            </a:r>
          </a:p>
        </p:txBody>
      </p:sp>
      <p:sp>
        <p:nvSpPr>
          <p:cNvPr id="6" name="スライド番号プレースホルダ 5"/>
          <p:cNvSpPr>
            <a:spLocks noGrp="1"/>
          </p:cNvSpPr>
          <p:nvPr>
            <p:ph type="sldNum" sz="quarter" idx="12"/>
          </p:nvPr>
        </p:nvSpPr>
        <p:spPr/>
        <p:txBody>
          <a:bodyPr/>
          <a:lstStyle/>
          <a:p>
            <a:fld id="{CD6D2E3F-5094-4468-9CC9-C689E0F636B7}" type="slidenum">
              <a:rPr kumimoji="1" lang="ja-JP" altLang="en-US" smtClean="0"/>
              <a:pPr/>
              <a:t>1</a:t>
            </a:fld>
            <a:endParaRPr kumimoji="1"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idx="10"/>
          </p:nvPr>
        </p:nvSpPr>
        <p:spPr/>
        <p:txBody>
          <a:bodyPr/>
          <a:lstStyle/>
          <a:p>
            <a:r>
              <a:rPr lang="en-US" altLang="ja-JP" dirty="0"/>
              <a:t>doc.: IEEE 802.15-&lt;doc#&gt;</a:t>
            </a:r>
          </a:p>
        </p:txBody>
      </p:sp>
      <p:sp>
        <p:nvSpPr>
          <p:cNvPr id="5" name="フッター プレースホルダー 4"/>
          <p:cNvSpPr>
            <a:spLocks noGrp="1"/>
          </p:cNvSpPr>
          <p:nvPr>
            <p:ph type="ftr" sz="quarter" idx="11"/>
          </p:nvPr>
        </p:nvSpPr>
        <p:spPr>
          <a:xfrm>
            <a:off x="3411839" y="10691724"/>
            <a:ext cx="2830292" cy="206691"/>
          </a:xfrm>
        </p:spPr>
        <p:txBody>
          <a:bodyPr/>
          <a:lstStyle/>
          <a:p>
            <a:pPr lvl="4"/>
            <a:r>
              <a:rPr lang="en-US" altLang="ja-JP" dirty="0"/>
              <a:t>Ryuji Kohno(YNU/YRP-IAI)</a:t>
            </a:r>
          </a:p>
        </p:txBody>
      </p:sp>
      <p:sp>
        <p:nvSpPr>
          <p:cNvPr id="6" name="スライド番号プレースホルダー 5"/>
          <p:cNvSpPr>
            <a:spLocks noGrp="1"/>
          </p:cNvSpPr>
          <p:nvPr>
            <p:ph type="sldNum" sz="quarter" idx="12"/>
          </p:nvPr>
        </p:nvSpPr>
        <p:spPr/>
        <p:txBody>
          <a:bodyPr/>
          <a:lstStyle/>
          <a:p>
            <a:fld id="{CD6D2E3F-5094-4468-9CC9-C689E0F636B7}" type="slidenum">
              <a:rPr kumimoji="1" lang="ja-JP" altLang="en-US" smtClean="0"/>
              <a:pPr/>
              <a:t>2</a:t>
            </a:fld>
            <a:endParaRPr kumimoji="1" lang="ja-JP" altLang="en-US" dirty="0"/>
          </a:p>
        </p:txBody>
      </p:sp>
    </p:spTree>
    <p:extLst>
      <p:ext uri="{BB962C8B-B14F-4D97-AF65-F5344CB8AC3E}">
        <p14:creationId xmlns:p14="http://schemas.microsoft.com/office/powerpoint/2010/main" val="508698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269402F-1F42-4764-9FFD-50056DC8779C}" type="slidenum">
              <a:rPr kumimoji="1" lang="ja-JP" altLang="en-US" smtClean="0"/>
              <a:t>7</a:t>
            </a:fld>
            <a:endParaRPr kumimoji="1" lang="ja-JP" altLang="en-US"/>
          </a:p>
        </p:txBody>
      </p:sp>
    </p:spTree>
    <p:extLst>
      <p:ext uri="{BB962C8B-B14F-4D97-AF65-F5344CB8AC3E}">
        <p14:creationId xmlns:p14="http://schemas.microsoft.com/office/powerpoint/2010/main" val="2263886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dirty="0"/>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6" name="スライド番号プレースホルダー 5"/>
          <p:cNvSpPr>
            <a:spLocks noGrp="1"/>
          </p:cNvSpPr>
          <p:nvPr>
            <p:ph type="sldNum" sz="quarter" idx="12"/>
          </p:nvPr>
        </p:nvSpPr>
        <p:spPr/>
        <p:txBody>
          <a:bodyPr/>
          <a:lstStyle>
            <a:lvl1pPr>
              <a:defRPr/>
            </a:lvl1pPr>
          </a:lstStyle>
          <a:p>
            <a:r>
              <a:rPr lang="en-US" altLang="ja-JP" dirty="0"/>
              <a:t>Slide </a:t>
            </a:r>
            <a:fld id="{018E0977-DC1B-42DD-B45E-59C02A783531}" type="slidenum">
              <a:rPr lang="en-US" altLang="ja-JP"/>
              <a:pPr/>
              <a:t>‹#›</a:t>
            </a:fld>
            <a:endParaRPr lang="en-US" altLang="ja-JP" dirty="0"/>
          </a:p>
        </p:txBody>
      </p:sp>
      <p:sp>
        <p:nvSpPr>
          <p:cNvPr id="4" name="Rectangle 4">
            <a:extLst>
              <a:ext uri="{FF2B5EF4-FFF2-40B4-BE49-F238E27FC236}">
                <a16:creationId xmlns:a16="http://schemas.microsoft.com/office/drawing/2014/main" id="{9B0A9CB7-51DC-CF78-4E37-B90DB9235AC7}"/>
              </a:ext>
            </a:extLst>
          </p:cNvPr>
          <p:cNvSpPr>
            <a:spLocks noGrp="1" noChangeArrowheads="1"/>
          </p:cNvSpPr>
          <p:nvPr>
            <p:ph type="dt" sz="half" idx="2"/>
          </p:nvPr>
        </p:nvSpPr>
        <p:spPr bwMode="auto">
          <a:xfrm>
            <a:off x="762590" y="392379"/>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1176542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6" name="スライド番号プレースホルダー 5"/>
          <p:cNvSpPr>
            <a:spLocks noGrp="1"/>
          </p:cNvSpPr>
          <p:nvPr>
            <p:ph type="sldNum" sz="quarter" idx="12"/>
          </p:nvPr>
        </p:nvSpPr>
        <p:spPr/>
        <p:txBody>
          <a:bodyPr/>
          <a:lstStyle>
            <a:lvl1pPr>
              <a:defRPr/>
            </a:lvl1pPr>
          </a:lstStyle>
          <a:p>
            <a:r>
              <a:rPr lang="en-US" altLang="ja-JP" dirty="0"/>
              <a:t>Slide </a:t>
            </a:r>
            <a:fld id="{74847ECA-0452-41E3-B15B-04905DA18685}" type="slidenum">
              <a:rPr lang="en-US" altLang="ja-JP"/>
              <a:pPr/>
              <a:t>‹#›</a:t>
            </a:fld>
            <a:endParaRPr lang="en-US" altLang="ja-JP" dirty="0"/>
          </a:p>
        </p:txBody>
      </p:sp>
      <p:sp>
        <p:nvSpPr>
          <p:cNvPr id="7" name="Rectangle 4">
            <a:extLst>
              <a:ext uri="{FF2B5EF4-FFF2-40B4-BE49-F238E27FC236}">
                <a16:creationId xmlns:a16="http://schemas.microsoft.com/office/drawing/2014/main" id="{C3FB2B21-AEE0-F34B-B363-FC26466CD150}"/>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3840149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スライド番号プレースホルダー 6"/>
          <p:cNvSpPr>
            <a:spLocks noGrp="1"/>
          </p:cNvSpPr>
          <p:nvPr>
            <p:ph type="sldNum" sz="quarter" idx="12"/>
          </p:nvPr>
        </p:nvSpPr>
        <p:spPr/>
        <p:txBody>
          <a:bodyPr/>
          <a:lstStyle>
            <a:lvl1pPr>
              <a:defRPr/>
            </a:lvl1pPr>
          </a:lstStyle>
          <a:p>
            <a:r>
              <a:rPr lang="en-US" altLang="ja-JP" dirty="0"/>
              <a:t>Slide </a:t>
            </a:r>
            <a:fld id="{BC763230-8612-4F82-9598-E8DB08C9F578}" type="slidenum">
              <a:rPr lang="en-US" altLang="ja-JP"/>
              <a:pPr/>
              <a:t>‹#›</a:t>
            </a:fld>
            <a:endParaRPr lang="en-US" altLang="ja-JP" dirty="0"/>
          </a:p>
        </p:txBody>
      </p:sp>
      <p:sp>
        <p:nvSpPr>
          <p:cNvPr id="8" name="Rectangle 4">
            <a:extLst>
              <a:ext uri="{FF2B5EF4-FFF2-40B4-BE49-F238E27FC236}">
                <a16:creationId xmlns:a16="http://schemas.microsoft.com/office/drawing/2014/main" id="{0235EEC7-FAE4-9D48-9359-F086E44704DE}"/>
              </a:ext>
            </a:extLst>
          </p:cNvPr>
          <p:cNvSpPr>
            <a:spLocks noGrp="1" noChangeArrowheads="1"/>
          </p:cNvSpPr>
          <p:nvPr>
            <p:ph type="dt" sz="half" idx="13"/>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3795232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5" name="スライド番号プレースホルダー 4"/>
          <p:cNvSpPr>
            <a:spLocks noGrp="1"/>
          </p:cNvSpPr>
          <p:nvPr>
            <p:ph type="sldNum" sz="quarter" idx="12"/>
          </p:nvPr>
        </p:nvSpPr>
        <p:spPr/>
        <p:txBody>
          <a:bodyPr/>
          <a:lstStyle>
            <a:lvl1pPr>
              <a:defRPr/>
            </a:lvl1pPr>
          </a:lstStyle>
          <a:p>
            <a:r>
              <a:rPr lang="en-US" altLang="ja-JP" dirty="0"/>
              <a:t>Slide </a:t>
            </a:r>
            <a:fld id="{F80C6039-A5FA-4F5B-9853-58798A63706D}" type="slidenum">
              <a:rPr lang="en-US" altLang="ja-JP"/>
              <a:pPr/>
              <a:t>‹#›</a:t>
            </a:fld>
            <a:endParaRPr lang="en-US" altLang="ja-JP" dirty="0"/>
          </a:p>
        </p:txBody>
      </p:sp>
      <p:sp>
        <p:nvSpPr>
          <p:cNvPr id="6" name="Rectangle 4">
            <a:extLst>
              <a:ext uri="{FF2B5EF4-FFF2-40B4-BE49-F238E27FC236}">
                <a16:creationId xmlns:a16="http://schemas.microsoft.com/office/drawing/2014/main" id="{A8BCB2C3-7C7E-E743-BF8D-66E13C826BAC}"/>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1586017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lvl1pPr>
              <a:defRPr/>
            </a:lvl1pPr>
          </a:lstStyle>
          <a:p>
            <a:r>
              <a:rPr lang="en-US" altLang="ja-JP" dirty="0"/>
              <a:t>Slide </a:t>
            </a:r>
            <a:fld id="{266A080E-4E30-4968-B029-7CF782D6220C}" type="slidenum">
              <a:rPr lang="en-US" altLang="ja-JP"/>
              <a:pPr/>
              <a:t>‹#›</a:t>
            </a:fld>
            <a:endParaRPr lang="en-US" altLang="ja-JP" dirty="0"/>
          </a:p>
        </p:txBody>
      </p:sp>
      <p:sp>
        <p:nvSpPr>
          <p:cNvPr id="6" name="Rectangle 4">
            <a:extLst>
              <a:ext uri="{FF2B5EF4-FFF2-40B4-BE49-F238E27FC236}">
                <a16:creationId xmlns:a16="http://schemas.microsoft.com/office/drawing/2014/main" id="{16481916-E3E6-8042-BA2C-64938393078B}"/>
              </a:ext>
            </a:extLst>
          </p:cNvPr>
          <p:cNvSpPr>
            <a:spLocks noGrp="1" noChangeArrowheads="1"/>
          </p:cNvSpPr>
          <p:nvPr>
            <p:ph type="dt" sz="half" idx="2"/>
          </p:nvPr>
        </p:nvSpPr>
        <p:spPr bwMode="auto">
          <a:xfrm>
            <a:off x="684483" y="399293"/>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410925286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WC_Otsikko_ja_sisältö, ei ranskalaisia viivoja">
    <p:spTree>
      <p:nvGrpSpPr>
        <p:cNvPr id="1" name=""/>
        <p:cNvGrpSpPr/>
        <p:nvPr/>
      </p:nvGrpSpPr>
      <p:grpSpPr>
        <a:xfrm>
          <a:off x="0" y="0"/>
          <a:ext cx="0" cy="0"/>
          <a:chOff x="0" y="0"/>
          <a:chExt cx="0" cy="0"/>
        </a:xfrm>
      </p:grpSpPr>
      <p:sp>
        <p:nvSpPr>
          <p:cNvPr id="2" name="Otsikko 1"/>
          <p:cNvSpPr>
            <a:spLocks noGrp="1"/>
          </p:cNvSpPr>
          <p:nvPr>
            <p:ph type="title"/>
          </p:nvPr>
        </p:nvSpPr>
        <p:spPr>
          <a:xfrm>
            <a:off x="838200" y="620713"/>
            <a:ext cx="7543800" cy="1165205"/>
          </a:xfrm>
          <a:prstGeom prst="rect">
            <a:avLst/>
          </a:prstGeom>
        </p:spPr>
        <p:txBody>
          <a:bodyPr vert="horz" anchor="ctr"/>
          <a:lstStyle>
            <a:lvl1pPr>
              <a:defRPr/>
            </a:lvl1pPr>
          </a:lstStyle>
          <a:p>
            <a:r>
              <a:rPr lang="fi-FI"/>
              <a:t>Click to edit Master title style</a:t>
            </a:r>
            <a:endParaRPr lang="fi-FI" dirty="0"/>
          </a:p>
        </p:txBody>
      </p:sp>
      <p:sp>
        <p:nvSpPr>
          <p:cNvPr id="6" name="Sisällön paikkamerkki 5"/>
          <p:cNvSpPr>
            <a:spLocks noGrp="1"/>
          </p:cNvSpPr>
          <p:nvPr>
            <p:ph sz="quarter" idx="12"/>
          </p:nvPr>
        </p:nvSpPr>
        <p:spPr>
          <a:xfrm>
            <a:off x="838200" y="2000240"/>
            <a:ext cx="7543800" cy="3943360"/>
          </a:xfrm>
          <a:prstGeom prst="rect">
            <a:avLst/>
          </a:prstGeom>
        </p:spPr>
        <p:txBody>
          <a:bodyPr vert="horz"/>
          <a:lstStyle>
            <a:lvl1pPr marL="3175" indent="-3175">
              <a:buNone/>
              <a:defRPr sz="2800" baseline="0"/>
            </a:lvl1p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fi-FI" dirty="0"/>
          </a:p>
        </p:txBody>
      </p:sp>
      <p:sp>
        <p:nvSpPr>
          <p:cNvPr id="5" name="Dian numeron paikkamerkki 2"/>
          <p:cNvSpPr>
            <a:spLocks noGrp="1"/>
          </p:cNvSpPr>
          <p:nvPr>
            <p:ph type="sldNum" sz="quarter" idx="13"/>
          </p:nvPr>
        </p:nvSpPr>
        <p:spPr/>
        <p:txBody>
          <a:bodyPr/>
          <a:lstStyle>
            <a:lvl1pPr>
              <a:defRPr/>
            </a:lvl1pPr>
          </a:lstStyle>
          <a:p>
            <a:pPr>
              <a:defRPr/>
            </a:pPr>
            <a:fld id="{71D2E830-3EDC-424A-9B52-3BF5206E939D}" type="slidenum">
              <a:rPr lang="fi-FI">
                <a:solidFill>
                  <a:srgbClr val="F7ECCD"/>
                </a:solidFill>
              </a:rPr>
              <a:pPr>
                <a:defRPr/>
              </a:pPr>
              <a:t>‹#›</a:t>
            </a:fld>
            <a:endParaRPr lang="fi-FI" dirty="0">
              <a:solidFill>
                <a:srgbClr val="F7ECCD"/>
              </a:solidFill>
            </a:endParaRPr>
          </a:p>
        </p:txBody>
      </p:sp>
      <p:sp>
        <p:nvSpPr>
          <p:cNvPr id="7" name="Rectangle 4">
            <a:extLst>
              <a:ext uri="{FF2B5EF4-FFF2-40B4-BE49-F238E27FC236}">
                <a16:creationId xmlns:a16="http://schemas.microsoft.com/office/drawing/2014/main" id="{78C6C18B-BDC7-4258-BD36-33433882FFDD}"/>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2566384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57200" y="795338"/>
            <a:ext cx="8229600" cy="54133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スライド番号プレースホルダ 3"/>
          <p:cNvSpPr>
            <a:spLocks noGrp="1"/>
          </p:cNvSpPr>
          <p:nvPr>
            <p:ph type="sldNum" sz="quarter" idx="11"/>
          </p:nvPr>
        </p:nvSpPr>
        <p:spPr>
          <a:xfrm>
            <a:off x="4883888" y="6525344"/>
            <a:ext cx="2133600" cy="367564"/>
          </a:xfrm>
          <a:prstGeom prst="rect">
            <a:avLst/>
          </a:prstGeom>
        </p:spPr>
        <p:txBody>
          <a:bodyPr/>
          <a:lstStyle>
            <a:lvl1pPr>
              <a:defRPr/>
            </a:lvl1pPr>
          </a:lstStyle>
          <a:p>
            <a:pPr>
              <a:defRPr/>
            </a:pPr>
            <a:fld id="{E9B8E941-54DB-4758-989F-4AEDEFB0F18F}" type="slidenum">
              <a:rPr lang="en-US" altLang="ja-JP">
                <a:solidFill>
                  <a:srgbClr val="F7ECCD"/>
                </a:solidFill>
              </a:rPr>
              <a:pPr>
                <a:defRPr/>
              </a:pPr>
              <a:t>‹#›</a:t>
            </a:fld>
            <a:endParaRPr lang="en-US" altLang="ja-JP" dirty="0">
              <a:solidFill>
                <a:srgbClr val="F7ECCD"/>
              </a:solidFill>
            </a:endParaRPr>
          </a:p>
        </p:txBody>
      </p:sp>
      <p:sp>
        <p:nvSpPr>
          <p:cNvPr id="5" name="Rectangle 4">
            <a:extLst>
              <a:ext uri="{FF2B5EF4-FFF2-40B4-BE49-F238E27FC236}">
                <a16:creationId xmlns:a16="http://schemas.microsoft.com/office/drawing/2014/main" id="{4A91EF10-6537-4973-BF9A-606F7F21194D}"/>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24111542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p:cNvSpPr>
            <a:spLocks noGrp="1"/>
          </p:cNvSpPr>
          <p:nvPr>
            <p:ph type="title"/>
          </p:nvPr>
        </p:nvSpPr>
        <p:spPr/>
        <p:txBody>
          <a:bodyPr/>
          <a:lstStyle/>
          <a:p>
            <a:r>
              <a:rPr lang="en-US"/>
              <a:t>Click to edit Master title style</a:t>
            </a:r>
          </a:p>
        </p:txBody>
      </p:sp>
      <p:sp>
        <p:nvSpPr>
          <p:cNvPr id="6" name="スライド番号プレースホルダー 5"/>
          <p:cNvSpPr>
            <a:spLocks noGrp="1"/>
          </p:cNvSpPr>
          <p:nvPr>
            <p:ph type="sldNum" sz="quarter" idx="12"/>
          </p:nvPr>
        </p:nvSpPr>
        <p:spPr>
          <a:xfrm>
            <a:off x="4344988" y="6475413"/>
            <a:ext cx="530225" cy="182562"/>
          </a:xfrm>
        </p:spPr>
        <p:txBody>
          <a:bodyPr/>
          <a:lstStyle>
            <a:lvl1pPr>
              <a:defRPr/>
            </a:lvl1pPr>
          </a:lstStyle>
          <a:p>
            <a:r>
              <a:rPr lang="en-US" altLang="ja-JP" dirty="0"/>
              <a:t>Slide </a:t>
            </a:r>
            <a:fld id="{17C47D4F-CAA3-4307-B0EF-8C4B3E0CF21D}" type="slidenum">
              <a:rPr lang="en-US" altLang="ja-JP"/>
              <a:pPr/>
              <a:t>‹#›</a:t>
            </a:fld>
            <a:endParaRPr lang="en-US" altLang="ja-JP" dirty="0"/>
          </a:p>
        </p:txBody>
      </p:sp>
      <p:sp>
        <p:nvSpPr>
          <p:cNvPr id="10" name="Rectangle 4"/>
          <p:cNvSpPr>
            <a:spLocks noGrp="1" noChangeArrowheads="1"/>
          </p:cNvSpPr>
          <p:nvPr>
            <p:ph type="dt" sz="half" idx="2"/>
          </p:nvPr>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1003213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ja-JP" altLang="en-US" dirty="0"/>
              <a:t>マスター タイトルの書式設定</a:t>
            </a:r>
            <a:endParaRPr lang="en-US" altLang="ja-JP" dirty="0"/>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altLang="ja-JP" dirty="0"/>
          </a:p>
        </p:txBody>
      </p:sp>
      <p:sp>
        <p:nvSpPr>
          <p:cNvPr id="1030" name="Rectangle 6"/>
          <p:cNvSpPr>
            <a:spLocks noGrp="1" noChangeArrowheads="1"/>
          </p:cNvSpPr>
          <p:nvPr>
            <p:ph type="sldNum" sz="quarter" idx="4"/>
          </p:nvPr>
        </p:nvSpPr>
        <p:spPr bwMode="auto">
          <a:xfrm>
            <a:off x="4276676" y="6475413"/>
            <a:ext cx="666849"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a:defRPr sz="1400">
                <a:ea typeface="ＭＳ Ｐゴシック" charset="-128"/>
              </a:defRPr>
            </a:lvl1pPr>
          </a:lstStyle>
          <a:p>
            <a:r>
              <a:rPr lang="en-US" altLang="ja-JP" dirty="0"/>
              <a:t>Slide </a:t>
            </a:r>
            <a:fld id="{EAFD9030-C83D-42D9-9BFB-ADDEB84EB1F4}" type="slidenum">
              <a:rPr lang="en-US" altLang="ja-JP" smtClean="0"/>
              <a:pPr/>
              <a:t>‹#›</a:t>
            </a:fld>
            <a:endParaRPr lang="en-US" altLang="ja-JP" dirty="0"/>
          </a:p>
        </p:txBody>
      </p:sp>
      <p:sp>
        <p:nvSpPr>
          <p:cNvPr id="1031" name="Rectangle 7"/>
          <p:cNvSpPr>
            <a:spLocks noChangeArrowheads="1"/>
          </p:cNvSpPr>
          <p:nvPr/>
        </p:nvSpPr>
        <p:spPr bwMode="auto">
          <a:xfrm>
            <a:off x="4495800" y="395618"/>
            <a:ext cx="39624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marL="712788" lvl="4" indent="0" algn="r"/>
            <a:r>
              <a:rPr lang="en-US" altLang="ja-JP" sz="1400" b="1" dirty="0">
                <a:ea typeface="ＭＳ Ｐゴシック" charset="-128"/>
              </a:rPr>
              <a:t>doc.: IEEE 802.15-25-0501-00-06ma</a:t>
            </a:r>
          </a:p>
        </p:txBody>
      </p:sp>
      <p:sp>
        <p:nvSpPr>
          <p:cNvPr id="1032" name="Line 8"/>
          <p:cNvSpPr>
            <a:spLocks noChangeShapeType="1"/>
          </p:cNvSpPr>
          <p:nvPr/>
        </p:nvSpPr>
        <p:spPr bwMode="auto">
          <a:xfrm>
            <a:off x="685800" y="59719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1033" name="Rectangle 9"/>
          <p:cNvSpPr>
            <a:spLocks noChangeArrowheads="1"/>
          </p:cNvSpPr>
          <p:nvPr/>
        </p:nvSpPr>
        <p:spPr bwMode="auto">
          <a:xfrm>
            <a:off x="685799" y="6475413"/>
            <a:ext cx="1064343"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r>
              <a:rPr lang="en-US" altLang="ja-JP" sz="1400" dirty="0">
                <a:ea typeface="ＭＳ Ｐゴシック" charset="-128"/>
              </a:rPr>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11" name="Rectangle 4"/>
          <p:cNvSpPr>
            <a:spLocks noGrp="1" noChangeArrowheads="1"/>
          </p:cNvSpPr>
          <p:nvPr>
            <p:ph type="dt" sz="half" idx="2"/>
          </p:nvPr>
        </p:nvSpPr>
        <p:spPr bwMode="auto">
          <a:xfrm>
            <a:off x="762590" y="38174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pPr algn="just"/>
            <a:r>
              <a:rPr lang="en-US" altLang="ja-JP"/>
              <a:t>September 2025</a:t>
            </a:r>
            <a:endParaRPr lang="en-US" altLang="ja-JP" dirty="0"/>
          </a:p>
        </p:txBody>
      </p:sp>
      <p:sp>
        <p:nvSpPr>
          <p:cNvPr id="6" name="正方形/長方形 5">
            <a:extLst>
              <a:ext uri="{FF2B5EF4-FFF2-40B4-BE49-F238E27FC236}">
                <a16:creationId xmlns:a16="http://schemas.microsoft.com/office/drawing/2014/main" id="{FF71F571-CAD7-4BBF-9A09-D0A9CC9BECC6}"/>
              </a:ext>
            </a:extLst>
          </p:cNvPr>
          <p:cNvSpPr/>
          <p:nvPr userDrawn="1"/>
        </p:nvSpPr>
        <p:spPr>
          <a:xfrm>
            <a:off x="5800176" y="6430159"/>
            <a:ext cx="2348720" cy="307777"/>
          </a:xfrm>
          <a:prstGeom prst="rect">
            <a:avLst/>
          </a:prstGeom>
        </p:spPr>
        <p:txBody>
          <a:bodyPr wrap="none">
            <a:spAutoFit/>
          </a:bodyPr>
          <a:lstStyle/>
          <a:p>
            <a:r>
              <a:rPr lang="en-US" altLang="ja-JP" sz="1400" dirty="0"/>
              <a:t>Ryuji Kohno(YNU/YRP-IAI)</a:t>
            </a:r>
          </a:p>
        </p:txBody>
      </p:sp>
    </p:spTree>
    <p:extLst>
      <p:ext uri="{BB962C8B-B14F-4D97-AF65-F5344CB8AC3E}">
        <p14:creationId xmlns:p14="http://schemas.microsoft.com/office/powerpoint/2010/main" val="13726009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Lst>
  <p:hf hdr="0"/>
  <p:txStyles>
    <p:titleStyle>
      <a:lvl1pPr algn="ctr" rtl="0" eaLnBrk="1" fontAlgn="base" hangingPunct="1">
        <a:spcBef>
          <a:spcPct val="0"/>
        </a:spcBef>
        <a:spcAft>
          <a:spcPct val="0"/>
        </a:spcAft>
        <a:defRPr kumimoji="1" sz="3600">
          <a:solidFill>
            <a:schemeClr val="tx2"/>
          </a:solidFill>
          <a:latin typeface="+mj-lt"/>
          <a:ea typeface="+mj-ea"/>
          <a:cs typeface="+mj-cs"/>
        </a:defRPr>
      </a:lvl1pPr>
      <a:lvl2pPr algn="ctr" rtl="0" eaLnBrk="1" fontAlgn="base" hangingPunct="1">
        <a:spcBef>
          <a:spcPct val="0"/>
        </a:spcBef>
        <a:spcAft>
          <a:spcPct val="0"/>
        </a:spcAft>
        <a:defRPr kumimoji="1" sz="3600">
          <a:solidFill>
            <a:schemeClr val="tx2"/>
          </a:solidFill>
          <a:latin typeface="Times New Roman" pitchFamily="18" charset="0"/>
        </a:defRPr>
      </a:lvl2pPr>
      <a:lvl3pPr algn="ctr" rtl="0" eaLnBrk="1" fontAlgn="base" hangingPunct="1">
        <a:spcBef>
          <a:spcPct val="0"/>
        </a:spcBef>
        <a:spcAft>
          <a:spcPct val="0"/>
        </a:spcAft>
        <a:defRPr kumimoji="1" sz="3600">
          <a:solidFill>
            <a:schemeClr val="tx2"/>
          </a:solidFill>
          <a:latin typeface="Times New Roman" pitchFamily="18" charset="0"/>
        </a:defRPr>
      </a:lvl3pPr>
      <a:lvl4pPr algn="ctr" rtl="0" eaLnBrk="1" fontAlgn="base" hangingPunct="1">
        <a:spcBef>
          <a:spcPct val="0"/>
        </a:spcBef>
        <a:spcAft>
          <a:spcPct val="0"/>
        </a:spcAft>
        <a:defRPr kumimoji="1" sz="3600">
          <a:solidFill>
            <a:schemeClr val="tx2"/>
          </a:solidFill>
          <a:latin typeface="Times New Roman" pitchFamily="18" charset="0"/>
        </a:defRPr>
      </a:lvl4pPr>
      <a:lvl5pPr algn="ctr" rtl="0" eaLnBrk="1" fontAlgn="base" hangingPunct="1">
        <a:spcBef>
          <a:spcPct val="0"/>
        </a:spcBef>
        <a:spcAft>
          <a:spcPct val="0"/>
        </a:spcAft>
        <a:defRPr kumimoji="1" sz="3600">
          <a:solidFill>
            <a:schemeClr val="tx2"/>
          </a:solidFill>
          <a:latin typeface="Times New Roman" pitchFamily="18" charset="0"/>
        </a:defRPr>
      </a:lvl5pPr>
      <a:lvl6pPr marL="457200" algn="ctr" rtl="0" eaLnBrk="1" fontAlgn="base" hangingPunct="1">
        <a:spcBef>
          <a:spcPct val="0"/>
        </a:spcBef>
        <a:spcAft>
          <a:spcPct val="0"/>
        </a:spcAft>
        <a:defRPr kumimoji="1" sz="3600">
          <a:solidFill>
            <a:schemeClr val="tx2"/>
          </a:solidFill>
          <a:latin typeface="Times New Roman" pitchFamily="18" charset="0"/>
        </a:defRPr>
      </a:lvl6pPr>
      <a:lvl7pPr marL="914400" algn="ctr" rtl="0" eaLnBrk="1" fontAlgn="base" hangingPunct="1">
        <a:spcBef>
          <a:spcPct val="0"/>
        </a:spcBef>
        <a:spcAft>
          <a:spcPct val="0"/>
        </a:spcAft>
        <a:defRPr kumimoji="1" sz="3600">
          <a:solidFill>
            <a:schemeClr val="tx2"/>
          </a:solidFill>
          <a:latin typeface="Times New Roman" pitchFamily="18" charset="0"/>
        </a:defRPr>
      </a:lvl7pPr>
      <a:lvl8pPr marL="1371600" algn="ctr" rtl="0" eaLnBrk="1" fontAlgn="base" hangingPunct="1">
        <a:spcBef>
          <a:spcPct val="0"/>
        </a:spcBef>
        <a:spcAft>
          <a:spcPct val="0"/>
        </a:spcAft>
        <a:defRPr kumimoji="1" sz="3600">
          <a:solidFill>
            <a:schemeClr val="tx2"/>
          </a:solidFill>
          <a:latin typeface="Times New Roman" pitchFamily="18" charset="0"/>
        </a:defRPr>
      </a:lvl8pPr>
      <a:lvl9pPr marL="1828800" algn="ctr" rtl="0" eaLnBrk="1" fontAlgn="base" hangingPunct="1">
        <a:spcBef>
          <a:spcPct val="0"/>
        </a:spcBef>
        <a:spcAft>
          <a:spcPct val="0"/>
        </a:spcAft>
        <a:defRPr kumimoji="1" sz="36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defRPr>
      </a:lvl2pPr>
      <a:lvl3pPr marL="1085850" indent="-228600" algn="l" rtl="0" eaLnBrk="1" fontAlgn="base" hangingPunct="1">
        <a:spcBef>
          <a:spcPct val="20000"/>
        </a:spcBef>
        <a:spcAft>
          <a:spcPct val="0"/>
        </a:spcAft>
        <a:buChar char="•"/>
        <a:defRPr kumimoji="1" sz="2400">
          <a:solidFill>
            <a:schemeClr val="tx1"/>
          </a:solidFill>
          <a:latin typeface="+mn-lt"/>
        </a:defRPr>
      </a:lvl3pPr>
      <a:lvl4pPr marL="1428750" indent="-228600" algn="l" rtl="0" eaLnBrk="1" fontAlgn="base" hangingPunct="1">
        <a:spcBef>
          <a:spcPct val="20000"/>
        </a:spcBef>
        <a:spcAft>
          <a:spcPct val="0"/>
        </a:spcAft>
        <a:buChar char="–"/>
        <a:defRPr kumimoji="1" sz="2000">
          <a:solidFill>
            <a:schemeClr val="tx1"/>
          </a:solidFill>
          <a:latin typeface="+mn-lt"/>
        </a:defRPr>
      </a:lvl4pPr>
      <a:lvl5pPr marL="1771650" indent="-228600" algn="l" rtl="0" eaLnBrk="1" fontAlgn="base" hangingPunct="1">
        <a:spcBef>
          <a:spcPct val="20000"/>
        </a:spcBef>
        <a:spcAft>
          <a:spcPct val="0"/>
        </a:spcAft>
        <a:buChar char="•"/>
        <a:defRPr kumimoji="1" sz="2000">
          <a:solidFill>
            <a:schemeClr val="tx1"/>
          </a:solidFill>
          <a:latin typeface="+mn-lt"/>
        </a:defRPr>
      </a:lvl5pPr>
      <a:lvl6pPr marL="2228850" indent="-228600" algn="l" rtl="0" eaLnBrk="1" fontAlgn="base" hangingPunct="1">
        <a:spcBef>
          <a:spcPct val="20000"/>
        </a:spcBef>
        <a:spcAft>
          <a:spcPct val="0"/>
        </a:spcAft>
        <a:buChar char="•"/>
        <a:defRPr kumimoji="1" sz="2000">
          <a:solidFill>
            <a:schemeClr val="tx1"/>
          </a:solidFill>
          <a:latin typeface="+mn-lt"/>
        </a:defRPr>
      </a:lvl6pPr>
      <a:lvl7pPr marL="2686050" indent="-228600" algn="l" rtl="0" eaLnBrk="1" fontAlgn="base" hangingPunct="1">
        <a:spcBef>
          <a:spcPct val="20000"/>
        </a:spcBef>
        <a:spcAft>
          <a:spcPct val="0"/>
        </a:spcAft>
        <a:buChar char="•"/>
        <a:defRPr kumimoji="1" sz="2000">
          <a:solidFill>
            <a:schemeClr val="tx1"/>
          </a:solidFill>
          <a:latin typeface="+mn-lt"/>
        </a:defRPr>
      </a:lvl7pPr>
      <a:lvl8pPr marL="3143250" indent="-228600" algn="l" rtl="0" eaLnBrk="1" fontAlgn="base" hangingPunct="1">
        <a:spcBef>
          <a:spcPct val="20000"/>
        </a:spcBef>
        <a:spcAft>
          <a:spcPct val="0"/>
        </a:spcAft>
        <a:buChar char="•"/>
        <a:defRPr kumimoji="1" sz="2000">
          <a:solidFill>
            <a:schemeClr val="tx1"/>
          </a:solidFill>
          <a:latin typeface="+mn-lt"/>
        </a:defRPr>
      </a:lvl8pPr>
      <a:lvl9pPr marL="3600450" indent="-228600" algn="l" rtl="0" eaLnBrk="1" fontAlgn="base" hangingPunct="1">
        <a:spcBef>
          <a:spcPct val="20000"/>
        </a:spcBef>
        <a:spcAft>
          <a:spcPct val="0"/>
        </a:spcAft>
        <a:buChar char="•"/>
        <a:defRPr kumimoji="1"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77E4C77B-93AE-D301-F3B3-CAE516EC1702}"/>
              </a:ext>
            </a:extLst>
          </p:cNvPr>
          <p:cNvCxnSpPr/>
          <p:nvPr/>
        </p:nvCxnSpPr>
        <p:spPr bwMode="auto">
          <a:xfrm>
            <a:off x="0" y="0"/>
            <a:ext cx="914400" cy="0"/>
          </a:xfrm>
          <a:prstGeom prst="line">
            <a:avLst/>
          </a:prstGeom>
          <a:solidFill>
            <a:schemeClr val="accent1"/>
          </a:solidFill>
          <a:ln w="0" cap="flat" cmpd="sng" algn="ctr">
            <a:solidFill>
              <a:srgbClr val="FBFFFF"/>
            </a:solidFill>
            <a:prstDash val="solid"/>
            <a:round/>
            <a:headEnd type="none" w="sm" len="sm"/>
            <a:tailEnd type="none" w="sm" len="sm"/>
          </a:ln>
          <a:effectLst/>
          <a:extLst>
            <a:ext uri="{AF507438-7753-43E0-B8FC-AC1667EBCBE1}">
              <a14:hiddenEffects xmlns:a14="http://schemas.microsoft.com/office/drawing/2010/main">
                <a:effectLst>
                  <a:outerShdw algn="ctr" rotWithShape="0">
                    <a:schemeClr val="bg2"/>
                  </a:outerShdw>
                </a:effectLst>
              </a14:hiddenEffects>
            </a:ext>
          </a:extLst>
        </p:spPr>
      </p:cxnSp>
      <p:sp>
        <p:nvSpPr>
          <p:cNvPr id="6" name="スライド番号プレースホルダー 3"/>
          <p:cNvSpPr>
            <a:spLocks noGrp="1"/>
          </p:cNvSpPr>
          <p:nvPr>
            <p:ph type="sldNum" sz="quarter" idx="12"/>
          </p:nvPr>
        </p:nvSpPr>
        <p:spPr/>
        <p:txBody>
          <a:bodyPr/>
          <a:lstStyle/>
          <a:p>
            <a:r>
              <a:rPr lang="en-US" altLang="ja-JP" dirty="0"/>
              <a:t>Slide </a:t>
            </a:r>
            <a:fld id="{372F3947-031E-4295-B632-0BF31AAEF223}" type="slidenum">
              <a:rPr lang="en-US" altLang="ja-JP"/>
              <a:pPr/>
              <a:t>1</a:t>
            </a:fld>
            <a:endParaRPr lang="en-US" altLang="ja-JP" dirty="0"/>
          </a:p>
        </p:txBody>
      </p:sp>
      <p:sp>
        <p:nvSpPr>
          <p:cNvPr id="27651" name="Rectangle 3"/>
          <p:cNvSpPr>
            <a:spLocks noChangeArrowheads="1"/>
          </p:cNvSpPr>
          <p:nvPr/>
        </p:nvSpPr>
        <p:spPr bwMode="auto">
          <a:xfrm>
            <a:off x="152400" y="573024"/>
            <a:ext cx="8991600"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ja-JP" sz="1800" b="1" u="sng" dirty="0">
                <a:solidFill>
                  <a:schemeClr val="tx2"/>
                </a:solidFill>
                <a:effectLst>
                  <a:outerShdw blurRad="38100" dist="38100" dir="2700000" algn="tl">
                    <a:srgbClr val="C0C0C0"/>
                  </a:outerShdw>
                </a:effectLst>
                <a:ea typeface="ＭＳ Ｐゴシック" charset="-128"/>
              </a:rPr>
              <a:t>Project: IEEE P802.15 Working Group for Wireless Personal Area Networks (WPANs)</a:t>
            </a:r>
            <a:endParaRPr lang="en-US" altLang="ja-JP" sz="1600" b="1" dirty="0">
              <a:solidFill>
                <a:schemeClr val="tx2"/>
              </a:solidFill>
              <a:ea typeface="ＭＳ Ｐゴシック" charset="-128"/>
            </a:endParaRPr>
          </a:p>
          <a:p>
            <a:endParaRPr lang="en-US" altLang="ja-JP" sz="1600" dirty="0">
              <a:solidFill>
                <a:schemeClr val="tx2"/>
              </a:solidFill>
              <a:ea typeface="ＭＳ Ｐゴシック" charset="-128"/>
            </a:endParaRPr>
          </a:p>
          <a:p>
            <a:r>
              <a:rPr lang="en-US" altLang="ja-JP" sz="1600" b="1" dirty="0">
                <a:ea typeface="ＭＳ Ｐゴシック" charset="-128"/>
              </a:rPr>
              <a:t>Submission Title:</a:t>
            </a:r>
            <a:r>
              <a:rPr lang="en-US" altLang="ja-JP" sz="1600" dirty="0">
                <a:ea typeface="ＭＳ Ｐゴシック" charset="-128"/>
              </a:rPr>
              <a:t> [TG15.6ma(Revision of IEEE802.15.6-2012) TG Motions to Approve Comments Resolution for initial SA Ballot for P802.15.6ma_D06]</a:t>
            </a:r>
          </a:p>
          <a:p>
            <a:r>
              <a:rPr lang="en-US" altLang="ja-JP" sz="1600" b="1" dirty="0">
                <a:ea typeface="ＭＳ Ｐゴシック" charset="-128"/>
              </a:rPr>
              <a:t>Date Submitted: </a:t>
            </a:r>
            <a:r>
              <a:rPr lang="en-US" altLang="ja-JP" sz="1600" dirty="0">
                <a:ea typeface="ＭＳ Ｐゴシック" charset="-128"/>
              </a:rPr>
              <a:t>18</a:t>
            </a:r>
            <a:r>
              <a:rPr lang="en-US" altLang="ja-JP" sz="1600" baseline="30000" dirty="0">
                <a:ea typeface="ＭＳ Ｐゴシック" charset="-128"/>
              </a:rPr>
              <a:t>th</a:t>
            </a:r>
            <a:r>
              <a:rPr lang="en-US" altLang="ja-JP" sz="1600" dirty="0">
                <a:ea typeface="ＭＳ Ｐゴシック" charset="-128"/>
              </a:rPr>
              <a:t> September 2025</a:t>
            </a:r>
          </a:p>
          <a:p>
            <a:r>
              <a:rPr lang="en-US" altLang="ja-JP" sz="1600" b="1" dirty="0">
                <a:ea typeface="ＭＳ Ｐゴシック" charset="-128"/>
              </a:rPr>
              <a:t>Source:</a:t>
            </a:r>
            <a:r>
              <a:rPr lang="en-US" altLang="ja-JP" sz="1600" dirty="0">
                <a:ea typeface="ＭＳ Ｐゴシック" charset="-128"/>
              </a:rPr>
              <a:t>  [Ryuji Kohno] [1;Yokohama National University(YNU), 2;YRP International Alliance Institute(YRP-IAI)]                                  </a:t>
            </a:r>
          </a:p>
          <a:p>
            <a:r>
              <a:rPr lang="en-US" altLang="ja-JP" sz="1600" dirty="0">
                <a:ea typeface="ＭＳ Ｐゴシック" charset="-128"/>
              </a:rPr>
              <a:t>Address [1; 79-5 Tokiwadai, Hodogaya-ku, Yokohama, 240-8501 Japan</a:t>
            </a:r>
          </a:p>
          <a:p>
            <a:r>
              <a:rPr lang="en-US" altLang="ja-JP" sz="1600" dirty="0">
                <a:ea typeface="ＭＳ Ｐゴシック" charset="-128"/>
              </a:rPr>
              <a:t>               2; </a:t>
            </a:r>
            <a:r>
              <a:rPr lang="pl-PL" altLang="ja-JP" sz="1600" dirty="0">
                <a:ea typeface="ＭＳ Ｐゴシック" charset="-128"/>
              </a:rPr>
              <a:t>YRP1 Blg., 3-4 HikarinoOka, Yokosuka-City, Kanagawa, 239-0847 Japan</a:t>
            </a:r>
            <a:r>
              <a:rPr lang="en-US" altLang="ja-JP" sz="1600" dirty="0">
                <a:ea typeface="ＭＳ Ｐゴシック" charset="-128"/>
              </a:rPr>
              <a:t>]</a:t>
            </a:r>
          </a:p>
          <a:p>
            <a:r>
              <a:rPr lang="en-US" altLang="ja-JP" sz="1600" dirty="0">
                <a:ea typeface="ＭＳ Ｐゴシック" charset="-128"/>
              </a:rPr>
              <a:t>Voice:[1; +81-90-5408-0611], FAX: [+81-45-383-5528], </a:t>
            </a:r>
          </a:p>
          <a:p>
            <a:r>
              <a:rPr lang="en-US" altLang="ja-JP" sz="1600" dirty="0">
                <a:ea typeface="ＭＳ Ｐゴシック" charset="-128"/>
              </a:rPr>
              <a:t>Email:[1: kohno@ynu.ac.jp,  2: kohno@yrp-iai.jp] Re: []</a:t>
            </a:r>
          </a:p>
          <a:p>
            <a:pPr>
              <a:spcBef>
                <a:spcPts val="600"/>
              </a:spcBef>
              <a:spcAft>
                <a:spcPts val="600"/>
              </a:spcAft>
            </a:pPr>
            <a:r>
              <a:rPr lang="en-US" altLang="ja-JP" sz="1600" b="1" dirty="0">
                <a:solidFill>
                  <a:schemeClr val="tx2"/>
                </a:solidFill>
                <a:ea typeface="ＭＳ Ｐゴシック" charset="-128"/>
              </a:rPr>
              <a:t>Abstract:</a:t>
            </a:r>
            <a:r>
              <a:rPr lang="en-US" altLang="ja-JP" sz="1600" dirty="0">
                <a:solidFill>
                  <a:schemeClr val="tx2"/>
                </a:solidFill>
                <a:ea typeface="ＭＳ Ｐゴシック" charset="-128"/>
              </a:rPr>
              <a:t>	[This document contains opening information and meeting agenda for the TG15.6ma, that is a task group of </a:t>
            </a:r>
            <a:r>
              <a:rPr lang="en-US" altLang="ja-JP" sz="1600" dirty="0">
                <a:ea typeface="ＭＳ Ｐゴシック" charset="-128"/>
              </a:rPr>
              <a:t>Revision of IEEE802.15.6-2012, </a:t>
            </a:r>
            <a:r>
              <a:rPr lang="en-US" altLang="ja-JP" sz="1600" dirty="0">
                <a:solidFill>
                  <a:schemeClr val="tx2"/>
                </a:solidFill>
                <a:ea typeface="ＭＳ Ｐゴシック" charset="-128"/>
              </a:rPr>
              <a:t>meeting in September 2025.]</a:t>
            </a:r>
          </a:p>
          <a:p>
            <a:pPr>
              <a:spcBef>
                <a:spcPts val="600"/>
              </a:spcBef>
              <a:spcAft>
                <a:spcPts val="600"/>
              </a:spcAft>
            </a:pPr>
            <a:r>
              <a:rPr lang="en-US" altLang="ja-JP" sz="1600" b="1" dirty="0">
                <a:solidFill>
                  <a:schemeClr val="tx2"/>
                </a:solidFill>
                <a:ea typeface="ＭＳ Ｐゴシック" charset="-128"/>
              </a:rPr>
              <a:t>Purpose:</a:t>
            </a:r>
            <a:r>
              <a:rPr lang="en-US" altLang="ja-JP" sz="1600" dirty="0">
                <a:solidFill>
                  <a:schemeClr val="tx2"/>
                </a:solidFill>
                <a:ea typeface="ＭＳ Ｐゴシック" charset="-128"/>
              </a:rPr>
              <a:t>	</a:t>
            </a:r>
            <a:r>
              <a:rPr lang="en-US" altLang="ja-JP" sz="1600" dirty="0">
                <a:ea typeface="ＭＳ Ｐゴシック" charset="-128"/>
              </a:rPr>
              <a:t>[information]</a:t>
            </a:r>
          </a:p>
          <a:p>
            <a:r>
              <a:rPr lang="en-US" altLang="ja-JP" sz="1600" b="1" dirty="0">
                <a:solidFill>
                  <a:schemeClr val="tx2"/>
                </a:solidFill>
                <a:ea typeface="ＭＳ Ｐゴシック" charset="-128"/>
              </a:rPr>
              <a:t>Notice:</a:t>
            </a:r>
            <a:r>
              <a:rPr lang="en-US" altLang="ja-JP" sz="1600" dirty="0">
                <a:solidFill>
                  <a:schemeClr val="tx2"/>
                </a:solidFill>
                <a:ea typeface="ＭＳ Ｐゴシック" charset="-128"/>
              </a:rPr>
              <a:t>	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r>
              <a:rPr lang="en-US" altLang="ja-JP" sz="1600" b="1" dirty="0">
                <a:solidFill>
                  <a:schemeClr val="tx2"/>
                </a:solidFill>
                <a:ea typeface="ＭＳ Ｐゴシック" charset="-128"/>
              </a:rPr>
              <a:t>Release:</a:t>
            </a:r>
            <a:r>
              <a:rPr lang="en-US" altLang="ja-JP" sz="1600" dirty="0">
                <a:solidFill>
                  <a:schemeClr val="tx2"/>
                </a:solidFill>
                <a:ea typeface="ＭＳ Ｐゴシック" charset="-128"/>
              </a:rPr>
              <a:t>	The contributor acknowledges and accepts that this contribution becomes the property of IEEE and may be made publicly available by P802.15.	</a:t>
            </a:r>
          </a:p>
        </p:txBody>
      </p:sp>
      <p:sp>
        <p:nvSpPr>
          <p:cNvPr id="7" name="Rectangle 4"/>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78F5AB9-524A-146E-2821-1D409BB4D58E}"/>
              </a:ext>
            </a:extLst>
          </p:cNvPr>
          <p:cNvCxnSpPr/>
          <p:nvPr/>
        </p:nvCxnSpPr>
        <p:spPr bwMode="auto">
          <a:xfrm>
            <a:off x="0" y="0"/>
            <a:ext cx="914400" cy="0"/>
          </a:xfrm>
          <a:prstGeom prst="line">
            <a:avLst/>
          </a:prstGeom>
          <a:solidFill>
            <a:schemeClr val="accent1"/>
          </a:solidFill>
          <a:ln w="0" cap="flat" cmpd="sng" algn="ctr">
            <a:solidFill>
              <a:srgbClr val="FBFFFF"/>
            </a:solidFill>
            <a:prstDash val="solid"/>
            <a:round/>
            <a:headEnd type="none" w="sm" len="sm"/>
            <a:tailEnd type="none" w="sm" len="sm"/>
          </a:ln>
          <a:effectLst/>
          <a:extLst>
            <a:ext uri="{AF507438-7753-43E0-B8FC-AC1667EBCBE1}">
              <a14:hiddenEffects xmlns:a14="http://schemas.microsoft.com/office/drawing/2010/main">
                <a:effectLst>
                  <a:outerShdw algn="ctr" rotWithShape="0">
                    <a:schemeClr val="bg2"/>
                  </a:outerShdw>
                </a:effectLst>
              </a14:hiddenEffects>
            </a:ext>
          </a:extLst>
        </p:spPr>
      </p:cxnSp>
      <p:sp>
        <p:nvSpPr>
          <p:cNvPr id="6" name="スライド番号プレースホルダー 5"/>
          <p:cNvSpPr>
            <a:spLocks noGrp="1"/>
          </p:cNvSpPr>
          <p:nvPr>
            <p:ph type="sldNum" sz="quarter" idx="12"/>
          </p:nvPr>
        </p:nvSpPr>
        <p:spPr>
          <a:xfrm>
            <a:off x="4342756" y="6475413"/>
            <a:ext cx="530225" cy="182562"/>
          </a:xfrm>
        </p:spPr>
        <p:txBody>
          <a:bodyPr/>
          <a:lstStyle/>
          <a:p>
            <a:r>
              <a:rPr lang="en-US" altLang="ja-JP" dirty="0"/>
              <a:t>Slide </a:t>
            </a:r>
            <a:fld id="{E1A173A1-C39B-41EB-BCF2-B522BCC141FC}" type="slidenum">
              <a:rPr lang="en-US" altLang="ja-JP"/>
              <a:pPr/>
              <a:t>2</a:t>
            </a:fld>
            <a:endParaRPr lang="en-US" altLang="ja-JP" dirty="0"/>
          </a:p>
        </p:txBody>
      </p:sp>
      <p:sp>
        <p:nvSpPr>
          <p:cNvPr id="26626" name="Rectangle 2"/>
          <p:cNvSpPr>
            <a:spLocks noGrp="1" noChangeArrowheads="1"/>
          </p:cNvSpPr>
          <p:nvPr>
            <p:ph type="ctrTitle"/>
          </p:nvPr>
        </p:nvSpPr>
        <p:spPr>
          <a:xfrm>
            <a:off x="738335" y="620688"/>
            <a:ext cx="7843393" cy="5832068"/>
          </a:xfrm>
        </p:spPr>
        <p:txBody>
          <a:bodyPr/>
          <a:lstStyle/>
          <a:p>
            <a:r>
              <a:rPr lang="en-US" altLang="ja-JP" b="1" dirty="0">
                <a:ea typeface="ＭＳ Ｐゴシック" pitchFamily="50" charset="-128"/>
              </a:rPr>
              <a:t>IEEE 802.15 TG15.6ma </a:t>
            </a:r>
            <a:br>
              <a:rPr lang="en-US" altLang="ja-JP" b="1" dirty="0">
                <a:ea typeface="ＭＳ Ｐゴシック" pitchFamily="50" charset="-128"/>
              </a:rPr>
            </a:br>
            <a:r>
              <a:rPr lang="en-US" altLang="ja-JP" sz="3600" dirty="0">
                <a:ea typeface="ＭＳ Ｐゴシック" charset="-128"/>
              </a:rPr>
              <a:t>(Revision of IEEE802.15.6-2012) </a:t>
            </a:r>
            <a:br>
              <a:rPr lang="en-US" altLang="ja-JP" b="1" dirty="0">
                <a:ea typeface="ＭＳ Ｐゴシック" pitchFamily="50" charset="-128"/>
              </a:rPr>
            </a:br>
            <a:r>
              <a:rPr lang="en-US" altLang="ja-JP" b="1" dirty="0">
                <a:ea typeface="ＭＳ Ｐゴシック" pitchFamily="50" charset="-128"/>
              </a:rPr>
              <a:t>TG Motions to Approve Comments Resolution for initial SA Ballot for P802.15.6ma_D06</a:t>
            </a:r>
            <a:br>
              <a:rPr lang="en-US" altLang="ja-JP" b="1" dirty="0">
                <a:ea typeface="ＭＳ Ｐゴシック" pitchFamily="50" charset="-128"/>
              </a:rPr>
            </a:br>
            <a:br>
              <a:rPr lang="en-US" altLang="ja-JP" dirty="0">
                <a:ea typeface="ＭＳ Ｐゴシック" pitchFamily="50" charset="-128"/>
              </a:rPr>
            </a:br>
            <a:r>
              <a:rPr lang="en-US" altLang="ja-JP" sz="2800" dirty="0">
                <a:ea typeface="ＭＳ Ｐゴシック" pitchFamily="50" charset="-128"/>
              </a:rPr>
              <a:t>In Personal and Virtual Hybrid Interim Session</a:t>
            </a:r>
            <a:br>
              <a:rPr lang="en-US" altLang="ja-JP" sz="2800" dirty="0">
                <a:ea typeface="ＭＳ Ｐゴシック" pitchFamily="50" charset="-128"/>
              </a:rPr>
            </a:br>
            <a:r>
              <a:rPr lang="en-US" altLang="ja-JP" sz="2800" dirty="0" err="1">
                <a:ea typeface="ＭＳ Ｐゴシック" pitchFamily="50" charset="-128"/>
              </a:rPr>
              <a:t>Wakoloa</a:t>
            </a:r>
            <a:r>
              <a:rPr lang="en-US" altLang="ja-JP" sz="2800" dirty="0">
                <a:ea typeface="ＭＳ Ｐゴシック" pitchFamily="50" charset="-128"/>
              </a:rPr>
              <a:t>, Hawaii, USA</a:t>
            </a:r>
            <a:br>
              <a:rPr lang="en-US" altLang="ja-JP" sz="2800" dirty="0">
                <a:ea typeface="ＭＳ Ｐゴシック" pitchFamily="50" charset="-128"/>
              </a:rPr>
            </a:br>
            <a:r>
              <a:rPr lang="en-US" altLang="ja-JP" sz="2800" dirty="0">
                <a:ea typeface="ＭＳ Ｐゴシック" pitchFamily="50" charset="-128"/>
              </a:rPr>
              <a:t>September 18</a:t>
            </a:r>
            <a:r>
              <a:rPr lang="en-US" altLang="ja-JP" sz="2800" baseline="30000" dirty="0">
                <a:ea typeface="ＭＳ Ｐゴシック" pitchFamily="50" charset="-128"/>
              </a:rPr>
              <a:t>th</a:t>
            </a:r>
            <a:r>
              <a:rPr lang="en-US" altLang="ja-JP" sz="2800" dirty="0">
                <a:ea typeface="ＭＳ Ｐゴシック" pitchFamily="50" charset="-128"/>
              </a:rPr>
              <a:t>, 2025</a:t>
            </a:r>
            <a:br>
              <a:rPr lang="en-US" altLang="ja-JP" sz="2800" dirty="0">
                <a:ea typeface="ＭＳ Ｐゴシック" pitchFamily="50" charset="-128"/>
              </a:rPr>
            </a:br>
            <a:r>
              <a:rPr lang="en-US" altLang="ja-JP" sz="2800" dirty="0">
                <a:ea typeface="ＭＳ Ｐゴシック" pitchFamily="50" charset="-128"/>
              </a:rPr>
              <a:t>Ryuji K</a:t>
            </a:r>
            <a:r>
              <a:rPr lang="en-US" altLang="ja-JP" sz="3200" dirty="0">
                <a:ea typeface="ＭＳ Ｐゴシック" pitchFamily="50" charset="-128"/>
              </a:rPr>
              <a:t>ohno</a:t>
            </a:r>
            <a:br>
              <a:rPr lang="en-US" altLang="ja-JP" sz="3200" dirty="0">
                <a:ea typeface="ＭＳ Ｐゴシック" pitchFamily="50" charset="-128"/>
              </a:rPr>
            </a:br>
            <a:r>
              <a:rPr lang="en-US" altLang="ja-JP" sz="2400" dirty="0">
                <a:ea typeface="ＭＳ Ｐゴシック" pitchFamily="50" charset="-128"/>
              </a:rPr>
              <a:t>Yokohama National University(YNU),</a:t>
            </a:r>
            <a:br>
              <a:rPr lang="en-US" altLang="ja-JP" sz="2400" dirty="0">
                <a:ea typeface="ＭＳ Ｐゴシック" pitchFamily="50" charset="-128"/>
              </a:rPr>
            </a:br>
            <a:r>
              <a:rPr lang="en-US" altLang="ja-JP" sz="2400" dirty="0">
                <a:ea typeface="ＭＳ Ｐゴシック" pitchFamily="50" charset="-128"/>
              </a:rPr>
              <a:t>YRP International Alliance Institute(YRP-IAI)</a:t>
            </a:r>
            <a:endParaRPr lang="ja-JP" altLang="ja-JP" dirty="0"/>
          </a:p>
        </p:txBody>
      </p:sp>
      <p:sp>
        <p:nvSpPr>
          <p:cNvPr id="8" name="Rectangle 4">
            <a:extLst>
              <a:ext uri="{FF2B5EF4-FFF2-40B4-BE49-F238E27FC236}">
                <a16:creationId xmlns:a16="http://schemas.microsoft.com/office/drawing/2014/main" id="{7452B46E-22D1-4A52-AD68-016DFFC763DA}"/>
              </a:ext>
            </a:extLst>
          </p:cNvPr>
          <p:cNvSpPr>
            <a:spLocks noGrp="1" noChangeArrowheads="1"/>
          </p:cNvSpPr>
          <p:nvPr>
            <p:ph type="dt" sz="half" idx="2"/>
          </p:nvPr>
        </p:nvSpPr>
        <p:spPr bwMode="auto">
          <a:xfrm>
            <a:off x="684483" y="405244"/>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CustomShape 29"/>
          <p:cNvSpPr/>
          <p:nvPr/>
        </p:nvSpPr>
        <p:spPr>
          <a:xfrm>
            <a:off x="457200" y="2618509"/>
            <a:ext cx="8226000" cy="3891472"/>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b="0" i="1" strike="noStrike" spc="-1" dirty="0">
                <a:solidFill>
                  <a:srgbClr val="000000"/>
                </a:solidFill>
                <a:latin typeface="Arial"/>
                <a:ea typeface="DejaVu Sans"/>
              </a:rPr>
              <a:t>Move to approve the resolution to P802.15.6ma-D06 comment contained in document 15-25-0453-05.</a:t>
            </a:r>
            <a:endParaRPr lang="en-US" sz="2000" b="0" strike="noStrike" spc="-1" dirty="0">
              <a:solidFill>
                <a:srgbClr val="000000"/>
              </a:solidFill>
              <a:latin typeface="Arial"/>
            </a:endParaRPr>
          </a:p>
          <a:p>
            <a:pPr>
              <a:lnSpc>
                <a:spcPct val="100000"/>
              </a:lnSpc>
            </a:pPr>
            <a:r>
              <a:rPr lang="en-US" sz="2000" b="0" strike="noStrike" spc="-1" dirty="0">
                <a:solidFill>
                  <a:srgbClr val="000000"/>
                </a:solidFill>
                <a:latin typeface="Arial"/>
                <a:ea typeface="DejaVu Sans"/>
              </a:rPr>
              <a:t>Moved by: Ryuji Kohno</a:t>
            </a:r>
            <a:endParaRPr lang="en-US" sz="2000" b="0" strike="noStrike" spc="-1" dirty="0">
              <a:solidFill>
                <a:srgbClr val="000000"/>
              </a:solidFill>
              <a:latin typeface="Arial"/>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0" strike="noStrike" spc="-1" dirty="0">
                <a:solidFill>
                  <a:srgbClr val="000000"/>
                </a:solidFill>
                <a:latin typeface="Arial"/>
                <a:ea typeface="DejaVu Sans"/>
              </a:rPr>
              <a:t>Seconded by:</a:t>
            </a:r>
            <a:endParaRPr lang="en-US" sz="2000" b="0" strike="noStrike" spc="-1" dirty="0">
              <a:solidFill>
                <a:srgbClr val="000000"/>
              </a:solidFill>
              <a:latin typeface="Arial"/>
            </a:endParaRPr>
          </a:p>
          <a:p>
            <a:pPr>
              <a:lnSpc>
                <a:spcPct val="100000"/>
              </a:lnSpc>
            </a:pPr>
            <a:r>
              <a:rPr lang="en-US" sz="2000" b="0" strike="noStrike" spc="-1" dirty="0">
                <a:solidFill>
                  <a:srgbClr val="000000"/>
                </a:solidFill>
                <a:latin typeface="Arial"/>
                <a:ea typeface="DejaVu Sans"/>
              </a:rPr>
              <a:t>Result: </a:t>
            </a:r>
          </a:p>
          <a:p>
            <a:pPr>
              <a:lnSpc>
                <a:spcPct val="100000"/>
              </a:lnSpc>
            </a:pPr>
            <a:endParaRPr lang="en-US" sz="2000"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ndParaRPr>
          </a:p>
          <a:p>
            <a:pPr>
              <a:lnSpc>
                <a:spcPct val="100000"/>
              </a:lnSpc>
            </a:pPr>
            <a:endParaRPr lang="en-US" sz="2000" b="0" strike="noStrike" spc="-1" dirty="0">
              <a:solidFill>
                <a:srgbClr val="000000"/>
              </a:solidFill>
              <a:latin typeface="Arial"/>
            </a:endParaRPr>
          </a:p>
          <a:p>
            <a:pPr>
              <a:lnSpc>
                <a:spcPct val="100000"/>
              </a:lnSpc>
            </a:pPr>
            <a:endParaRPr lang="en-US" sz="2000" b="0" strike="noStrike" spc="-1" dirty="0">
              <a:solidFill>
                <a:srgbClr val="000000"/>
              </a:solidFill>
              <a:latin typeface="Arial"/>
            </a:endParaRPr>
          </a:p>
        </p:txBody>
      </p:sp>
      <p:sp>
        <p:nvSpPr>
          <p:cNvPr id="84" name="PlaceHolder 1"/>
          <p:cNvSpPr>
            <a:spLocks noGrp="1"/>
          </p:cNvSpPr>
          <p:nvPr>
            <p:ph type="title"/>
          </p:nvPr>
        </p:nvSpPr>
        <p:spPr>
          <a:xfrm>
            <a:off x="34637" y="869964"/>
            <a:ext cx="9074726" cy="1144800"/>
          </a:xfrm>
          <a:prstGeom prst="rect">
            <a:avLst/>
          </a:prstGeom>
          <a:noFill/>
          <a:ln w="0">
            <a:noFill/>
          </a:ln>
        </p:spPr>
        <p:txBody>
          <a:bodyPr lIns="0" tIns="0" rIns="0" bIns="0" anchor="ctr">
            <a:noAutofit/>
          </a:bodyPr>
          <a:lstStyle/>
          <a:p>
            <a:pPr indent="0" algn="ctr">
              <a:buNone/>
            </a:pPr>
            <a:r>
              <a:rPr lang="en-US" sz="4000" b="0" strike="noStrike" spc="-1" dirty="0">
                <a:solidFill>
                  <a:srgbClr val="000000"/>
                </a:solidFill>
                <a:latin typeface="Arial"/>
              </a:rPr>
              <a:t>TG motion:</a:t>
            </a:r>
            <a:br>
              <a:rPr sz="4000" dirty="0"/>
            </a:br>
            <a:r>
              <a:rPr lang="en-US" b="0" strike="noStrike" spc="-1" dirty="0">
                <a:solidFill>
                  <a:srgbClr val="000000"/>
                </a:solidFill>
                <a:latin typeface="Arial"/>
              </a:rPr>
              <a:t>Approve the Comments Resolution for initial SA Ballot for P802.15.6ma_D06</a:t>
            </a:r>
            <a:endParaRPr lang="en-US" sz="4000" b="0" strike="noStrike" spc="-1" dirty="0">
              <a:solidFill>
                <a:srgbClr val="000000"/>
              </a:solidFill>
              <a:latin typeface="Arial"/>
            </a:endParaRPr>
          </a:p>
        </p:txBody>
      </p:sp>
      <p:sp>
        <p:nvSpPr>
          <p:cNvPr id="2" name="日付プレースホルダー 1">
            <a:extLst>
              <a:ext uri="{FF2B5EF4-FFF2-40B4-BE49-F238E27FC236}">
                <a16:creationId xmlns:a16="http://schemas.microsoft.com/office/drawing/2014/main" id="{78F26451-736D-EFBA-A7C7-699D18D7AA85}"/>
              </a:ext>
            </a:extLst>
          </p:cNvPr>
          <p:cNvSpPr>
            <a:spLocks noGrp="1"/>
          </p:cNvSpPr>
          <p:nvPr>
            <p:ph type="dt" sz="half" idx="2"/>
          </p:nvPr>
        </p:nvSpPr>
        <p:spPr>
          <a:xfrm>
            <a:off x="684483" y="394156"/>
            <a:ext cx="1600200" cy="215444"/>
          </a:xfrm>
        </p:spPr>
        <p:txBody>
          <a:bodyPr/>
          <a:lstStyle/>
          <a:p>
            <a:r>
              <a:rPr lang="en-US" altLang="ja-JP"/>
              <a:t>September 2025</a:t>
            </a:r>
            <a:endParaRPr lang="en-US" altLang="ja-JP" dirty="0"/>
          </a:p>
        </p:txBody>
      </p:sp>
      <p:sp>
        <p:nvSpPr>
          <p:cNvPr id="3" name="スライド番号プレースホルダー 2">
            <a:extLst>
              <a:ext uri="{FF2B5EF4-FFF2-40B4-BE49-F238E27FC236}">
                <a16:creationId xmlns:a16="http://schemas.microsoft.com/office/drawing/2014/main" id="{6E1428A6-4E25-66BB-B7CC-62BFD31ADB48}"/>
              </a:ext>
            </a:extLst>
          </p:cNvPr>
          <p:cNvSpPr>
            <a:spLocks noGrp="1"/>
          </p:cNvSpPr>
          <p:nvPr>
            <p:ph type="sldNum" sz="quarter" idx="12"/>
          </p:nvPr>
        </p:nvSpPr>
        <p:spPr/>
        <p:txBody>
          <a:bodyPr/>
          <a:lstStyle/>
          <a:p>
            <a:r>
              <a:rPr lang="en-US" altLang="ja-JP"/>
              <a:t>Slide </a:t>
            </a:r>
            <a:fld id="{F80C6039-A5FA-4F5B-9853-58798A63706D}" type="slidenum">
              <a:rPr lang="en-US" altLang="ja-JP" smtClean="0"/>
              <a:pPr/>
              <a:t>3</a:t>
            </a:fld>
            <a:endParaRPr lang="en-US" altLang="ja-JP"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DD95F-CE67-1A22-BD88-423742E71C8F}"/>
            </a:ext>
          </a:extLst>
        </p:cNvPr>
        <p:cNvGrpSpPr/>
        <p:nvPr/>
      </p:nvGrpSpPr>
      <p:grpSpPr>
        <a:xfrm>
          <a:off x="0" y="0"/>
          <a:ext cx="0" cy="0"/>
          <a:chOff x="0" y="0"/>
          <a:chExt cx="0" cy="0"/>
        </a:xfrm>
      </p:grpSpPr>
      <p:sp>
        <p:nvSpPr>
          <p:cNvPr id="83" name="CustomShape 29">
            <a:extLst>
              <a:ext uri="{FF2B5EF4-FFF2-40B4-BE49-F238E27FC236}">
                <a16:creationId xmlns:a16="http://schemas.microsoft.com/office/drawing/2014/main" id="{2FDECFCD-36D5-3557-3232-C60DFDDCD82B}"/>
              </a:ext>
            </a:extLst>
          </p:cNvPr>
          <p:cNvSpPr/>
          <p:nvPr/>
        </p:nvSpPr>
        <p:spPr>
          <a:xfrm>
            <a:off x="457200" y="2180520"/>
            <a:ext cx="8226000" cy="4329462"/>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b="0" i="1" strike="noStrike" spc="-1" dirty="0">
                <a:solidFill>
                  <a:srgbClr val="000000"/>
                </a:solidFill>
                <a:latin typeface="Arial"/>
                <a:ea typeface="DejaVu Sans"/>
              </a:rPr>
              <a:t>Move that 802.15 WG start a WG recirculation requesting approval of document </a:t>
            </a:r>
            <a:r>
              <a:rPr lang="en-US" sz="2000" b="0" i="1" strike="noStrike" spc="-1" dirty="0">
                <a:solidFill>
                  <a:srgbClr val="000000"/>
                </a:solidFill>
                <a:highlight>
                  <a:srgbClr val="FFFF00"/>
                </a:highlight>
                <a:latin typeface="Arial"/>
                <a:ea typeface="DejaVu Sans"/>
              </a:rPr>
              <a:t>P802-15-6ma_D07 </a:t>
            </a:r>
            <a:r>
              <a:rPr lang="en-US" sz="2000" b="0" i="1" strike="noStrike" spc="-1" dirty="0">
                <a:solidFill>
                  <a:srgbClr val="000000"/>
                </a:solidFill>
                <a:latin typeface="Arial"/>
                <a:ea typeface="DejaVu Sans"/>
              </a:rPr>
              <a:t> (as edited in accordance with the instructions in document 15-</a:t>
            </a:r>
            <a:r>
              <a:rPr lang="en-US" sz="2000" b="0" i="1" strike="noStrike" spc="-1" dirty="0">
                <a:solidFill>
                  <a:srgbClr val="000000"/>
                </a:solidFill>
                <a:highlight>
                  <a:srgbClr val="FFFF00"/>
                </a:highlight>
                <a:latin typeface="Arial"/>
                <a:ea typeface="DejaVu Sans"/>
              </a:rPr>
              <a:t>15-23-0138-01-0mag</a:t>
            </a:r>
            <a:r>
              <a:rPr lang="en-US" sz="2000" b="0" i="1" strike="noStrike" spc="-1" dirty="0">
                <a:solidFill>
                  <a:srgbClr val="000000"/>
                </a:solidFill>
                <a:latin typeface="Arial"/>
                <a:ea typeface="DejaVu Sans"/>
              </a:rPr>
              <a:t>) and to forward document P802-15-6ma</a:t>
            </a:r>
            <a:r>
              <a:rPr lang="en-US" sz="2000" b="0" i="1" strike="noStrike" spc="-1" dirty="0">
                <a:solidFill>
                  <a:srgbClr val="000000"/>
                </a:solidFill>
                <a:highlight>
                  <a:srgbClr val="FFFF00"/>
                </a:highlight>
                <a:latin typeface="Arial"/>
                <a:ea typeface="DejaVu Sans"/>
              </a:rPr>
              <a:t>_D06</a:t>
            </a:r>
            <a:r>
              <a:rPr lang="en-US" sz="2000" b="0" i="1" strike="noStrike" spc="-1" dirty="0">
                <a:solidFill>
                  <a:srgbClr val="000000"/>
                </a:solidFill>
                <a:latin typeface="Arial"/>
                <a:ea typeface="DejaVu Sans"/>
              </a:rPr>
              <a:t>, as edited in accordance with the instructions in document 15-</a:t>
            </a:r>
            <a:r>
              <a:rPr lang="en-US" sz="2000" b="0" i="1" strike="noStrike" spc="-1" dirty="0">
                <a:solidFill>
                  <a:srgbClr val="000000"/>
                </a:solidFill>
                <a:highlight>
                  <a:srgbClr val="FFFF00"/>
                </a:highlight>
                <a:latin typeface="Arial"/>
                <a:ea typeface="DejaVu Sans"/>
              </a:rPr>
              <a:t>15-23-0138-01-0mag</a:t>
            </a:r>
            <a:r>
              <a:rPr lang="en-US" sz="2000" b="0" i="1" strike="noStrike" spc="-1" dirty="0">
                <a:solidFill>
                  <a:srgbClr val="000000"/>
                </a:solidFill>
                <a:latin typeface="Arial"/>
                <a:ea typeface="DejaVu Sans"/>
              </a:rPr>
              <a:t>, </a:t>
            </a:r>
            <a:r>
              <a:rPr lang="en-US" sz="2000" b="0" i="1" strike="noStrike" spc="-1" dirty="0">
                <a:solidFill>
                  <a:srgbClr val="000000"/>
                </a:solidFill>
                <a:highlight>
                  <a:srgbClr val="FFFF00"/>
                </a:highlight>
                <a:latin typeface="Arial"/>
                <a:ea typeface="DejaVu Sans"/>
              </a:rPr>
              <a:t>and CA document </a:t>
            </a:r>
            <a:r>
              <a:rPr kumimoji="1" lang="en-US" altLang="ja-JP" sz="2000" b="0" i="1" u="none" strike="noStrike" kern="1200" cap="none" spc="-1" normalizeH="0" baseline="0" noProof="0" dirty="0">
                <a:ln>
                  <a:noFill/>
                </a:ln>
                <a:solidFill>
                  <a:srgbClr val="000000"/>
                </a:solidFill>
                <a:effectLst/>
                <a:highlight>
                  <a:srgbClr val="FFFF00"/>
                </a:highlight>
                <a:uLnTx/>
                <a:uFillTx/>
                <a:latin typeface="Arial"/>
                <a:ea typeface="DejaVu Sans"/>
              </a:rPr>
              <a:t>15-24-0348-06 </a:t>
            </a:r>
            <a:r>
              <a:rPr lang="en-US" sz="2000" b="0" i="1" strike="noStrike" spc="-1" dirty="0">
                <a:solidFill>
                  <a:srgbClr val="000000"/>
                </a:solidFill>
                <a:latin typeface="Arial"/>
                <a:ea typeface="DejaVu Sans"/>
              </a:rPr>
              <a:t>to Standards Association ballot pending the completion and inclusion of the edits in the draft.</a:t>
            </a:r>
            <a:endParaRPr lang="en-US" sz="2000" b="0" strike="noStrike" spc="-1" dirty="0">
              <a:solidFill>
                <a:srgbClr val="000000"/>
              </a:solidFill>
              <a:latin typeface="Arial"/>
            </a:endParaRPr>
          </a:p>
          <a:p>
            <a:pPr>
              <a:lnSpc>
                <a:spcPct val="100000"/>
              </a:lnSpc>
            </a:pPr>
            <a:endParaRPr lang="en-US" sz="2000" b="0" strike="noStrike" spc="-1" dirty="0">
              <a:solidFill>
                <a:srgbClr val="000000"/>
              </a:solidFill>
              <a:latin typeface="Arial"/>
            </a:endParaRPr>
          </a:p>
          <a:p>
            <a:pPr>
              <a:lnSpc>
                <a:spcPct val="100000"/>
              </a:lnSpc>
            </a:pPr>
            <a:r>
              <a:rPr lang="en-US" sz="2000" b="0" strike="noStrike" spc="-1" dirty="0">
                <a:solidFill>
                  <a:srgbClr val="000000"/>
                </a:solidFill>
                <a:latin typeface="Arial"/>
                <a:ea typeface="DejaVu Sans"/>
              </a:rPr>
              <a:t>Moved by: Ryuji Kohno</a:t>
            </a:r>
            <a:endParaRPr lang="en-US" sz="2000" b="0" strike="noStrike" spc="-1" dirty="0">
              <a:solidFill>
                <a:srgbClr val="000000"/>
              </a:solidFill>
              <a:latin typeface="Arial"/>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0" strike="noStrike" spc="-1" dirty="0">
                <a:solidFill>
                  <a:srgbClr val="000000"/>
                </a:solidFill>
                <a:latin typeface="Arial"/>
                <a:ea typeface="DejaVu Sans"/>
              </a:rPr>
              <a:t>Seconded by:</a:t>
            </a:r>
            <a:endParaRPr lang="en-US" sz="2000" b="0" strike="noStrike" spc="-1" dirty="0">
              <a:solidFill>
                <a:srgbClr val="000000"/>
              </a:solidFill>
              <a:latin typeface="Arial"/>
            </a:endParaRPr>
          </a:p>
          <a:p>
            <a:pPr>
              <a:lnSpc>
                <a:spcPct val="100000"/>
              </a:lnSpc>
            </a:pPr>
            <a:r>
              <a:rPr lang="en-US" sz="2000" b="0" strike="noStrike" spc="-1" dirty="0">
                <a:solidFill>
                  <a:srgbClr val="000000"/>
                </a:solidFill>
                <a:latin typeface="Arial"/>
                <a:ea typeface="DejaVu Sans"/>
              </a:rPr>
              <a:t>Result: </a:t>
            </a:r>
          </a:p>
          <a:p>
            <a:pPr>
              <a:lnSpc>
                <a:spcPct val="100000"/>
              </a:lnSpc>
            </a:pPr>
            <a:endParaRPr lang="en-US" sz="2000"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ndParaRPr>
          </a:p>
          <a:p>
            <a:pPr>
              <a:lnSpc>
                <a:spcPct val="100000"/>
              </a:lnSpc>
            </a:pPr>
            <a:endParaRPr lang="en-US" sz="2000" b="0" strike="noStrike" spc="-1" dirty="0">
              <a:solidFill>
                <a:srgbClr val="000000"/>
              </a:solidFill>
              <a:latin typeface="Arial"/>
            </a:endParaRPr>
          </a:p>
          <a:p>
            <a:pPr>
              <a:lnSpc>
                <a:spcPct val="100000"/>
              </a:lnSpc>
            </a:pPr>
            <a:endParaRPr lang="en-US" sz="2000" b="0" strike="noStrike" spc="-1" dirty="0">
              <a:solidFill>
                <a:srgbClr val="000000"/>
              </a:solidFill>
              <a:latin typeface="Arial"/>
            </a:endParaRPr>
          </a:p>
        </p:txBody>
      </p:sp>
      <p:sp>
        <p:nvSpPr>
          <p:cNvPr id="84" name="PlaceHolder 1">
            <a:extLst>
              <a:ext uri="{FF2B5EF4-FFF2-40B4-BE49-F238E27FC236}">
                <a16:creationId xmlns:a16="http://schemas.microsoft.com/office/drawing/2014/main" id="{7294BE0C-924B-A108-5DFC-C728F7483B31}"/>
              </a:ext>
            </a:extLst>
          </p:cNvPr>
          <p:cNvSpPr>
            <a:spLocks noGrp="1"/>
          </p:cNvSpPr>
          <p:nvPr>
            <p:ph type="title"/>
          </p:nvPr>
        </p:nvSpPr>
        <p:spPr>
          <a:xfrm>
            <a:off x="46181" y="759128"/>
            <a:ext cx="9074726" cy="1144800"/>
          </a:xfrm>
          <a:prstGeom prst="rect">
            <a:avLst/>
          </a:prstGeom>
          <a:noFill/>
          <a:ln w="0">
            <a:noFill/>
          </a:ln>
        </p:spPr>
        <p:txBody>
          <a:bodyPr lIns="0" tIns="0" rIns="0" bIns="0" anchor="ctr">
            <a:noAutofit/>
          </a:bodyPr>
          <a:lstStyle/>
          <a:p>
            <a:pPr indent="0" algn="ctr">
              <a:buNone/>
            </a:pPr>
            <a:r>
              <a:rPr lang="en-US" sz="4000" b="0" strike="noStrike" spc="-1" dirty="0">
                <a:solidFill>
                  <a:srgbClr val="000000"/>
                </a:solidFill>
                <a:latin typeface="Arial"/>
              </a:rPr>
              <a:t>TG motion:</a:t>
            </a:r>
            <a:br>
              <a:rPr sz="4000" dirty="0"/>
            </a:br>
            <a:r>
              <a:rPr lang="en-US" b="0" strike="noStrike" spc="-1" dirty="0">
                <a:solidFill>
                  <a:srgbClr val="000000"/>
                </a:solidFill>
                <a:latin typeface="Arial"/>
              </a:rPr>
              <a:t>Draft needs to be edited before 2</a:t>
            </a:r>
            <a:r>
              <a:rPr lang="en-US" b="0" strike="noStrike" spc="-1" baseline="30000" dirty="0">
                <a:solidFill>
                  <a:srgbClr val="000000"/>
                </a:solidFill>
                <a:latin typeface="Arial"/>
              </a:rPr>
              <a:t>nd</a:t>
            </a:r>
            <a:r>
              <a:rPr lang="en-US" b="0" strike="noStrike" spc="-1" dirty="0">
                <a:solidFill>
                  <a:srgbClr val="000000"/>
                </a:solidFill>
                <a:latin typeface="Arial"/>
              </a:rPr>
              <a:t> SA Ballot</a:t>
            </a:r>
            <a:endParaRPr lang="en-US" sz="4000" b="0" strike="noStrike" spc="-1" dirty="0">
              <a:solidFill>
                <a:srgbClr val="000000"/>
              </a:solidFill>
              <a:latin typeface="Arial"/>
            </a:endParaRPr>
          </a:p>
        </p:txBody>
      </p:sp>
      <p:sp>
        <p:nvSpPr>
          <p:cNvPr id="2" name="日付プレースホルダー 1">
            <a:extLst>
              <a:ext uri="{FF2B5EF4-FFF2-40B4-BE49-F238E27FC236}">
                <a16:creationId xmlns:a16="http://schemas.microsoft.com/office/drawing/2014/main" id="{09E45D99-E9EA-C4A5-C7E7-A055A76683ED}"/>
              </a:ext>
            </a:extLst>
          </p:cNvPr>
          <p:cNvSpPr>
            <a:spLocks noGrp="1"/>
          </p:cNvSpPr>
          <p:nvPr>
            <p:ph type="dt" sz="half" idx="2"/>
          </p:nvPr>
        </p:nvSpPr>
        <p:spPr>
          <a:xfrm>
            <a:off x="684483" y="394156"/>
            <a:ext cx="1600200" cy="215444"/>
          </a:xfrm>
        </p:spPr>
        <p:txBody>
          <a:bodyPr/>
          <a:lstStyle/>
          <a:p>
            <a:r>
              <a:rPr lang="en-US" altLang="ja-JP"/>
              <a:t>September 2025</a:t>
            </a:r>
            <a:endParaRPr lang="en-US" altLang="ja-JP" dirty="0"/>
          </a:p>
        </p:txBody>
      </p:sp>
      <p:sp>
        <p:nvSpPr>
          <p:cNvPr id="3" name="スライド番号プレースホルダー 2">
            <a:extLst>
              <a:ext uri="{FF2B5EF4-FFF2-40B4-BE49-F238E27FC236}">
                <a16:creationId xmlns:a16="http://schemas.microsoft.com/office/drawing/2014/main" id="{EC99024F-681D-76E2-BAED-67FEAC738EE9}"/>
              </a:ext>
            </a:extLst>
          </p:cNvPr>
          <p:cNvSpPr>
            <a:spLocks noGrp="1"/>
          </p:cNvSpPr>
          <p:nvPr>
            <p:ph type="sldNum" sz="quarter" idx="12"/>
          </p:nvPr>
        </p:nvSpPr>
        <p:spPr/>
        <p:txBody>
          <a:bodyPr/>
          <a:lstStyle/>
          <a:p>
            <a:r>
              <a:rPr lang="en-US" altLang="ja-JP"/>
              <a:t>Slide </a:t>
            </a:r>
            <a:fld id="{F80C6039-A5FA-4F5B-9853-58798A63706D}" type="slidenum">
              <a:rPr lang="en-US" altLang="ja-JP" smtClean="0"/>
              <a:pPr/>
              <a:t>4</a:t>
            </a:fld>
            <a:endParaRPr lang="en-US" altLang="ja-JP" dirty="0"/>
          </a:p>
        </p:txBody>
      </p:sp>
    </p:spTree>
    <p:extLst>
      <p:ext uri="{BB962C8B-B14F-4D97-AF65-F5344CB8AC3E}">
        <p14:creationId xmlns:p14="http://schemas.microsoft.com/office/powerpoint/2010/main" val="3901478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43A63-EC7C-8EDE-D8D4-416D183DBC81}"/>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E7405366-18A8-6FB3-E9E5-19D25E569469}"/>
              </a:ext>
            </a:extLst>
          </p:cNvPr>
          <p:cNvSpPr>
            <a:spLocks noGrp="1"/>
          </p:cNvSpPr>
          <p:nvPr>
            <p:ph idx="1"/>
          </p:nvPr>
        </p:nvSpPr>
        <p:spPr>
          <a:xfrm>
            <a:off x="479611" y="1814946"/>
            <a:ext cx="8368553" cy="3957782"/>
          </a:xfrm>
        </p:spPr>
        <p:txBody>
          <a:bodyPr>
            <a:normAutofit/>
          </a:bodyPr>
          <a:lstStyle/>
          <a:p>
            <a:pPr marL="0" indent="0" algn="just">
              <a:buNone/>
            </a:pPr>
            <a:r>
              <a:rPr kumimoji="1" lang="en-US" altLang="ja-JP" sz="1800" dirty="0"/>
              <a:t>Move that 802.15 WG approve the formation of a Comment Resolution Group (CRG) for the WG balloting of the P802-15-6ma with the following membership: </a:t>
            </a:r>
            <a:r>
              <a:rPr kumimoji="1" lang="en-US" altLang="ja-JP" sz="1800" dirty="0">
                <a:highlight>
                  <a:srgbClr val="FFFF00"/>
                </a:highlight>
              </a:rPr>
              <a:t>Ryuji Kohno, Chair (YNU/Y</a:t>
            </a:r>
            <a:r>
              <a:rPr lang="en-US" altLang="ja-JP" sz="1800" dirty="0">
                <a:highlight>
                  <a:srgbClr val="FFFF00"/>
                </a:highlight>
              </a:rPr>
              <a:t>R</a:t>
            </a:r>
            <a:r>
              <a:rPr kumimoji="1" lang="en-US" altLang="ja-JP" sz="1800" dirty="0">
                <a:highlight>
                  <a:srgbClr val="FFFF00"/>
                </a:highlight>
              </a:rPr>
              <a:t>P-IAI), Marco Hernandez</a:t>
            </a:r>
            <a:r>
              <a:rPr lang="en-US" altLang="ja-JP" sz="1800" dirty="0">
                <a:highlight>
                  <a:srgbClr val="FFFF00"/>
                </a:highlight>
              </a:rPr>
              <a:t> </a:t>
            </a:r>
            <a:r>
              <a:rPr kumimoji="1" lang="en-US" altLang="ja-JP" sz="1800" dirty="0">
                <a:highlight>
                  <a:srgbClr val="FFFF00"/>
                </a:highlight>
              </a:rPr>
              <a:t>(CWC), Huan-Bang Li (NICT), Takumi Kobayashi (OMU), Seong-Soon Joo (NHT). </a:t>
            </a:r>
            <a:r>
              <a:rPr kumimoji="1" lang="en-US" altLang="ja-JP" sz="1800" dirty="0"/>
              <a:t>The 802.15.6ma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p>
          <a:p>
            <a:pPr marL="0" indent="0" algn="just">
              <a:buNone/>
            </a:pPr>
            <a:endParaRPr kumimoji="1" lang="en-US" altLang="ja-JP" sz="1800" dirty="0"/>
          </a:p>
          <a:p>
            <a:pPr marL="0" indent="0">
              <a:buNone/>
            </a:pPr>
            <a:r>
              <a:rPr kumimoji="1" lang="en-US" altLang="ja-JP" sz="1800" dirty="0"/>
              <a:t>Moved By: Ryuji Kohno</a:t>
            </a:r>
          </a:p>
          <a:p>
            <a:pPr marL="0" indent="0">
              <a:buNone/>
            </a:pPr>
            <a:r>
              <a:rPr kumimoji="1" lang="en-US" altLang="ja-JP" sz="1800" dirty="0"/>
              <a:t>Seconded By:</a:t>
            </a:r>
          </a:p>
          <a:p>
            <a:pPr marL="0" indent="0">
              <a:buNone/>
            </a:pPr>
            <a:r>
              <a:rPr lang="en-US" altLang="ja-JP" sz="1800" b="0" strike="noStrike" spc="-1" dirty="0">
                <a:solidFill>
                  <a:srgbClr val="000000"/>
                </a:solidFill>
                <a:latin typeface="Arial"/>
                <a:ea typeface="DejaVu Sans"/>
              </a:rPr>
              <a:t>Result: </a:t>
            </a:r>
          </a:p>
          <a:p>
            <a:pPr marL="0" indent="0">
              <a:buNone/>
            </a:pPr>
            <a:endParaRPr kumimoji="1" lang="en-US" altLang="ja-JP" sz="1800" dirty="0"/>
          </a:p>
        </p:txBody>
      </p:sp>
      <p:sp>
        <p:nvSpPr>
          <p:cNvPr id="3" name="タイトル 2">
            <a:extLst>
              <a:ext uri="{FF2B5EF4-FFF2-40B4-BE49-F238E27FC236}">
                <a16:creationId xmlns:a16="http://schemas.microsoft.com/office/drawing/2014/main" id="{EBDDEB01-2789-781E-9A56-73A99AF87F30}"/>
              </a:ext>
            </a:extLst>
          </p:cNvPr>
          <p:cNvSpPr>
            <a:spLocks noGrp="1"/>
          </p:cNvSpPr>
          <p:nvPr>
            <p:ph type="title"/>
          </p:nvPr>
        </p:nvSpPr>
        <p:spPr>
          <a:xfrm>
            <a:off x="1210234" y="722428"/>
            <a:ext cx="7404847" cy="895498"/>
          </a:xfrm>
        </p:spPr>
        <p:txBody>
          <a:bodyPr/>
          <a:lstStyle/>
          <a:p>
            <a:br>
              <a:rPr lang="en-US" altLang="ja-JP" sz="3600" dirty="0">
                <a:latin typeface="+mn-lt"/>
              </a:rPr>
            </a:br>
            <a:r>
              <a:rPr lang="en-US" altLang="ja-JP" sz="3600" dirty="0">
                <a:latin typeface="+mn-lt"/>
              </a:rPr>
              <a:t>TG Motion to approve the formation of CRG</a:t>
            </a:r>
            <a:br>
              <a:rPr lang="en-US" altLang="ja-JP" sz="3600" dirty="0">
                <a:latin typeface="+mn-lt"/>
              </a:rPr>
            </a:br>
            <a:endParaRPr kumimoji="1" lang="ja-JP" altLang="en-US" sz="3600" dirty="0">
              <a:latin typeface="+mn-lt"/>
            </a:endParaRPr>
          </a:p>
        </p:txBody>
      </p:sp>
      <p:sp>
        <p:nvSpPr>
          <p:cNvPr id="4" name="日付プレースホルダー 3">
            <a:extLst>
              <a:ext uri="{FF2B5EF4-FFF2-40B4-BE49-F238E27FC236}">
                <a16:creationId xmlns:a16="http://schemas.microsoft.com/office/drawing/2014/main" id="{341FA931-3D4D-F703-0BE7-868983F2619E}"/>
              </a:ext>
            </a:extLst>
          </p:cNvPr>
          <p:cNvSpPr>
            <a:spLocks noGrp="1"/>
          </p:cNvSpPr>
          <p:nvPr>
            <p:ph type="dt" sz="half" idx="2"/>
          </p:nvPr>
        </p:nvSpPr>
        <p:spPr>
          <a:xfrm>
            <a:off x="685800" y="378281"/>
            <a:ext cx="1600200" cy="215444"/>
          </a:xfrm>
        </p:spPr>
        <p:txBody>
          <a:bodyPr/>
          <a:lstStyle/>
          <a:p>
            <a:r>
              <a:rPr lang="en-US" altLang="ja-JP"/>
              <a:t>September 2025</a:t>
            </a:r>
            <a:endParaRPr lang="en-US" altLang="ja-JP" dirty="0"/>
          </a:p>
        </p:txBody>
      </p:sp>
      <p:sp>
        <p:nvSpPr>
          <p:cNvPr id="5" name="スライド番号プレースホルダー 4">
            <a:extLst>
              <a:ext uri="{FF2B5EF4-FFF2-40B4-BE49-F238E27FC236}">
                <a16:creationId xmlns:a16="http://schemas.microsoft.com/office/drawing/2014/main" id="{BFE722B9-A2E5-D3ED-862A-E76F1ABF420E}"/>
              </a:ext>
            </a:extLst>
          </p:cNvPr>
          <p:cNvSpPr>
            <a:spLocks noGrp="1"/>
          </p:cNvSpPr>
          <p:nvPr>
            <p:ph type="sldNum" sz="quarter" idx="12"/>
          </p:nvPr>
        </p:nvSpPr>
        <p:spPr/>
        <p:txBody>
          <a:bodyPr/>
          <a:lstStyle/>
          <a:p>
            <a:r>
              <a:rPr lang="en-US" altLang="ja-JP"/>
              <a:t>Slide </a:t>
            </a:r>
            <a:fld id="{17C47D4F-CAA3-4307-B0EF-8C4B3E0CF21D}" type="slidenum">
              <a:rPr lang="en-US" altLang="ja-JP" smtClean="0"/>
              <a:pPr/>
              <a:t>5</a:t>
            </a:fld>
            <a:endParaRPr lang="en-US" altLang="ja-JP" dirty="0"/>
          </a:p>
        </p:txBody>
      </p:sp>
    </p:spTree>
    <p:extLst>
      <p:ext uri="{BB962C8B-B14F-4D97-AF65-F5344CB8AC3E}">
        <p14:creationId xmlns:p14="http://schemas.microsoft.com/office/powerpoint/2010/main" val="1830658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C2AF7-3E5A-B02A-78E5-400556161547}"/>
            </a:ext>
          </a:extLst>
        </p:cNvPr>
        <p:cNvGrpSpPr/>
        <p:nvPr/>
      </p:nvGrpSpPr>
      <p:grpSpPr>
        <a:xfrm>
          <a:off x="0" y="0"/>
          <a:ext cx="0" cy="0"/>
          <a:chOff x="0" y="0"/>
          <a:chExt cx="0" cy="0"/>
        </a:xfrm>
      </p:grpSpPr>
      <p:sp>
        <p:nvSpPr>
          <p:cNvPr id="83" name="CustomShape 29">
            <a:extLst>
              <a:ext uri="{FF2B5EF4-FFF2-40B4-BE49-F238E27FC236}">
                <a16:creationId xmlns:a16="http://schemas.microsoft.com/office/drawing/2014/main" id="{FB6CC50E-0E08-FCE5-10EB-2A7D6574D6B1}"/>
              </a:ext>
            </a:extLst>
          </p:cNvPr>
          <p:cNvSpPr/>
          <p:nvPr/>
        </p:nvSpPr>
        <p:spPr>
          <a:xfrm>
            <a:off x="457200" y="2618509"/>
            <a:ext cx="8226000" cy="3891472"/>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a:lnSpc>
                <a:spcPct val="100000"/>
              </a:lnSpc>
            </a:pPr>
            <a:r>
              <a:rPr lang="en-US" sz="2000" b="0" i="1" strike="noStrike" spc="-1" dirty="0">
                <a:solidFill>
                  <a:srgbClr val="000000"/>
                </a:solidFill>
                <a:latin typeface="Arial"/>
                <a:ea typeface="DejaVu Sans"/>
              </a:rPr>
              <a:t>Motion: Approve all comment resolutions contained in document 15-25-0xxx-00 and direct the technical editor to apply the resolutions to produce P802.15.6ma_D07</a:t>
            </a:r>
          </a:p>
          <a:p>
            <a:pPr>
              <a:lnSpc>
                <a:spcPct val="100000"/>
              </a:lnSpc>
            </a:pPr>
            <a:endParaRPr lang="en-US" sz="2000" b="0" i="1" strike="noStrike" spc="-1" dirty="0">
              <a:solidFill>
                <a:srgbClr val="000000"/>
              </a:solidFill>
              <a:latin typeface="Arial"/>
              <a:ea typeface="DejaVu Sans"/>
            </a:endParaRPr>
          </a:p>
          <a:p>
            <a:pPr>
              <a:lnSpc>
                <a:spcPct val="100000"/>
              </a:lnSpc>
            </a:pPr>
            <a:r>
              <a:rPr lang="en-US" sz="2000" b="0" strike="noStrike" spc="-1" dirty="0">
                <a:solidFill>
                  <a:srgbClr val="000000"/>
                </a:solidFill>
                <a:latin typeface="Arial"/>
                <a:ea typeface="DejaVu Sans"/>
              </a:rPr>
              <a:t>Moved by: Ryuji Kohno</a:t>
            </a:r>
            <a:endParaRPr lang="en-US" sz="2000" b="0" strike="noStrike" spc="-1" dirty="0">
              <a:solidFill>
                <a:srgbClr val="000000"/>
              </a:solidFill>
              <a:latin typeface="Arial"/>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0" strike="noStrike" spc="-1" dirty="0">
                <a:solidFill>
                  <a:srgbClr val="000000"/>
                </a:solidFill>
                <a:latin typeface="Arial"/>
                <a:ea typeface="DejaVu Sans"/>
              </a:rPr>
              <a:t>Seconded by:</a:t>
            </a:r>
            <a:endParaRPr lang="en-US" sz="2000" b="0" strike="noStrike" spc="-1" dirty="0">
              <a:solidFill>
                <a:srgbClr val="000000"/>
              </a:solidFill>
              <a:latin typeface="Arial"/>
            </a:endParaRPr>
          </a:p>
          <a:p>
            <a:pPr>
              <a:lnSpc>
                <a:spcPct val="100000"/>
              </a:lnSpc>
            </a:pPr>
            <a:r>
              <a:rPr lang="en-US" sz="2000" b="0" strike="noStrike" spc="-1" dirty="0">
                <a:solidFill>
                  <a:srgbClr val="000000"/>
                </a:solidFill>
                <a:latin typeface="Arial"/>
                <a:ea typeface="DejaVu Sans"/>
              </a:rPr>
              <a:t>Result: </a:t>
            </a:r>
          </a:p>
          <a:p>
            <a:pPr>
              <a:lnSpc>
                <a:spcPct val="100000"/>
              </a:lnSpc>
            </a:pPr>
            <a:endParaRPr lang="en-US" sz="2000"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a typeface="DejaVu Sans"/>
            </a:endParaRPr>
          </a:p>
          <a:p>
            <a:pPr>
              <a:lnSpc>
                <a:spcPct val="100000"/>
              </a:lnSpc>
            </a:pPr>
            <a:endParaRPr lang="en-US" sz="2000" b="0" strike="noStrike" spc="-1" dirty="0">
              <a:solidFill>
                <a:srgbClr val="000000"/>
              </a:solidFill>
              <a:latin typeface="Arial"/>
            </a:endParaRPr>
          </a:p>
          <a:p>
            <a:pPr>
              <a:lnSpc>
                <a:spcPct val="100000"/>
              </a:lnSpc>
            </a:pPr>
            <a:endParaRPr lang="en-US" sz="2000" b="0" strike="noStrike" spc="-1" dirty="0">
              <a:solidFill>
                <a:srgbClr val="000000"/>
              </a:solidFill>
              <a:latin typeface="Arial"/>
            </a:endParaRPr>
          </a:p>
          <a:p>
            <a:pPr>
              <a:lnSpc>
                <a:spcPct val="100000"/>
              </a:lnSpc>
            </a:pPr>
            <a:endParaRPr lang="en-US" sz="2000" b="0" strike="noStrike" spc="-1" dirty="0">
              <a:solidFill>
                <a:srgbClr val="000000"/>
              </a:solidFill>
              <a:latin typeface="Arial"/>
            </a:endParaRPr>
          </a:p>
        </p:txBody>
      </p:sp>
      <p:sp>
        <p:nvSpPr>
          <p:cNvPr id="84" name="PlaceHolder 1">
            <a:extLst>
              <a:ext uri="{FF2B5EF4-FFF2-40B4-BE49-F238E27FC236}">
                <a16:creationId xmlns:a16="http://schemas.microsoft.com/office/drawing/2014/main" id="{4F96FCDB-9996-0719-9EDC-54F3F5BECB3F}"/>
              </a:ext>
            </a:extLst>
          </p:cNvPr>
          <p:cNvSpPr>
            <a:spLocks noGrp="1"/>
          </p:cNvSpPr>
          <p:nvPr>
            <p:ph type="title"/>
          </p:nvPr>
        </p:nvSpPr>
        <p:spPr>
          <a:xfrm>
            <a:off x="34637" y="869964"/>
            <a:ext cx="9074726" cy="1144800"/>
          </a:xfrm>
          <a:prstGeom prst="rect">
            <a:avLst/>
          </a:prstGeom>
          <a:noFill/>
          <a:ln w="0">
            <a:noFill/>
          </a:ln>
        </p:spPr>
        <p:txBody>
          <a:bodyPr lIns="0" tIns="0" rIns="0" bIns="0" anchor="ctr">
            <a:noAutofit/>
          </a:bodyPr>
          <a:lstStyle/>
          <a:p>
            <a:pPr indent="0" algn="ctr">
              <a:buNone/>
            </a:pPr>
            <a:r>
              <a:rPr lang="en-US" sz="4000" b="0" strike="noStrike" spc="-1" dirty="0">
                <a:solidFill>
                  <a:srgbClr val="000000"/>
                </a:solidFill>
                <a:latin typeface="Arial"/>
              </a:rPr>
              <a:t>TG motion:</a:t>
            </a:r>
            <a:br>
              <a:rPr sz="4000" dirty="0"/>
            </a:br>
            <a:r>
              <a:rPr lang="en-US" b="0" strike="noStrike" spc="-1" dirty="0">
                <a:solidFill>
                  <a:srgbClr val="000000"/>
                </a:solidFill>
                <a:latin typeface="Arial"/>
              </a:rPr>
              <a:t>Approval of Consolidated Comments</a:t>
            </a:r>
            <a:endParaRPr lang="en-US" sz="4000" b="0" strike="noStrike" spc="-1" dirty="0">
              <a:solidFill>
                <a:srgbClr val="000000"/>
              </a:solidFill>
              <a:latin typeface="Arial"/>
            </a:endParaRPr>
          </a:p>
        </p:txBody>
      </p:sp>
      <p:sp>
        <p:nvSpPr>
          <p:cNvPr id="2" name="日付プレースホルダー 1">
            <a:extLst>
              <a:ext uri="{FF2B5EF4-FFF2-40B4-BE49-F238E27FC236}">
                <a16:creationId xmlns:a16="http://schemas.microsoft.com/office/drawing/2014/main" id="{CD1AA616-46F4-F870-3957-8B1AED4E5293}"/>
              </a:ext>
            </a:extLst>
          </p:cNvPr>
          <p:cNvSpPr>
            <a:spLocks noGrp="1"/>
          </p:cNvSpPr>
          <p:nvPr>
            <p:ph type="dt" sz="half" idx="2"/>
          </p:nvPr>
        </p:nvSpPr>
        <p:spPr>
          <a:xfrm>
            <a:off x="684483" y="394156"/>
            <a:ext cx="1600200" cy="215444"/>
          </a:xfrm>
        </p:spPr>
        <p:txBody>
          <a:bodyPr/>
          <a:lstStyle/>
          <a:p>
            <a:r>
              <a:rPr lang="en-US" altLang="ja-JP"/>
              <a:t>September 2025</a:t>
            </a:r>
            <a:endParaRPr lang="en-US" altLang="ja-JP" dirty="0"/>
          </a:p>
        </p:txBody>
      </p:sp>
      <p:sp>
        <p:nvSpPr>
          <p:cNvPr id="3" name="スライド番号プレースホルダー 2">
            <a:extLst>
              <a:ext uri="{FF2B5EF4-FFF2-40B4-BE49-F238E27FC236}">
                <a16:creationId xmlns:a16="http://schemas.microsoft.com/office/drawing/2014/main" id="{D1E9279D-58ED-BBE9-8C9D-FE5F41D25870}"/>
              </a:ext>
            </a:extLst>
          </p:cNvPr>
          <p:cNvSpPr>
            <a:spLocks noGrp="1"/>
          </p:cNvSpPr>
          <p:nvPr>
            <p:ph type="sldNum" sz="quarter" idx="12"/>
          </p:nvPr>
        </p:nvSpPr>
        <p:spPr/>
        <p:txBody>
          <a:bodyPr/>
          <a:lstStyle/>
          <a:p>
            <a:r>
              <a:rPr lang="en-US" altLang="ja-JP"/>
              <a:t>Slide </a:t>
            </a:r>
            <a:fld id="{F80C6039-A5FA-4F5B-9853-58798A63706D}" type="slidenum">
              <a:rPr lang="en-US" altLang="ja-JP" smtClean="0"/>
              <a:pPr/>
              <a:t>6</a:t>
            </a:fld>
            <a:endParaRPr lang="en-US" altLang="ja-JP" dirty="0"/>
          </a:p>
        </p:txBody>
      </p:sp>
    </p:spTree>
    <p:extLst>
      <p:ext uri="{BB962C8B-B14F-4D97-AF65-F5344CB8AC3E}">
        <p14:creationId xmlns:p14="http://schemas.microsoft.com/office/powerpoint/2010/main" val="3507038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82E678E9-84A8-7934-8532-E6FD14954E2D}"/>
              </a:ext>
            </a:extLst>
          </p:cNvPr>
          <p:cNvCxnSpPr/>
          <p:nvPr/>
        </p:nvCxnSpPr>
        <p:spPr bwMode="auto">
          <a:xfrm>
            <a:off x="0" y="0"/>
            <a:ext cx="914400" cy="0"/>
          </a:xfrm>
          <a:prstGeom prst="line">
            <a:avLst/>
          </a:prstGeom>
          <a:solidFill>
            <a:schemeClr val="accent1"/>
          </a:solidFill>
          <a:ln w="0" cap="flat" cmpd="sng" algn="ctr">
            <a:solidFill>
              <a:srgbClr val="FBFFFF"/>
            </a:solidFill>
            <a:prstDash val="solid"/>
            <a:round/>
            <a:headEnd type="none" w="sm" len="sm"/>
            <a:tailEnd type="none" w="sm" len="sm"/>
          </a:ln>
          <a:effectLst/>
          <a:extLst>
            <a:ext uri="{AF507438-7753-43E0-B8FC-AC1667EBCBE1}">
              <a14:hiddenEffects xmlns:a14="http://schemas.microsoft.com/office/drawing/2010/main">
                <a:effectLst>
                  <a:outerShdw algn="ctr" rotWithShape="0">
                    <a:schemeClr val="bg2"/>
                  </a:outerShdw>
                </a:effectLst>
              </a14:hiddenEffects>
            </a:ext>
          </a:extLst>
        </p:spPr>
      </p:cxnSp>
      <p:sp>
        <p:nvSpPr>
          <p:cNvPr id="3" name="タイトル 2">
            <a:extLst>
              <a:ext uri="{FF2B5EF4-FFF2-40B4-BE49-F238E27FC236}">
                <a16:creationId xmlns:a16="http://schemas.microsoft.com/office/drawing/2014/main" id="{3B162FDF-7E9B-4313-83F4-8AACB032773C}"/>
              </a:ext>
            </a:extLst>
          </p:cNvPr>
          <p:cNvSpPr>
            <a:spLocks noGrp="1"/>
          </p:cNvSpPr>
          <p:nvPr>
            <p:ph type="title"/>
          </p:nvPr>
        </p:nvSpPr>
        <p:spPr>
          <a:xfrm>
            <a:off x="723900" y="2631142"/>
            <a:ext cx="7772400" cy="1066800"/>
          </a:xfrm>
        </p:spPr>
        <p:txBody>
          <a:bodyPr/>
          <a:lstStyle/>
          <a:p>
            <a:r>
              <a:rPr kumimoji="1" lang="en-US" altLang="ja-JP" dirty="0"/>
              <a:t>Thank you for your attention</a:t>
            </a:r>
            <a:endParaRPr kumimoji="1" lang="ja-JP" altLang="en-US" dirty="0"/>
          </a:p>
        </p:txBody>
      </p:sp>
      <p:sp>
        <p:nvSpPr>
          <p:cNvPr id="4" name="スライド番号プレースホルダー 3">
            <a:extLst>
              <a:ext uri="{FF2B5EF4-FFF2-40B4-BE49-F238E27FC236}">
                <a16:creationId xmlns:a16="http://schemas.microsoft.com/office/drawing/2014/main" id="{DE44AEAA-083E-40D4-A8DF-A847B4F323C0}"/>
              </a:ext>
            </a:extLst>
          </p:cNvPr>
          <p:cNvSpPr>
            <a:spLocks noGrp="1"/>
          </p:cNvSpPr>
          <p:nvPr>
            <p:ph type="sldNum" sz="quarter" idx="12"/>
          </p:nvPr>
        </p:nvSpPr>
        <p:spPr/>
        <p:txBody>
          <a:bodyPr/>
          <a:lstStyle/>
          <a:p>
            <a:r>
              <a:rPr lang="en-US" altLang="ja-JP" dirty="0"/>
              <a:t>Slide </a:t>
            </a:r>
            <a:fld id="{17C47D4F-CAA3-4307-B0EF-8C4B3E0CF21D}" type="slidenum">
              <a:rPr lang="en-US" altLang="ja-JP" smtClean="0"/>
              <a:pPr/>
              <a:t>7</a:t>
            </a:fld>
            <a:endParaRPr lang="en-US" altLang="ja-JP" dirty="0"/>
          </a:p>
        </p:txBody>
      </p:sp>
      <p:sp>
        <p:nvSpPr>
          <p:cNvPr id="5" name="日付プレースホルダー 4">
            <a:extLst>
              <a:ext uri="{FF2B5EF4-FFF2-40B4-BE49-F238E27FC236}">
                <a16:creationId xmlns:a16="http://schemas.microsoft.com/office/drawing/2014/main" id="{14BBBAB9-C313-4FCA-99FA-C38D74D52824}"/>
              </a:ext>
            </a:extLst>
          </p:cNvPr>
          <p:cNvSpPr>
            <a:spLocks noGrp="1"/>
          </p:cNvSpPr>
          <p:nvPr>
            <p:ph type="dt" sz="half" idx="2"/>
          </p:nvPr>
        </p:nvSpPr>
        <p:spPr/>
        <p:txBody>
          <a:bodyPr/>
          <a:lstStyle/>
          <a:p>
            <a:r>
              <a:rPr lang="en-US" altLang="ja-JP"/>
              <a:t>September 2025</a:t>
            </a:r>
            <a:endParaRPr lang="en-US" altLang="ja-JP" dirty="0"/>
          </a:p>
        </p:txBody>
      </p:sp>
    </p:spTree>
    <p:extLst>
      <p:ext uri="{BB962C8B-B14F-4D97-AF65-F5344CB8AC3E}">
        <p14:creationId xmlns:p14="http://schemas.microsoft.com/office/powerpoint/2010/main" val="1844142463"/>
      </p:ext>
    </p:extLst>
  </p:cSld>
  <p:clrMapOvr>
    <a:masterClrMapping/>
  </p:clrMapOvr>
</p:sld>
</file>

<file path=ppt/theme/theme1.xml><?xml version="1.0" encoding="utf-8"?>
<a:theme xmlns:a="http://schemas.openxmlformats.org/drawingml/2006/main" name="IEEE-P802_15">
  <a:themeElements>
    <a:clrScheme name="Office ​​テーマ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テーマ">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テーマ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テーマ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7368424E1B74C48AB29D726EB58938A" ma:contentTypeVersion="16" ma:contentTypeDescription="新しいドキュメントを作成します。" ma:contentTypeScope="" ma:versionID="15e517b5cb444b2508030d704820138f">
  <xsd:schema xmlns:xsd="http://www.w3.org/2001/XMLSchema" xmlns:xs="http://www.w3.org/2001/XMLSchema" xmlns:p="http://schemas.microsoft.com/office/2006/metadata/properties" xmlns:ns3="14dc06ee-e31a-4d25-81ea-3d4566fe9411" xmlns:ns4="58117694-ffd4-4546-bf26-f6211cd5f70e" targetNamespace="http://schemas.microsoft.com/office/2006/metadata/properties" ma:root="true" ma:fieldsID="9bc5a14b30d7f1d7828a3ce204af2a6d" ns3:_="" ns4:_="">
    <xsd:import namespace="14dc06ee-e31a-4d25-81ea-3d4566fe9411"/>
    <xsd:import namespace="58117694-ffd4-4546-bf26-f6211cd5f70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Location"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_activity"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dc06ee-e31a-4d25-81ea-3d4566fe9411"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8117694-ffd4-4546-bf26-f6211cd5f70e"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SharingHintHash" ma:index="14" nillable="true" ma:displayName="共有のヒントのハッシュ"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14dc06ee-e31a-4d25-81ea-3d4566fe9411" xsi:nil="true"/>
  </documentManagement>
</p:properties>
</file>

<file path=customXml/itemProps1.xml><?xml version="1.0" encoding="utf-8"?>
<ds:datastoreItem xmlns:ds="http://schemas.openxmlformats.org/officeDocument/2006/customXml" ds:itemID="{356791FD-07AB-4A40-BA41-7310A9FDAEFC}">
  <ds:schemaRefs>
    <ds:schemaRef ds:uri="http://schemas.microsoft.com/sharepoint/v3/contenttype/forms"/>
  </ds:schemaRefs>
</ds:datastoreItem>
</file>

<file path=customXml/itemProps2.xml><?xml version="1.0" encoding="utf-8"?>
<ds:datastoreItem xmlns:ds="http://schemas.openxmlformats.org/officeDocument/2006/customXml" ds:itemID="{11FACD45-E1D0-4DC4-89B8-68B0AC5F32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dc06ee-e31a-4d25-81ea-3d4566fe9411"/>
    <ds:schemaRef ds:uri="58117694-ffd4-4546-bf26-f6211cd5f7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DE9809E-5DD1-4327-95E5-FECAF69550DF}">
  <ds:schemaRefs>
    <ds:schemaRef ds:uri="http://schemas.openxmlformats.org/package/2006/metadata/core-properties"/>
    <ds:schemaRef ds:uri="http://www.w3.org/XML/1998/namespace"/>
    <ds:schemaRef ds:uri="http://purl.org/dc/elements/1.1/"/>
    <ds:schemaRef ds:uri="http://schemas.microsoft.com/office/2006/documentManagement/types"/>
    <ds:schemaRef ds:uri="http://purl.org/dc/dcmitype/"/>
    <ds:schemaRef ds:uri="http://schemas.microsoft.com/office/infopath/2007/PartnerControls"/>
    <ds:schemaRef ds:uri="http://schemas.microsoft.com/office/2006/metadata/properties"/>
    <ds:schemaRef ds:uri="58117694-ffd4-4546-bf26-f6211cd5f70e"/>
    <ds:schemaRef ds:uri="14dc06ee-e31a-4d25-81ea-3d4566fe9411"/>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110715</TotalTime>
  <Words>710</Words>
  <Application>Microsoft Office PowerPoint</Application>
  <PresentationFormat>画面に合わせる (4:3)</PresentationFormat>
  <Paragraphs>77</Paragraphs>
  <Slides>7</Slides>
  <Notes>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ＭＳ Ｐゴシック</vt:lpstr>
      <vt:lpstr>游ゴシック</vt:lpstr>
      <vt:lpstr>Arial</vt:lpstr>
      <vt:lpstr>Times New Roman</vt:lpstr>
      <vt:lpstr>IEEE-P802_15</vt:lpstr>
      <vt:lpstr>PowerPoint プレゼンテーション</vt:lpstr>
      <vt:lpstr>IEEE 802.15 TG15.6ma  (Revision of IEEE802.15.6-2012)  TG Motions to Approve Comments Resolution for initial SA Ballot for P802.15.6ma_D06  In Personal and Virtual Hybrid Interim Session Wakoloa, Hawaii, USA September 18th, 2025 Ryuji Kohno Yokohama National University(YNU), YRP International Alliance Institute(YRP-IAI)</vt:lpstr>
      <vt:lpstr>TG motion: Approve the Comments Resolution for initial SA Ballot for P802.15.6ma_D06</vt:lpstr>
      <vt:lpstr>TG motion: Draft needs to be edited before 2nd SA Ballot</vt:lpstr>
      <vt:lpstr> TG Motion to approve the formation of CRG </vt:lpstr>
      <vt:lpstr>TG motion: Approval of Consolidated Comments</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IG DEP schedule in January 2021</dc:title>
  <dc:creator>kohno@ynu.ac.jp</dc:creator>
  <cp:lastModifiedBy>kohno@ynu.ac.jp</cp:lastModifiedBy>
  <cp:revision>206</cp:revision>
  <cp:lastPrinted>2022-07-06T15:32:43Z</cp:lastPrinted>
  <dcterms:created xsi:type="dcterms:W3CDTF">2020-12-17T10:56:09Z</dcterms:created>
  <dcterms:modified xsi:type="dcterms:W3CDTF">2025-09-18T21:45:27Z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0x010100D7368424E1B74C48AB29D726EB58938A</vt:lpwstr>
  </property>
</Properties>
</file>