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handoutMasterIdLst>
    <p:handoutMasterId r:id="rId11"/>
  </p:handoutMasterIdLst>
  <p:sldIdLst>
    <p:sldId id="259" r:id="rId2"/>
    <p:sldId id="2147472334" r:id="rId3"/>
    <p:sldId id="2147472340" r:id="rId4"/>
    <p:sldId id="2147472203" r:id="rId5"/>
    <p:sldId id="2147472341" r:id="rId6"/>
    <p:sldId id="2147472201" r:id="rId7"/>
    <p:sldId id="2147472332" r:id="rId8"/>
    <p:sldId id="2147472342" r:id="rId9"/>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m.seok.46a@st.kyoto-u.ac.jp" initials="" lastIdx="4" clrIdx="0">
    <p:extLst>
      <p:ext uri="{19B8F6BF-5375-455C-9EA6-DF929625EA0E}">
        <p15:presenceInfo xmlns:p15="http://schemas.microsoft.com/office/powerpoint/2012/main" userId="S::lim.seok.46a@st.kyoto-u.ac.jp::84c93eb0-389d-4c21-b7b9-bc3e79f261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D579"/>
    <a:srgbClr val="4F81BD"/>
    <a:srgbClr val="D9D9D9"/>
    <a:srgbClr val="FFFD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1"/>
    <p:restoredTop sz="96405"/>
  </p:normalViewPr>
  <p:slideViewPr>
    <p:cSldViewPr>
      <p:cViewPr varScale="1">
        <p:scale>
          <a:sx n="100" d="100"/>
          <a:sy n="100" d="100"/>
        </p:scale>
        <p:origin x="1752" y="160"/>
      </p:cViewPr>
      <p:guideLst>
        <p:guide orient="horz" pos="2160"/>
        <p:guide pos="2880"/>
      </p:guideLst>
    </p:cSldViewPr>
  </p:slideViewPr>
  <p:notesTextViewPr>
    <p:cViewPr>
      <p:scale>
        <a:sx n="1" d="1"/>
        <a:sy n="1" d="1"/>
      </p:scale>
      <p:origin x="0" y="0"/>
    </p:cViewPr>
  </p:notesTextViewPr>
  <p:sorterViewPr>
    <p:cViewPr>
      <p:scale>
        <a:sx n="76" d="100"/>
        <a:sy n="7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4E84E41-45BE-77F7-5A1A-B1475C8F0828}"/>
              </a:ext>
            </a:extLst>
          </p:cNvPr>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ea typeface="ＭＳ Ｐゴシック" panose="020B0600070205080204" pitchFamily="34" charset="-128"/>
              </a:defRPr>
            </a:lvl1pPr>
          </a:lstStyle>
          <a:p>
            <a:r>
              <a:rPr lang="en-US" altLang="ja-JP"/>
              <a:t>doc.: IEEE 802.15-&lt;doc#&gt;</a:t>
            </a:r>
          </a:p>
        </p:txBody>
      </p:sp>
      <p:sp>
        <p:nvSpPr>
          <p:cNvPr id="3075" name="Rectangle 3">
            <a:extLst>
              <a:ext uri="{FF2B5EF4-FFF2-40B4-BE49-F238E27FC236}">
                <a16:creationId xmlns:a16="http://schemas.microsoft.com/office/drawing/2014/main" id="{DE64FB6A-A308-65E6-507F-D8C62B6D8FF5}"/>
              </a:ext>
            </a:extLst>
          </p:cNvPr>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ea typeface="ＭＳ Ｐゴシック" panose="020B0600070205080204" pitchFamily="34" charset="-128"/>
              </a:defRPr>
            </a:lvl1pPr>
          </a:lstStyle>
          <a:p>
            <a:r>
              <a:rPr lang="en-US" altLang="ja-JP"/>
              <a:t>&lt;month year&gt;</a:t>
            </a:r>
          </a:p>
        </p:txBody>
      </p:sp>
      <p:sp>
        <p:nvSpPr>
          <p:cNvPr id="3076" name="Rectangle 4">
            <a:extLst>
              <a:ext uri="{FF2B5EF4-FFF2-40B4-BE49-F238E27FC236}">
                <a16:creationId xmlns:a16="http://schemas.microsoft.com/office/drawing/2014/main" id="{A7592BB8-DAB0-2809-0686-4F78A00F20CC}"/>
              </a:ext>
            </a:extLst>
          </p:cNvPr>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ea typeface="ＭＳ Ｐゴシック" panose="020B0600070205080204" pitchFamily="34" charset="-128"/>
              </a:defRPr>
            </a:lvl1pPr>
          </a:lstStyle>
          <a:p>
            <a:r>
              <a:rPr lang="en-US" altLang="ja-JP"/>
              <a:t>&lt;author&gt;, &lt;company&gt;</a:t>
            </a:r>
          </a:p>
        </p:txBody>
      </p:sp>
      <p:sp>
        <p:nvSpPr>
          <p:cNvPr id="3077" name="Rectangle 5">
            <a:extLst>
              <a:ext uri="{FF2B5EF4-FFF2-40B4-BE49-F238E27FC236}">
                <a16:creationId xmlns:a16="http://schemas.microsoft.com/office/drawing/2014/main" id="{28397ECE-FF10-CD06-ED2B-DC57449A3C28}"/>
              </a:ext>
            </a:extLst>
          </p:cNvPr>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ea typeface="ＭＳ Ｐゴシック" panose="020B0600070205080204" pitchFamily="34" charset="-128"/>
              </a:defRPr>
            </a:lvl1pPr>
          </a:lstStyle>
          <a:p>
            <a:r>
              <a:rPr lang="en-US" altLang="ja-JP"/>
              <a:t>Page </a:t>
            </a:r>
            <a:fld id="{170CD7B6-1B52-2043-8CF5-5F9390DE5BCB}" type="slidenum">
              <a:rPr lang="en-US" altLang="ja-JP"/>
              <a:pPr/>
              <a:t>‹#›</a:t>
            </a:fld>
            <a:endParaRPr lang="en-US" altLang="ja-JP"/>
          </a:p>
        </p:txBody>
      </p:sp>
      <p:sp>
        <p:nvSpPr>
          <p:cNvPr id="3078" name="Line 6">
            <a:extLst>
              <a:ext uri="{FF2B5EF4-FFF2-40B4-BE49-F238E27FC236}">
                <a16:creationId xmlns:a16="http://schemas.microsoft.com/office/drawing/2014/main" id="{906EB49A-EC76-8783-4E28-8C7C7F866FEF}"/>
              </a:ext>
            </a:extLst>
          </p:cNvPr>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9" name="Rectangle 7">
            <a:extLst>
              <a:ext uri="{FF2B5EF4-FFF2-40B4-BE49-F238E27FC236}">
                <a16:creationId xmlns:a16="http://schemas.microsoft.com/office/drawing/2014/main" id="{6E1D9957-0430-EE93-0195-08DECBF1EAF0}"/>
              </a:ext>
            </a:extLst>
          </p:cNvPr>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ja-JP" sz="1200">
                <a:ea typeface="ＭＳ Ｐゴシック" panose="020B0600070205080204" pitchFamily="34" charset="-128"/>
              </a:rPr>
              <a:t>Submission</a:t>
            </a:r>
          </a:p>
        </p:txBody>
      </p:sp>
      <p:sp>
        <p:nvSpPr>
          <p:cNvPr id="3080" name="Line 8">
            <a:extLst>
              <a:ext uri="{FF2B5EF4-FFF2-40B4-BE49-F238E27FC236}">
                <a16:creationId xmlns:a16="http://schemas.microsoft.com/office/drawing/2014/main" id="{B73B6B7B-A84B-B91B-9914-E101E19CD0DD}"/>
              </a:ext>
            </a:extLst>
          </p:cNvPr>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6A5CB00-3F3B-7CCF-DD90-E536D3902C11}"/>
              </a:ext>
            </a:extLst>
          </p:cNvPr>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ea typeface="ＭＳ Ｐゴシック" panose="020B0600070205080204" pitchFamily="34" charset="-128"/>
              </a:defRPr>
            </a:lvl1pPr>
          </a:lstStyle>
          <a:p>
            <a:r>
              <a:rPr lang="en-US" altLang="ja-JP"/>
              <a:t>doc.: IEEE 802.15-&lt;doc#&gt;</a:t>
            </a:r>
          </a:p>
        </p:txBody>
      </p:sp>
      <p:sp>
        <p:nvSpPr>
          <p:cNvPr id="2051" name="Rectangle 3">
            <a:extLst>
              <a:ext uri="{FF2B5EF4-FFF2-40B4-BE49-F238E27FC236}">
                <a16:creationId xmlns:a16="http://schemas.microsoft.com/office/drawing/2014/main" id="{7F40C394-458C-63AE-DECB-8B902BBFD80A}"/>
              </a:ext>
            </a:extLst>
          </p:cNvPr>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ea typeface="ＭＳ Ｐゴシック" panose="020B0600070205080204" pitchFamily="34" charset="-128"/>
              </a:defRPr>
            </a:lvl1pPr>
          </a:lstStyle>
          <a:p>
            <a:r>
              <a:rPr lang="en-US" altLang="ja-JP"/>
              <a:t>&lt;month year&gt;</a:t>
            </a:r>
          </a:p>
        </p:txBody>
      </p:sp>
      <p:sp>
        <p:nvSpPr>
          <p:cNvPr id="2052" name="Rectangle 4">
            <a:extLst>
              <a:ext uri="{FF2B5EF4-FFF2-40B4-BE49-F238E27FC236}">
                <a16:creationId xmlns:a16="http://schemas.microsoft.com/office/drawing/2014/main" id="{DDEE2699-05AB-B39E-7F93-02E797F8279C}"/>
              </a:ext>
            </a:extLst>
          </p:cNvPr>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20980659-98D1-0793-4012-50CA461AAF1B}"/>
              </a:ext>
            </a:extLst>
          </p:cNvPr>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2054" name="Rectangle 6">
            <a:extLst>
              <a:ext uri="{FF2B5EF4-FFF2-40B4-BE49-F238E27FC236}">
                <a16:creationId xmlns:a16="http://schemas.microsoft.com/office/drawing/2014/main" id="{F136039C-4ADB-49A9-F24A-E2E061820D9D}"/>
              </a:ext>
            </a:extLst>
          </p:cNvPr>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ea typeface="ＭＳ Ｐゴシック" panose="020B0600070205080204" pitchFamily="34" charset="-128"/>
              </a:defRPr>
            </a:lvl5pPr>
          </a:lstStyle>
          <a:p>
            <a:pPr lvl="4"/>
            <a:r>
              <a:rPr lang="en-US" altLang="ja-JP"/>
              <a:t>&lt;author&gt;, &lt;company&gt;</a:t>
            </a:r>
          </a:p>
        </p:txBody>
      </p:sp>
      <p:sp>
        <p:nvSpPr>
          <p:cNvPr id="2055" name="Rectangle 7">
            <a:extLst>
              <a:ext uri="{FF2B5EF4-FFF2-40B4-BE49-F238E27FC236}">
                <a16:creationId xmlns:a16="http://schemas.microsoft.com/office/drawing/2014/main" id="{1D51E58C-1AD7-D4B0-0C89-BF28C762F3B7}"/>
              </a:ext>
            </a:extLst>
          </p:cNvPr>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ea typeface="ＭＳ Ｐゴシック" panose="020B0600070205080204" pitchFamily="34" charset="-128"/>
              </a:defRPr>
            </a:lvl1pPr>
          </a:lstStyle>
          <a:p>
            <a:r>
              <a:rPr lang="en-US" altLang="ja-JP"/>
              <a:t>Page </a:t>
            </a:r>
            <a:fld id="{FB6476E2-48F4-6D4A-8617-DBF48E521CCA}" type="slidenum">
              <a:rPr lang="en-US" altLang="ja-JP"/>
              <a:pPr/>
              <a:t>‹#›</a:t>
            </a:fld>
            <a:endParaRPr lang="en-US" altLang="ja-JP"/>
          </a:p>
        </p:txBody>
      </p:sp>
      <p:sp>
        <p:nvSpPr>
          <p:cNvPr id="2056" name="Rectangle 8">
            <a:extLst>
              <a:ext uri="{FF2B5EF4-FFF2-40B4-BE49-F238E27FC236}">
                <a16:creationId xmlns:a16="http://schemas.microsoft.com/office/drawing/2014/main" id="{C11C44D1-9E1C-B888-CA63-87E3C1A179E1}"/>
              </a:ext>
            </a:extLst>
          </p:cNvPr>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ja-JP">
                <a:ea typeface="ＭＳ Ｐゴシック" panose="020B0600070205080204" pitchFamily="34" charset="-128"/>
              </a:rPr>
              <a:t>Submission</a:t>
            </a:r>
          </a:p>
        </p:txBody>
      </p:sp>
      <p:sp>
        <p:nvSpPr>
          <p:cNvPr id="2057" name="Line 9">
            <a:extLst>
              <a:ext uri="{FF2B5EF4-FFF2-40B4-BE49-F238E27FC236}">
                <a16:creationId xmlns:a16="http://schemas.microsoft.com/office/drawing/2014/main" id="{8C14CB95-773B-9E48-8361-0F63DE44FBF5}"/>
              </a:ext>
            </a:extLst>
          </p:cNvPr>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8" name="Line 10">
            <a:extLst>
              <a:ext uri="{FF2B5EF4-FFF2-40B4-BE49-F238E27FC236}">
                <a16:creationId xmlns:a16="http://schemas.microsoft.com/office/drawing/2014/main" id="{9C39BFDA-48EC-B60F-29F2-9C7BB99FEEC3}"/>
              </a:ext>
            </a:extLst>
          </p:cNvPr>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54113" y="701675"/>
            <a:ext cx="4625975" cy="3468688"/>
          </a:xfrm>
        </p:spPr>
      </p:sp>
      <p:sp>
        <p:nvSpPr>
          <p:cNvPr id="3" name="ノート プレースホルダー 2"/>
          <p:cNvSpPr>
            <a:spLocks noGrp="1"/>
          </p:cNvSpPr>
          <p:nvPr>
            <p:ph type="body" idx="1"/>
          </p:nvPr>
        </p:nvSpPr>
        <p:spPr/>
        <p:txBody>
          <a:bodyPr/>
          <a:lstStyle/>
          <a:p>
            <a:endParaRPr kumimoji="1" lang="ja-JP" altLang="en-US"/>
          </a:p>
        </p:txBody>
      </p:sp>
      <p:sp>
        <p:nvSpPr>
          <p:cNvPr id="4" name="ヘッダー プレースホルダー 3"/>
          <p:cNvSpPr>
            <a:spLocks noGrp="1"/>
          </p:cNvSpPr>
          <p:nvPr>
            <p:ph type="hdr" sz="quarter"/>
          </p:nvPr>
        </p:nvSpPr>
        <p:spPr/>
        <p:txBody>
          <a:bodyPr/>
          <a:lstStyle/>
          <a:p>
            <a:r>
              <a:rPr lang="en-US" altLang="ja-JP"/>
              <a:t>doc.: IEEE 802.15-&lt;doc#&gt;</a:t>
            </a:r>
          </a:p>
        </p:txBody>
      </p:sp>
      <p:sp>
        <p:nvSpPr>
          <p:cNvPr id="5" name="日付プレースホルダー 4"/>
          <p:cNvSpPr>
            <a:spLocks noGrp="1"/>
          </p:cNvSpPr>
          <p:nvPr>
            <p:ph type="dt" idx="1"/>
          </p:nvPr>
        </p:nvSpPr>
        <p:spPr/>
        <p:txBody>
          <a:bodyPr/>
          <a:lstStyle/>
          <a:p>
            <a:r>
              <a:rPr lang="en-US" altLang="ja-JP"/>
              <a:t>&lt;month year&gt;</a:t>
            </a:r>
          </a:p>
        </p:txBody>
      </p:sp>
      <p:sp>
        <p:nvSpPr>
          <p:cNvPr id="6" name="フッター プレースホルダー 5"/>
          <p:cNvSpPr>
            <a:spLocks noGrp="1"/>
          </p:cNvSpPr>
          <p:nvPr>
            <p:ph type="ftr" sz="quarter" idx="4"/>
          </p:nvPr>
        </p:nvSpPr>
        <p:spPr/>
        <p:txBody>
          <a:bodyPr/>
          <a:lstStyle/>
          <a:p>
            <a:pPr lvl="4"/>
            <a:r>
              <a:rPr lang="en-US" altLang="ja-JP"/>
              <a:t>&lt;author&gt;, &lt;company&gt;</a:t>
            </a:r>
          </a:p>
        </p:txBody>
      </p:sp>
      <p:sp>
        <p:nvSpPr>
          <p:cNvPr id="7" name="スライド番号プレースホルダー 6"/>
          <p:cNvSpPr>
            <a:spLocks noGrp="1"/>
          </p:cNvSpPr>
          <p:nvPr>
            <p:ph type="sldNum" sz="quarter" idx="5"/>
          </p:nvPr>
        </p:nvSpPr>
        <p:spPr/>
        <p:txBody>
          <a:bodyPr/>
          <a:lstStyle/>
          <a:p>
            <a:r>
              <a:rPr lang="en-US" altLang="ja-JP"/>
              <a:t>Page </a:t>
            </a:r>
            <a:fld id="{FB6476E2-48F4-6D4A-8617-DBF48E521CCA}" type="slidenum">
              <a:rPr lang="en-US" altLang="ja-JP" smtClean="0"/>
              <a:pPr/>
              <a:t>5</a:t>
            </a:fld>
            <a:endParaRPr lang="en-US" altLang="ja-JP"/>
          </a:p>
        </p:txBody>
      </p:sp>
    </p:spTree>
    <p:extLst>
      <p:ext uri="{BB962C8B-B14F-4D97-AF65-F5344CB8AC3E}">
        <p14:creationId xmlns:p14="http://schemas.microsoft.com/office/powerpoint/2010/main" val="3452675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FD0D5-1CC5-948F-D361-E7BF4562FC95}"/>
              </a:ext>
            </a:extLst>
          </p:cNvPr>
          <p:cNvSpPr>
            <a:spLocks noGrp="1"/>
          </p:cNvSpPr>
          <p:nvPr>
            <p:ph type="ctrTitle"/>
          </p:nvPr>
        </p:nvSpPr>
        <p:spPr>
          <a:xfrm>
            <a:off x="1143000" y="1122363"/>
            <a:ext cx="6858000" cy="2387600"/>
          </a:xfrm>
        </p:spPr>
        <p:txBody>
          <a:bodyPr anchor="b"/>
          <a:lstStyle>
            <a:lvl1pPr algn="ctr">
              <a:defRPr sz="6000" b="1"/>
            </a:lvl1pPr>
          </a:lstStyle>
          <a:p>
            <a:r>
              <a:rPr lang="ja-JP" altLang="en-US"/>
              <a:t>マスター タイトルの書式設定</a:t>
            </a:r>
          </a:p>
        </p:txBody>
      </p:sp>
      <p:sp>
        <p:nvSpPr>
          <p:cNvPr id="3" name="字幕 2">
            <a:extLst>
              <a:ext uri="{FF2B5EF4-FFF2-40B4-BE49-F238E27FC236}">
                <a16:creationId xmlns:a16="http://schemas.microsoft.com/office/drawing/2014/main" id="{6608509F-BEAD-19D3-1B35-06037293E0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75DAA974-D59A-9B50-FFA6-57084853B4B5}"/>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5" name="フッター プレースホルダー 4">
            <a:extLst>
              <a:ext uri="{FF2B5EF4-FFF2-40B4-BE49-F238E27FC236}">
                <a16:creationId xmlns:a16="http://schemas.microsoft.com/office/drawing/2014/main" id="{178D3BBE-AFA0-8795-EBF7-DCE9600EB30E}"/>
              </a:ext>
            </a:extLst>
          </p:cNvPr>
          <p:cNvSpPr>
            <a:spLocks noGrp="1"/>
          </p:cNvSpPr>
          <p:nvPr>
            <p:ph type="ftr" sz="quarter" idx="11"/>
          </p:nvPr>
        </p:nvSpPr>
        <p:spPr/>
        <p:txBody>
          <a:bodyPr/>
          <a:lstStyle>
            <a:lvl1pPr>
              <a:defRPr/>
            </a:lvl1pPr>
          </a:lstStyle>
          <a:p>
            <a:r>
              <a:rPr lang="en-US" altLang="ja-JP" dirty="0"/>
              <a:t>H. Harada (Kyoto University)</a:t>
            </a:r>
          </a:p>
        </p:txBody>
      </p:sp>
      <p:sp>
        <p:nvSpPr>
          <p:cNvPr id="6" name="スライド番号プレースホルダー 5">
            <a:extLst>
              <a:ext uri="{FF2B5EF4-FFF2-40B4-BE49-F238E27FC236}">
                <a16:creationId xmlns:a16="http://schemas.microsoft.com/office/drawing/2014/main" id="{29E2390B-B8EF-BE6F-E05F-AC4FF25AF278}"/>
              </a:ext>
            </a:extLst>
          </p:cNvPr>
          <p:cNvSpPr>
            <a:spLocks noGrp="1"/>
          </p:cNvSpPr>
          <p:nvPr>
            <p:ph type="sldNum" sz="quarter" idx="12"/>
          </p:nvPr>
        </p:nvSpPr>
        <p:spPr/>
        <p:txBody>
          <a:bodyPr/>
          <a:lstStyle>
            <a:lvl1pPr>
              <a:defRPr/>
            </a:lvl1pPr>
          </a:lstStyle>
          <a:p>
            <a:r>
              <a:rPr lang="en-US" altLang="ja-JP"/>
              <a:t>Slide </a:t>
            </a:r>
            <a:fld id="{4DCCDCFB-B5C7-5D48-9D1A-3B7C5A935EFC}" type="slidenum">
              <a:rPr lang="en-US" altLang="ja-JP"/>
              <a:pPr/>
              <a:t>‹#›</a:t>
            </a:fld>
            <a:endParaRPr lang="en-US" altLang="ja-JP"/>
          </a:p>
        </p:txBody>
      </p:sp>
    </p:spTree>
    <p:extLst>
      <p:ext uri="{BB962C8B-B14F-4D97-AF65-F5344CB8AC3E}">
        <p14:creationId xmlns:p14="http://schemas.microsoft.com/office/powerpoint/2010/main" val="3657326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63E193-9403-113F-7989-A51A173D0D38}"/>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C805C95-36CB-97FB-4B6F-60AA9BF02C7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3CA86E0-5993-BF9C-0A3F-4419E9DADCA2}"/>
              </a:ext>
            </a:extLst>
          </p:cNvPr>
          <p:cNvSpPr>
            <a:spLocks noGrp="1"/>
          </p:cNvSpPr>
          <p:nvPr>
            <p:ph type="dt" sz="half" idx="10"/>
          </p:nvPr>
        </p:nvSpPr>
        <p:spPr/>
        <p:txBody>
          <a:bodyPr/>
          <a:lstStyle>
            <a:lvl1pPr>
              <a:defRPr/>
            </a:lvl1pPr>
          </a:lstStyle>
          <a:p>
            <a:r>
              <a:rPr lang="en-US" altLang="ja-JP"/>
              <a:t>&lt;month year&gt;</a:t>
            </a:r>
          </a:p>
        </p:txBody>
      </p:sp>
      <p:sp>
        <p:nvSpPr>
          <p:cNvPr id="5" name="フッター プレースホルダー 4">
            <a:extLst>
              <a:ext uri="{FF2B5EF4-FFF2-40B4-BE49-F238E27FC236}">
                <a16:creationId xmlns:a16="http://schemas.microsoft.com/office/drawing/2014/main" id="{B289A520-59AA-6E86-F92F-6F857175A866}"/>
              </a:ext>
            </a:extLst>
          </p:cNvPr>
          <p:cNvSpPr>
            <a:spLocks noGrp="1"/>
          </p:cNvSpPr>
          <p:nvPr>
            <p:ph type="ftr" sz="quarter" idx="11"/>
          </p:nvPr>
        </p:nvSpPr>
        <p:spPr/>
        <p:txBody>
          <a:bodyPr/>
          <a:lstStyle>
            <a:lvl1pPr>
              <a:defRPr/>
            </a:lvl1pPr>
          </a:lstStyle>
          <a:p>
            <a:r>
              <a:rPr lang="en-US" altLang="ja-JP"/>
              <a:t>&lt;author&gt;, &lt;company&gt;</a:t>
            </a:r>
          </a:p>
        </p:txBody>
      </p:sp>
      <p:sp>
        <p:nvSpPr>
          <p:cNvPr id="6" name="スライド番号プレースホルダー 5">
            <a:extLst>
              <a:ext uri="{FF2B5EF4-FFF2-40B4-BE49-F238E27FC236}">
                <a16:creationId xmlns:a16="http://schemas.microsoft.com/office/drawing/2014/main" id="{A7B81594-AEB2-8D7F-2832-868A02D953DF}"/>
              </a:ext>
            </a:extLst>
          </p:cNvPr>
          <p:cNvSpPr>
            <a:spLocks noGrp="1"/>
          </p:cNvSpPr>
          <p:nvPr>
            <p:ph type="sldNum" sz="quarter" idx="12"/>
          </p:nvPr>
        </p:nvSpPr>
        <p:spPr/>
        <p:txBody>
          <a:bodyPr/>
          <a:lstStyle>
            <a:lvl1pPr>
              <a:defRPr/>
            </a:lvl1pPr>
          </a:lstStyle>
          <a:p>
            <a:r>
              <a:rPr lang="en-US" altLang="ja-JP"/>
              <a:t>Slide </a:t>
            </a:r>
            <a:fld id="{053E574A-1585-EE43-9AC4-44E25284113F}" type="slidenum">
              <a:rPr lang="en-US" altLang="ja-JP"/>
              <a:pPr/>
              <a:t>‹#›</a:t>
            </a:fld>
            <a:endParaRPr lang="en-US" altLang="ja-JP"/>
          </a:p>
        </p:txBody>
      </p:sp>
    </p:spTree>
    <p:extLst>
      <p:ext uri="{BB962C8B-B14F-4D97-AF65-F5344CB8AC3E}">
        <p14:creationId xmlns:p14="http://schemas.microsoft.com/office/powerpoint/2010/main" val="1675259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EB1B045-2709-8532-6313-73A5B26AA0F0}"/>
              </a:ext>
            </a:extLst>
          </p:cNvPr>
          <p:cNvSpPr>
            <a:spLocks noGrp="1"/>
          </p:cNvSpPr>
          <p:nvPr>
            <p:ph type="title" orient="vert"/>
          </p:nvPr>
        </p:nvSpPr>
        <p:spPr>
          <a:xfrm>
            <a:off x="6515100" y="685800"/>
            <a:ext cx="1943100" cy="541020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8898DDB-2363-6D76-F118-48FD507335D9}"/>
              </a:ext>
            </a:extLst>
          </p:cNvPr>
          <p:cNvSpPr>
            <a:spLocks noGrp="1"/>
          </p:cNvSpPr>
          <p:nvPr>
            <p:ph type="body" orient="vert" idx="1"/>
          </p:nvPr>
        </p:nvSpPr>
        <p:spPr>
          <a:xfrm>
            <a:off x="685800" y="685800"/>
            <a:ext cx="56769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F32A5821-660B-2DCB-9936-EC2A9FBA3769}"/>
              </a:ext>
            </a:extLst>
          </p:cNvPr>
          <p:cNvSpPr>
            <a:spLocks noGrp="1"/>
          </p:cNvSpPr>
          <p:nvPr>
            <p:ph type="dt" sz="half" idx="10"/>
          </p:nvPr>
        </p:nvSpPr>
        <p:spPr/>
        <p:txBody>
          <a:bodyPr/>
          <a:lstStyle>
            <a:lvl1pPr>
              <a:defRPr/>
            </a:lvl1pPr>
          </a:lstStyle>
          <a:p>
            <a:r>
              <a:rPr lang="en-US" altLang="ja-JP"/>
              <a:t>&lt;month year&gt;</a:t>
            </a:r>
          </a:p>
        </p:txBody>
      </p:sp>
      <p:sp>
        <p:nvSpPr>
          <p:cNvPr id="5" name="フッター プレースホルダー 4">
            <a:extLst>
              <a:ext uri="{FF2B5EF4-FFF2-40B4-BE49-F238E27FC236}">
                <a16:creationId xmlns:a16="http://schemas.microsoft.com/office/drawing/2014/main" id="{BF133DE5-8025-5CC8-42F0-DB4D4E4DD40C}"/>
              </a:ext>
            </a:extLst>
          </p:cNvPr>
          <p:cNvSpPr>
            <a:spLocks noGrp="1"/>
          </p:cNvSpPr>
          <p:nvPr>
            <p:ph type="ftr" sz="quarter" idx="11"/>
          </p:nvPr>
        </p:nvSpPr>
        <p:spPr/>
        <p:txBody>
          <a:bodyPr/>
          <a:lstStyle>
            <a:lvl1pPr>
              <a:defRPr/>
            </a:lvl1pPr>
          </a:lstStyle>
          <a:p>
            <a:r>
              <a:rPr lang="en-US" altLang="ja-JP"/>
              <a:t>&lt;author&gt;, &lt;company&gt;</a:t>
            </a:r>
          </a:p>
        </p:txBody>
      </p:sp>
      <p:sp>
        <p:nvSpPr>
          <p:cNvPr id="6" name="スライド番号プレースホルダー 5">
            <a:extLst>
              <a:ext uri="{FF2B5EF4-FFF2-40B4-BE49-F238E27FC236}">
                <a16:creationId xmlns:a16="http://schemas.microsoft.com/office/drawing/2014/main" id="{148D1A19-88DF-6CAC-9F7E-6AD4F81CDA27}"/>
              </a:ext>
            </a:extLst>
          </p:cNvPr>
          <p:cNvSpPr>
            <a:spLocks noGrp="1"/>
          </p:cNvSpPr>
          <p:nvPr>
            <p:ph type="sldNum" sz="quarter" idx="12"/>
          </p:nvPr>
        </p:nvSpPr>
        <p:spPr/>
        <p:txBody>
          <a:bodyPr/>
          <a:lstStyle>
            <a:lvl1pPr>
              <a:defRPr/>
            </a:lvl1pPr>
          </a:lstStyle>
          <a:p>
            <a:r>
              <a:rPr lang="en-US" altLang="ja-JP"/>
              <a:t>Slide </a:t>
            </a:r>
            <a:fld id="{C7609CC8-9621-C940-9ADD-555DE0F446B4}" type="slidenum">
              <a:rPr lang="en-US" altLang="ja-JP"/>
              <a:pPr/>
              <a:t>‹#›</a:t>
            </a:fld>
            <a:endParaRPr lang="en-US" altLang="ja-JP"/>
          </a:p>
        </p:txBody>
      </p:sp>
    </p:spTree>
    <p:extLst>
      <p:ext uri="{BB962C8B-B14F-4D97-AF65-F5344CB8AC3E}">
        <p14:creationId xmlns:p14="http://schemas.microsoft.com/office/powerpoint/2010/main" val="163754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F95026-7D72-89CE-9BA3-BA651513885A}"/>
              </a:ext>
            </a:extLst>
          </p:cNvPr>
          <p:cNvSpPr>
            <a:spLocks noGrp="1"/>
          </p:cNvSpPr>
          <p:nvPr>
            <p:ph type="title"/>
          </p:nvPr>
        </p:nvSpPr>
        <p:spPr/>
        <p:txBody>
          <a:bodyPr/>
          <a:lstStyle>
            <a:lvl1pPr>
              <a:defRPr b="1"/>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D2A85124-BE3C-A9B4-DEC7-BC72386878A9}"/>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00089EB-8BB3-2D4D-5FB8-4CFF84258FB6}"/>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6" name="スライド番号プレースホルダー 5">
            <a:extLst>
              <a:ext uri="{FF2B5EF4-FFF2-40B4-BE49-F238E27FC236}">
                <a16:creationId xmlns:a16="http://schemas.microsoft.com/office/drawing/2014/main" id="{0643F78D-6A3E-1295-3FE6-58CDF5B6DC1F}"/>
              </a:ext>
            </a:extLst>
          </p:cNvPr>
          <p:cNvSpPr>
            <a:spLocks noGrp="1"/>
          </p:cNvSpPr>
          <p:nvPr>
            <p:ph type="sldNum" sz="quarter" idx="12"/>
          </p:nvPr>
        </p:nvSpPr>
        <p:spPr/>
        <p:txBody>
          <a:bodyPr/>
          <a:lstStyle>
            <a:lvl1pPr>
              <a:defRPr/>
            </a:lvl1pPr>
          </a:lstStyle>
          <a:p>
            <a:r>
              <a:rPr lang="en-US" altLang="ja-JP"/>
              <a:t>Slide </a:t>
            </a:r>
            <a:fld id="{A7BB8295-9E98-6C46-8924-A289573E0324}" type="slidenum">
              <a:rPr lang="en-US" altLang="ja-JP"/>
              <a:pPr/>
              <a:t>‹#›</a:t>
            </a:fld>
            <a:endParaRPr lang="en-US" altLang="ja-JP"/>
          </a:p>
        </p:txBody>
      </p:sp>
      <p:sp>
        <p:nvSpPr>
          <p:cNvPr id="8" name="フッター プレースホルダー 4">
            <a:extLst>
              <a:ext uri="{FF2B5EF4-FFF2-40B4-BE49-F238E27FC236}">
                <a16:creationId xmlns:a16="http://schemas.microsoft.com/office/drawing/2014/main" id="{C7CBB0CE-C624-71B7-C3DC-9A85D6045CCF}"/>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597253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8D5BF-6E5C-FB8A-728A-780130995D1A}"/>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8AC1E560-3542-38AC-CC02-47EC21E5B3A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186C951E-3C03-8B3D-4C0E-1BCF9F893726}"/>
              </a:ext>
            </a:extLst>
          </p:cNvPr>
          <p:cNvSpPr>
            <a:spLocks noGrp="1"/>
          </p:cNvSpPr>
          <p:nvPr>
            <p:ph type="dt" sz="half" idx="10"/>
          </p:nvPr>
        </p:nvSpPr>
        <p:spPr>
          <a:xfrm>
            <a:off x="685800" y="378281"/>
            <a:ext cx="1600200" cy="215444"/>
          </a:xfrm>
        </p:spPr>
        <p:txBody>
          <a:bodyPr/>
          <a:lstStyle>
            <a:lvl1pPr>
              <a:defRPr/>
            </a:lvl1pPr>
          </a:lstStyle>
          <a:p>
            <a:r>
              <a:rPr lang="en-US" altLang="ja-JP" dirty="0"/>
              <a:t>September 2025</a:t>
            </a:r>
          </a:p>
        </p:txBody>
      </p:sp>
      <p:sp>
        <p:nvSpPr>
          <p:cNvPr id="6" name="スライド番号プレースホルダー 5">
            <a:extLst>
              <a:ext uri="{FF2B5EF4-FFF2-40B4-BE49-F238E27FC236}">
                <a16:creationId xmlns:a16="http://schemas.microsoft.com/office/drawing/2014/main" id="{9CE5380D-FC44-805F-EF8F-A66052C7A954}"/>
              </a:ext>
            </a:extLst>
          </p:cNvPr>
          <p:cNvSpPr>
            <a:spLocks noGrp="1"/>
          </p:cNvSpPr>
          <p:nvPr>
            <p:ph type="sldNum" sz="quarter" idx="12"/>
          </p:nvPr>
        </p:nvSpPr>
        <p:spPr/>
        <p:txBody>
          <a:bodyPr/>
          <a:lstStyle>
            <a:lvl1pPr>
              <a:defRPr/>
            </a:lvl1pPr>
          </a:lstStyle>
          <a:p>
            <a:r>
              <a:rPr lang="en-US" altLang="ja-JP"/>
              <a:t>Slide </a:t>
            </a:r>
            <a:fld id="{C5D73E17-1659-1D40-BF7F-499C6731C798}" type="slidenum">
              <a:rPr lang="en-US" altLang="ja-JP"/>
              <a:pPr/>
              <a:t>‹#›</a:t>
            </a:fld>
            <a:endParaRPr lang="en-US" altLang="ja-JP"/>
          </a:p>
        </p:txBody>
      </p:sp>
      <p:sp>
        <p:nvSpPr>
          <p:cNvPr id="7" name="フッター プレースホルダー 4">
            <a:extLst>
              <a:ext uri="{FF2B5EF4-FFF2-40B4-BE49-F238E27FC236}">
                <a16:creationId xmlns:a16="http://schemas.microsoft.com/office/drawing/2014/main" id="{4B6B4C62-E310-1850-00E0-8656A15879CB}"/>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184390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02F048-1668-7746-6539-3E426513366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3A92D81E-1963-2187-E1A4-DE1F3B561EF1}"/>
              </a:ext>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10596598-6510-2583-53E3-C4A641C9CE69}"/>
              </a:ext>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D1A991C8-C303-E393-F3EC-560E7E1B1D3E}"/>
              </a:ext>
            </a:extLst>
          </p:cNvPr>
          <p:cNvSpPr>
            <a:spLocks noGrp="1"/>
          </p:cNvSpPr>
          <p:nvPr>
            <p:ph type="dt" sz="half" idx="10"/>
          </p:nvPr>
        </p:nvSpPr>
        <p:spPr/>
        <p:txBody>
          <a:bodyPr/>
          <a:lstStyle>
            <a:lvl1pPr>
              <a:defRPr/>
            </a:lvl1pPr>
          </a:lstStyle>
          <a:p>
            <a:r>
              <a:rPr lang="en-US" altLang="ja-JP"/>
              <a:t>&lt;month year&gt;</a:t>
            </a:r>
          </a:p>
        </p:txBody>
      </p:sp>
      <p:sp>
        <p:nvSpPr>
          <p:cNvPr id="7" name="スライド番号プレースホルダー 6">
            <a:extLst>
              <a:ext uri="{FF2B5EF4-FFF2-40B4-BE49-F238E27FC236}">
                <a16:creationId xmlns:a16="http://schemas.microsoft.com/office/drawing/2014/main" id="{3B3FB6FE-08F4-9EBC-C5F6-12B17D006F00}"/>
              </a:ext>
            </a:extLst>
          </p:cNvPr>
          <p:cNvSpPr>
            <a:spLocks noGrp="1"/>
          </p:cNvSpPr>
          <p:nvPr>
            <p:ph type="sldNum" sz="quarter" idx="12"/>
          </p:nvPr>
        </p:nvSpPr>
        <p:spPr/>
        <p:txBody>
          <a:bodyPr/>
          <a:lstStyle>
            <a:lvl1pPr>
              <a:defRPr/>
            </a:lvl1pPr>
          </a:lstStyle>
          <a:p>
            <a:r>
              <a:rPr lang="en-US" altLang="ja-JP"/>
              <a:t>Slide </a:t>
            </a:r>
            <a:fld id="{D4E79EDE-5B37-8044-AA05-517267225F12}" type="slidenum">
              <a:rPr lang="en-US" altLang="ja-JP"/>
              <a:pPr/>
              <a:t>‹#›</a:t>
            </a:fld>
            <a:endParaRPr lang="en-US" altLang="ja-JP"/>
          </a:p>
        </p:txBody>
      </p:sp>
      <p:sp>
        <p:nvSpPr>
          <p:cNvPr id="8" name="フッター プレースホルダー 4">
            <a:extLst>
              <a:ext uri="{FF2B5EF4-FFF2-40B4-BE49-F238E27FC236}">
                <a16:creationId xmlns:a16="http://schemas.microsoft.com/office/drawing/2014/main" id="{CC02105F-9D9F-E79C-07CD-320593D1EA38}"/>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341289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3D5B57-74B8-9D79-6AA0-521675CD5145}"/>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8FBB555C-9183-D1CC-B942-AAF32FFAA1A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109E7362-BD5D-6701-4362-A1495AFE7196}"/>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3976C107-E9F3-9093-B0C1-68B7FB92629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53C43F66-6604-8F33-62A9-8074AC623227}"/>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982D9283-CD81-98F8-929C-276DB7AAA7B2}"/>
              </a:ext>
            </a:extLst>
          </p:cNvPr>
          <p:cNvSpPr>
            <a:spLocks noGrp="1"/>
          </p:cNvSpPr>
          <p:nvPr>
            <p:ph type="dt" sz="half" idx="10"/>
          </p:nvPr>
        </p:nvSpPr>
        <p:spPr/>
        <p:txBody>
          <a:bodyPr/>
          <a:lstStyle>
            <a:lvl1pPr>
              <a:defRPr/>
            </a:lvl1pPr>
          </a:lstStyle>
          <a:p>
            <a:r>
              <a:rPr lang="en-US" altLang="ja-JP"/>
              <a:t>&lt;month year&gt;</a:t>
            </a:r>
          </a:p>
        </p:txBody>
      </p:sp>
      <p:sp>
        <p:nvSpPr>
          <p:cNvPr id="9" name="スライド番号プレースホルダー 8">
            <a:extLst>
              <a:ext uri="{FF2B5EF4-FFF2-40B4-BE49-F238E27FC236}">
                <a16:creationId xmlns:a16="http://schemas.microsoft.com/office/drawing/2014/main" id="{B71451A7-0059-4CA1-B74F-9AE608B58ED1}"/>
              </a:ext>
            </a:extLst>
          </p:cNvPr>
          <p:cNvSpPr>
            <a:spLocks noGrp="1"/>
          </p:cNvSpPr>
          <p:nvPr>
            <p:ph type="sldNum" sz="quarter" idx="12"/>
          </p:nvPr>
        </p:nvSpPr>
        <p:spPr/>
        <p:txBody>
          <a:bodyPr/>
          <a:lstStyle>
            <a:lvl1pPr>
              <a:defRPr/>
            </a:lvl1pPr>
          </a:lstStyle>
          <a:p>
            <a:r>
              <a:rPr lang="en-US" altLang="ja-JP"/>
              <a:t>Slide </a:t>
            </a:r>
            <a:fld id="{72D875E0-1C4C-AB41-8515-9C180A7E0891}" type="slidenum">
              <a:rPr lang="en-US" altLang="ja-JP"/>
              <a:pPr/>
              <a:t>‹#›</a:t>
            </a:fld>
            <a:endParaRPr lang="en-US" altLang="ja-JP"/>
          </a:p>
        </p:txBody>
      </p:sp>
      <p:sp>
        <p:nvSpPr>
          <p:cNvPr id="10" name="フッター プレースホルダー 4">
            <a:extLst>
              <a:ext uri="{FF2B5EF4-FFF2-40B4-BE49-F238E27FC236}">
                <a16:creationId xmlns:a16="http://schemas.microsoft.com/office/drawing/2014/main" id="{7A12AA74-B419-B5E1-9938-23498AE6432B}"/>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836197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E4C2A-56AD-BCC1-5554-C87416B5E176}"/>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4D7BDCC2-7C93-6F5A-4C68-B7027D0B73D5}"/>
              </a:ext>
            </a:extLst>
          </p:cNvPr>
          <p:cNvSpPr>
            <a:spLocks noGrp="1"/>
          </p:cNvSpPr>
          <p:nvPr>
            <p:ph type="dt" sz="half" idx="10"/>
          </p:nvPr>
        </p:nvSpPr>
        <p:spPr/>
        <p:txBody>
          <a:bodyPr/>
          <a:lstStyle>
            <a:lvl1pPr>
              <a:defRPr/>
            </a:lvl1pPr>
          </a:lstStyle>
          <a:p>
            <a:r>
              <a:rPr lang="en-US" altLang="ja-JP" dirty="0"/>
              <a:t>September 2025</a:t>
            </a:r>
          </a:p>
        </p:txBody>
      </p:sp>
      <p:sp>
        <p:nvSpPr>
          <p:cNvPr id="5" name="スライド番号プレースホルダー 4">
            <a:extLst>
              <a:ext uri="{FF2B5EF4-FFF2-40B4-BE49-F238E27FC236}">
                <a16:creationId xmlns:a16="http://schemas.microsoft.com/office/drawing/2014/main" id="{0DD67AD9-4728-8CB7-FBD4-CCC7398C1AB9}"/>
              </a:ext>
            </a:extLst>
          </p:cNvPr>
          <p:cNvSpPr>
            <a:spLocks noGrp="1"/>
          </p:cNvSpPr>
          <p:nvPr>
            <p:ph type="sldNum" sz="quarter" idx="12"/>
          </p:nvPr>
        </p:nvSpPr>
        <p:spPr/>
        <p:txBody>
          <a:bodyPr/>
          <a:lstStyle>
            <a:lvl1pPr>
              <a:defRPr/>
            </a:lvl1pPr>
          </a:lstStyle>
          <a:p>
            <a:r>
              <a:rPr lang="en-US" altLang="ja-JP"/>
              <a:t>Slide </a:t>
            </a:r>
            <a:fld id="{6C470715-CA17-1440-9A00-ABF0CF256EB7}" type="slidenum">
              <a:rPr lang="en-US" altLang="ja-JP"/>
              <a:pPr/>
              <a:t>‹#›</a:t>
            </a:fld>
            <a:endParaRPr lang="en-US" altLang="ja-JP"/>
          </a:p>
        </p:txBody>
      </p:sp>
      <p:sp>
        <p:nvSpPr>
          <p:cNvPr id="6" name="フッター プレースホルダー 4">
            <a:extLst>
              <a:ext uri="{FF2B5EF4-FFF2-40B4-BE49-F238E27FC236}">
                <a16:creationId xmlns:a16="http://schemas.microsoft.com/office/drawing/2014/main" id="{7CA6C2F9-6082-3B69-1005-C18946AFC818}"/>
              </a:ext>
            </a:extLst>
          </p:cNvPr>
          <p:cNvSpPr>
            <a:spLocks noGrp="1"/>
          </p:cNvSpPr>
          <p:nvPr>
            <p:ph type="ftr" sz="quarter" idx="11"/>
          </p:nvPr>
        </p:nvSpPr>
        <p:spPr>
          <a:xfrm>
            <a:off x="5486400" y="6475413"/>
            <a:ext cx="3124200" cy="184666"/>
          </a:xfrm>
        </p:spPr>
        <p:txBody>
          <a:bodyPr/>
          <a:lstStyle>
            <a:lvl1pPr>
              <a:defRPr/>
            </a:lvl1pPr>
          </a:lstStyle>
          <a:p>
            <a:r>
              <a:rPr lang="en-US" altLang="ja-JP" dirty="0"/>
              <a:t>H. Harada (Kyoto University)</a:t>
            </a:r>
          </a:p>
        </p:txBody>
      </p:sp>
    </p:spTree>
    <p:extLst>
      <p:ext uri="{BB962C8B-B14F-4D97-AF65-F5344CB8AC3E}">
        <p14:creationId xmlns:p14="http://schemas.microsoft.com/office/powerpoint/2010/main" val="25371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7388A66-9025-A526-380A-F4C85E973BE4}"/>
              </a:ext>
            </a:extLst>
          </p:cNvPr>
          <p:cNvSpPr>
            <a:spLocks noGrp="1"/>
          </p:cNvSpPr>
          <p:nvPr>
            <p:ph type="dt" sz="half" idx="10"/>
          </p:nvPr>
        </p:nvSpPr>
        <p:spPr/>
        <p:txBody>
          <a:bodyPr/>
          <a:lstStyle>
            <a:lvl1pPr>
              <a:defRPr/>
            </a:lvl1pPr>
          </a:lstStyle>
          <a:p>
            <a:r>
              <a:rPr lang="en-US" altLang="ja-JP" dirty="0"/>
              <a:t>September 2025</a:t>
            </a:r>
          </a:p>
        </p:txBody>
      </p:sp>
      <p:sp>
        <p:nvSpPr>
          <p:cNvPr id="4" name="スライド番号プレースホルダー 3">
            <a:extLst>
              <a:ext uri="{FF2B5EF4-FFF2-40B4-BE49-F238E27FC236}">
                <a16:creationId xmlns:a16="http://schemas.microsoft.com/office/drawing/2014/main" id="{B9093918-315A-A117-F8C2-F61744FE2CC8}"/>
              </a:ext>
            </a:extLst>
          </p:cNvPr>
          <p:cNvSpPr>
            <a:spLocks noGrp="1"/>
          </p:cNvSpPr>
          <p:nvPr>
            <p:ph type="sldNum" sz="quarter" idx="12"/>
          </p:nvPr>
        </p:nvSpPr>
        <p:spPr/>
        <p:txBody>
          <a:bodyPr/>
          <a:lstStyle>
            <a:lvl1pPr>
              <a:defRPr/>
            </a:lvl1pPr>
          </a:lstStyle>
          <a:p>
            <a:r>
              <a:rPr lang="en-US" altLang="ja-JP"/>
              <a:t>Slide </a:t>
            </a:r>
            <a:fld id="{C2764211-2564-534C-81C1-DD39658BDD1F}" type="slidenum">
              <a:rPr lang="en-US" altLang="ja-JP"/>
              <a:pPr/>
              <a:t>‹#›</a:t>
            </a:fld>
            <a:endParaRPr lang="en-US" altLang="ja-JP"/>
          </a:p>
        </p:txBody>
      </p:sp>
      <p:sp>
        <p:nvSpPr>
          <p:cNvPr id="7" name="フッター プレースホルダー 4">
            <a:extLst>
              <a:ext uri="{FF2B5EF4-FFF2-40B4-BE49-F238E27FC236}">
                <a16:creationId xmlns:a16="http://schemas.microsoft.com/office/drawing/2014/main" id="{9D035B8D-CC0A-E4DF-64B4-82C5717FEDD6}"/>
              </a:ext>
            </a:extLst>
          </p:cNvPr>
          <p:cNvSpPr>
            <a:spLocks noGrp="1"/>
          </p:cNvSpPr>
          <p:nvPr>
            <p:ph type="ftr" sz="quarter" idx="11"/>
          </p:nvPr>
        </p:nvSpPr>
        <p:spPr>
          <a:xfrm>
            <a:off x="5486400" y="6475413"/>
            <a:ext cx="3124200" cy="184666"/>
          </a:xfrm>
        </p:spPr>
        <p:txBody>
          <a:bodyPr/>
          <a:lstStyle>
            <a:lvl1pPr>
              <a:defRPr/>
            </a:lvl1pPr>
          </a:lstStyle>
          <a:p>
            <a:r>
              <a:rPr lang="en-US" altLang="ja-JP" dirty="0"/>
              <a:t>JH. Harada (Kyoto University)</a:t>
            </a:r>
          </a:p>
        </p:txBody>
      </p:sp>
    </p:spTree>
    <p:extLst>
      <p:ext uri="{BB962C8B-B14F-4D97-AF65-F5344CB8AC3E}">
        <p14:creationId xmlns:p14="http://schemas.microsoft.com/office/powerpoint/2010/main" val="1347277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848FE1-AB54-A81D-F631-D0A63C7674D4}"/>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E15B1374-63A3-CCE8-B622-607933DDD727}"/>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1F38F896-7326-97B3-5CAE-AD23322B27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A2CDF0B6-5929-BE9F-2B14-31848326FF4E}"/>
              </a:ext>
            </a:extLst>
          </p:cNvPr>
          <p:cNvSpPr>
            <a:spLocks noGrp="1"/>
          </p:cNvSpPr>
          <p:nvPr>
            <p:ph type="dt" sz="half" idx="10"/>
          </p:nvPr>
        </p:nvSpPr>
        <p:spPr/>
        <p:txBody>
          <a:bodyPr/>
          <a:lstStyle>
            <a:lvl1pPr>
              <a:defRPr/>
            </a:lvl1pPr>
          </a:lstStyle>
          <a:p>
            <a:r>
              <a:rPr lang="en-US" altLang="ja-JP"/>
              <a:t>&lt;month year&gt;</a:t>
            </a:r>
          </a:p>
        </p:txBody>
      </p:sp>
      <p:sp>
        <p:nvSpPr>
          <p:cNvPr id="6" name="フッター プレースホルダー 5">
            <a:extLst>
              <a:ext uri="{FF2B5EF4-FFF2-40B4-BE49-F238E27FC236}">
                <a16:creationId xmlns:a16="http://schemas.microsoft.com/office/drawing/2014/main" id="{15E50602-45AE-97AB-6115-E2266BD7FA3E}"/>
              </a:ext>
            </a:extLst>
          </p:cNvPr>
          <p:cNvSpPr>
            <a:spLocks noGrp="1"/>
          </p:cNvSpPr>
          <p:nvPr>
            <p:ph type="ftr" sz="quarter" idx="11"/>
          </p:nvPr>
        </p:nvSpPr>
        <p:spPr/>
        <p:txBody>
          <a:bodyPr/>
          <a:lstStyle>
            <a:lvl1pPr>
              <a:defRPr/>
            </a:lvl1pPr>
          </a:lstStyle>
          <a:p>
            <a:r>
              <a:rPr lang="en-US" altLang="ja-JP"/>
              <a:t>&lt;author&gt;, &lt;company&gt;</a:t>
            </a:r>
          </a:p>
        </p:txBody>
      </p:sp>
      <p:sp>
        <p:nvSpPr>
          <p:cNvPr id="7" name="スライド番号プレースホルダー 6">
            <a:extLst>
              <a:ext uri="{FF2B5EF4-FFF2-40B4-BE49-F238E27FC236}">
                <a16:creationId xmlns:a16="http://schemas.microsoft.com/office/drawing/2014/main" id="{B98B941E-691E-65B8-AD8D-3D136C1CDB98}"/>
              </a:ext>
            </a:extLst>
          </p:cNvPr>
          <p:cNvSpPr>
            <a:spLocks noGrp="1"/>
          </p:cNvSpPr>
          <p:nvPr>
            <p:ph type="sldNum" sz="quarter" idx="12"/>
          </p:nvPr>
        </p:nvSpPr>
        <p:spPr/>
        <p:txBody>
          <a:bodyPr/>
          <a:lstStyle>
            <a:lvl1pPr>
              <a:defRPr/>
            </a:lvl1pPr>
          </a:lstStyle>
          <a:p>
            <a:r>
              <a:rPr lang="en-US" altLang="ja-JP"/>
              <a:t>Slide </a:t>
            </a:r>
            <a:fld id="{73959065-9C44-6A45-942B-A806D32A84AA}" type="slidenum">
              <a:rPr lang="en-US" altLang="ja-JP"/>
              <a:pPr/>
              <a:t>‹#›</a:t>
            </a:fld>
            <a:endParaRPr lang="en-US" altLang="ja-JP"/>
          </a:p>
        </p:txBody>
      </p:sp>
    </p:spTree>
    <p:extLst>
      <p:ext uri="{BB962C8B-B14F-4D97-AF65-F5344CB8AC3E}">
        <p14:creationId xmlns:p14="http://schemas.microsoft.com/office/powerpoint/2010/main" val="174980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D1150-2E55-06FF-5B4B-7C35EECC02FD}"/>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ED305965-C2BD-22EB-0408-CD12B6E066E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a:extLst>
              <a:ext uri="{FF2B5EF4-FFF2-40B4-BE49-F238E27FC236}">
                <a16:creationId xmlns:a16="http://schemas.microsoft.com/office/drawing/2014/main" id="{8B9D976E-D919-EA2A-4902-53F5BBD385E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F6959FC9-74B7-E68D-3916-3BF936FE765F}"/>
              </a:ext>
            </a:extLst>
          </p:cNvPr>
          <p:cNvSpPr>
            <a:spLocks noGrp="1"/>
          </p:cNvSpPr>
          <p:nvPr>
            <p:ph type="dt" sz="half" idx="10"/>
          </p:nvPr>
        </p:nvSpPr>
        <p:spPr/>
        <p:txBody>
          <a:bodyPr/>
          <a:lstStyle>
            <a:lvl1pPr>
              <a:defRPr/>
            </a:lvl1pPr>
          </a:lstStyle>
          <a:p>
            <a:r>
              <a:rPr lang="en-US" altLang="ja-JP"/>
              <a:t>&lt;month year&gt;</a:t>
            </a:r>
          </a:p>
        </p:txBody>
      </p:sp>
      <p:sp>
        <p:nvSpPr>
          <p:cNvPr id="6" name="フッター プレースホルダー 5">
            <a:extLst>
              <a:ext uri="{FF2B5EF4-FFF2-40B4-BE49-F238E27FC236}">
                <a16:creationId xmlns:a16="http://schemas.microsoft.com/office/drawing/2014/main" id="{14F894A9-93BB-CF9E-20C5-EC741392D7C4}"/>
              </a:ext>
            </a:extLst>
          </p:cNvPr>
          <p:cNvSpPr>
            <a:spLocks noGrp="1"/>
          </p:cNvSpPr>
          <p:nvPr>
            <p:ph type="ftr" sz="quarter" idx="11"/>
          </p:nvPr>
        </p:nvSpPr>
        <p:spPr/>
        <p:txBody>
          <a:bodyPr/>
          <a:lstStyle>
            <a:lvl1pPr>
              <a:defRPr/>
            </a:lvl1pPr>
          </a:lstStyle>
          <a:p>
            <a:r>
              <a:rPr lang="en-US" altLang="ja-JP"/>
              <a:t>&lt;author&gt;, &lt;company&gt;</a:t>
            </a:r>
          </a:p>
        </p:txBody>
      </p:sp>
      <p:sp>
        <p:nvSpPr>
          <p:cNvPr id="7" name="スライド番号プレースホルダー 6">
            <a:extLst>
              <a:ext uri="{FF2B5EF4-FFF2-40B4-BE49-F238E27FC236}">
                <a16:creationId xmlns:a16="http://schemas.microsoft.com/office/drawing/2014/main" id="{7E7024A4-CD70-06F4-E65A-D439D427D10C}"/>
              </a:ext>
            </a:extLst>
          </p:cNvPr>
          <p:cNvSpPr>
            <a:spLocks noGrp="1"/>
          </p:cNvSpPr>
          <p:nvPr>
            <p:ph type="sldNum" sz="quarter" idx="12"/>
          </p:nvPr>
        </p:nvSpPr>
        <p:spPr/>
        <p:txBody>
          <a:bodyPr/>
          <a:lstStyle>
            <a:lvl1pPr>
              <a:defRPr/>
            </a:lvl1pPr>
          </a:lstStyle>
          <a:p>
            <a:r>
              <a:rPr lang="en-US" altLang="ja-JP"/>
              <a:t>Slide </a:t>
            </a:r>
            <a:fld id="{51677405-CA80-0D43-B024-3D2FE325E03A}" type="slidenum">
              <a:rPr lang="en-US" altLang="ja-JP"/>
              <a:pPr/>
              <a:t>‹#›</a:t>
            </a:fld>
            <a:endParaRPr lang="en-US" altLang="ja-JP"/>
          </a:p>
        </p:txBody>
      </p:sp>
    </p:spTree>
    <p:extLst>
      <p:ext uri="{BB962C8B-B14F-4D97-AF65-F5344CB8AC3E}">
        <p14:creationId xmlns:p14="http://schemas.microsoft.com/office/powerpoint/2010/main" val="270305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6495D6-5E49-0654-FD1C-60333E21F57E}"/>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ja-JP" altLang="en-US"/>
              <a:t>マスター タイトルの書式設定</a:t>
            </a:r>
            <a:endParaRPr lang="en-US" altLang="ja-JP" dirty="0"/>
          </a:p>
        </p:txBody>
      </p:sp>
      <p:sp>
        <p:nvSpPr>
          <p:cNvPr id="1027" name="Rectangle 3">
            <a:extLst>
              <a:ext uri="{FF2B5EF4-FFF2-40B4-BE49-F238E27FC236}">
                <a16:creationId xmlns:a16="http://schemas.microsoft.com/office/drawing/2014/main" id="{30D36E6F-1D50-3BC0-D5FD-3059614BE9A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1028" name="Rectangle 4">
            <a:extLst>
              <a:ext uri="{FF2B5EF4-FFF2-40B4-BE49-F238E27FC236}">
                <a16:creationId xmlns:a16="http://schemas.microsoft.com/office/drawing/2014/main" id="{91F4EFEB-4DA1-5345-A823-11D50A2140A1}"/>
              </a:ext>
            </a:extLst>
          </p:cNvPr>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panose="020B0600070205080204" pitchFamily="34" charset="-128"/>
              </a:defRPr>
            </a:lvl1pPr>
          </a:lstStyle>
          <a:p>
            <a:r>
              <a:rPr lang="en-US" altLang="ja-JP" dirty="0"/>
              <a:t>September 2025</a:t>
            </a:r>
          </a:p>
        </p:txBody>
      </p:sp>
      <p:sp>
        <p:nvSpPr>
          <p:cNvPr id="1029" name="Rectangle 5">
            <a:extLst>
              <a:ext uri="{FF2B5EF4-FFF2-40B4-BE49-F238E27FC236}">
                <a16:creationId xmlns:a16="http://schemas.microsoft.com/office/drawing/2014/main" id="{F2996900-8024-7E03-0519-B0F6E6D560EC}"/>
              </a:ext>
            </a:extLst>
          </p:cNvPr>
          <p:cNvSpPr>
            <a:spLocks noGrp="1" noChangeArrowheads="1"/>
          </p:cNvSpPr>
          <p:nvPr>
            <p:ph type="ftr" sz="quarter" idx="3"/>
          </p:nvPr>
        </p:nvSpPr>
        <p:spPr bwMode="auto">
          <a:xfrm>
            <a:off x="5486400" y="6475413"/>
            <a:ext cx="31242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ea typeface="ＭＳ Ｐゴシック" panose="020B0600070205080204" pitchFamily="34" charset="-128"/>
              </a:defRPr>
            </a:lvl1pPr>
          </a:lstStyle>
          <a:p>
            <a:r>
              <a:rPr lang="en-US" altLang="ja-JP" dirty="0"/>
              <a:t>H. Harada (Kyoto University)</a:t>
            </a:r>
          </a:p>
        </p:txBody>
      </p:sp>
      <p:sp>
        <p:nvSpPr>
          <p:cNvPr id="1030" name="Rectangle 6">
            <a:extLst>
              <a:ext uri="{FF2B5EF4-FFF2-40B4-BE49-F238E27FC236}">
                <a16:creationId xmlns:a16="http://schemas.microsoft.com/office/drawing/2014/main" id="{BD881C5F-E440-7DD7-BED9-7494D1C43662}"/>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ea typeface="ＭＳ Ｐゴシック" panose="020B0600070205080204" pitchFamily="34" charset="-128"/>
              </a:defRPr>
            </a:lvl1pPr>
          </a:lstStyle>
          <a:p>
            <a:r>
              <a:rPr lang="en-US" altLang="ja-JP"/>
              <a:t>Slide </a:t>
            </a:r>
            <a:fld id="{7D056B4E-DEA5-984E-BD1E-E345DE00E152}" type="slidenum">
              <a:rPr lang="en-US" altLang="ja-JP"/>
              <a:pPr/>
              <a:t>‹#›</a:t>
            </a:fld>
            <a:endParaRPr lang="en-US" altLang="ja-JP"/>
          </a:p>
        </p:txBody>
      </p:sp>
      <p:sp>
        <p:nvSpPr>
          <p:cNvPr id="1031" name="Rectangle 7">
            <a:extLst>
              <a:ext uri="{FF2B5EF4-FFF2-40B4-BE49-F238E27FC236}">
                <a16:creationId xmlns:a16="http://schemas.microsoft.com/office/drawing/2014/main" id="{8D869010-F9D3-6C17-FF70-D808AB6385CB}"/>
              </a:ext>
            </a:extLst>
          </p:cNvPr>
          <p:cNvSpPr>
            <a:spLocks noChangeArrowheads="1"/>
          </p:cNvSpPr>
          <p:nvPr/>
        </p:nvSpPr>
        <p:spPr bwMode="auto">
          <a:xfrm>
            <a:off x="4344988" y="394156"/>
            <a:ext cx="4113212"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1828800" marR="0" lvl="4" indent="0" algn="r" defTabSz="914400" rtl="0" eaLnBrk="0" fontAlgn="base" latinLnBrk="0" hangingPunct="0">
              <a:lnSpc>
                <a:spcPct val="100000"/>
              </a:lnSpc>
              <a:spcBef>
                <a:spcPct val="0"/>
              </a:spcBef>
              <a:spcAft>
                <a:spcPct val="0"/>
              </a:spcAft>
              <a:buClrTx/>
              <a:buSzTx/>
              <a:buFontTx/>
              <a:buNone/>
              <a:tabLst/>
              <a:defRPr/>
            </a:pPr>
            <a:r>
              <a:rPr lang="en-US" altLang="ja-JP" sz="1400" b="1" dirty="0">
                <a:ea typeface="ＭＳ Ｐゴシック" panose="020B0600070205080204" pitchFamily="34" charset="-128"/>
              </a:rPr>
              <a:t>doc.: 15-25-0495-00-04ad</a:t>
            </a:r>
          </a:p>
        </p:txBody>
      </p:sp>
      <p:sp>
        <p:nvSpPr>
          <p:cNvPr id="1032" name="Line 8">
            <a:extLst>
              <a:ext uri="{FF2B5EF4-FFF2-40B4-BE49-F238E27FC236}">
                <a16:creationId xmlns:a16="http://schemas.microsoft.com/office/drawing/2014/main" id="{FF37431F-6A21-F372-2053-E4DC9B07C169}"/>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3" name="Rectangle 9">
            <a:extLst>
              <a:ext uri="{FF2B5EF4-FFF2-40B4-BE49-F238E27FC236}">
                <a16:creationId xmlns:a16="http://schemas.microsoft.com/office/drawing/2014/main" id="{075816F8-4B88-F61B-0AE1-5A963DCA01D6}"/>
              </a:ext>
            </a:extLst>
          </p:cNvPr>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ja-JP">
                <a:ea typeface="ＭＳ Ｐゴシック" panose="020B0600070205080204" pitchFamily="34" charset="-128"/>
              </a:rPr>
              <a:t>Submission</a:t>
            </a:r>
          </a:p>
        </p:txBody>
      </p:sp>
      <p:sp>
        <p:nvSpPr>
          <p:cNvPr id="1034" name="Line 10">
            <a:extLst>
              <a:ext uri="{FF2B5EF4-FFF2-40B4-BE49-F238E27FC236}">
                <a16:creationId xmlns:a16="http://schemas.microsoft.com/office/drawing/2014/main" id="{9F489F84-0173-9201-88C0-D8E0581C4A9A}"/>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kumimoji="1" sz="3600" b="1" kern="1200">
          <a:solidFill>
            <a:schemeClr val="tx2"/>
          </a:solidFill>
          <a:latin typeface="+mj-lt"/>
          <a:ea typeface="+mj-ea"/>
          <a:cs typeface="+mj-cs"/>
        </a:defRPr>
      </a:lvl1pPr>
      <a:lvl2pPr algn="ctr" rtl="0" eaLnBrk="1" fontAlgn="base" hangingPunct="1">
        <a:spcBef>
          <a:spcPct val="0"/>
        </a:spcBef>
        <a:spcAft>
          <a:spcPct val="0"/>
        </a:spcAft>
        <a:defRPr kumimoji="1" sz="3600">
          <a:solidFill>
            <a:schemeClr val="tx2"/>
          </a:solidFill>
          <a:latin typeface="Times New Roman" panose="02020603050405020304" pitchFamily="18" charset="0"/>
        </a:defRPr>
      </a:lvl2pPr>
      <a:lvl3pPr algn="ctr" rtl="0" eaLnBrk="1" fontAlgn="base" hangingPunct="1">
        <a:spcBef>
          <a:spcPct val="0"/>
        </a:spcBef>
        <a:spcAft>
          <a:spcPct val="0"/>
        </a:spcAft>
        <a:defRPr kumimoji="1" sz="3600">
          <a:solidFill>
            <a:schemeClr val="tx2"/>
          </a:solidFill>
          <a:latin typeface="Times New Roman" panose="02020603050405020304" pitchFamily="18" charset="0"/>
        </a:defRPr>
      </a:lvl3pPr>
      <a:lvl4pPr algn="ctr" rtl="0" eaLnBrk="1" fontAlgn="base" hangingPunct="1">
        <a:spcBef>
          <a:spcPct val="0"/>
        </a:spcBef>
        <a:spcAft>
          <a:spcPct val="0"/>
        </a:spcAft>
        <a:defRPr kumimoji="1" sz="3600">
          <a:solidFill>
            <a:schemeClr val="tx2"/>
          </a:solidFill>
          <a:latin typeface="Times New Roman" panose="02020603050405020304" pitchFamily="18" charset="0"/>
        </a:defRPr>
      </a:lvl4pPr>
      <a:lvl5pPr algn="ctr" rtl="0" eaLnBrk="1" fontAlgn="base" hangingPunct="1">
        <a:spcBef>
          <a:spcPct val="0"/>
        </a:spcBef>
        <a:spcAft>
          <a:spcPct val="0"/>
        </a:spcAft>
        <a:defRPr kumimoji="1"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kumimoji="1"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kumimoji="1"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kumimoji="1"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kumimoji="1"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D4406DF-5171-F581-F857-F38F4DD7CAE5}"/>
              </a:ext>
            </a:extLst>
          </p:cNvPr>
          <p:cNvSpPr>
            <a:spLocks noGrp="1"/>
          </p:cNvSpPr>
          <p:nvPr>
            <p:ph type="sldNum" sz="quarter" idx="12"/>
          </p:nvPr>
        </p:nvSpPr>
        <p:spPr/>
        <p:txBody>
          <a:bodyPr/>
          <a:lstStyle/>
          <a:p>
            <a:r>
              <a:rPr lang="en-US" altLang="ja-JP"/>
              <a:t>Slide </a:t>
            </a:r>
            <a:fld id="{BBD08209-93F0-6647-80DA-96AB6B3B5CA3}" type="slidenum">
              <a:rPr lang="en-US" altLang="ja-JP"/>
              <a:pPr/>
              <a:t>1</a:t>
            </a:fld>
            <a:endParaRPr lang="en-US" altLang="ja-JP"/>
          </a:p>
        </p:txBody>
      </p:sp>
      <p:sp>
        <p:nvSpPr>
          <p:cNvPr id="27651" name="Rectangle 3">
            <a:extLst>
              <a:ext uri="{FF2B5EF4-FFF2-40B4-BE49-F238E27FC236}">
                <a16:creationId xmlns:a16="http://schemas.microsoft.com/office/drawing/2014/main" id="{76D73AA0-44BA-C9C3-7A5A-B1B945179217}"/>
              </a:ext>
            </a:extLst>
          </p:cNvPr>
          <p:cNvSpPr>
            <a:spLocks noChangeArrowheads="1"/>
          </p:cNvSpPr>
          <p:nvPr/>
        </p:nvSpPr>
        <p:spPr bwMode="auto">
          <a:xfrm>
            <a:off x="152400" y="609600"/>
            <a:ext cx="89916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1800" b="1" u="sng" dirty="0">
                <a:solidFill>
                  <a:schemeClr val="tx2"/>
                </a:solidFill>
                <a:effectLst>
                  <a:outerShdw blurRad="38100" dist="38100" dir="2700000" algn="tl">
                    <a:srgbClr val="C0C0C0"/>
                  </a:outerShdw>
                </a:effectLst>
                <a:ea typeface="ＭＳ Ｐゴシック" panose="020B0600070205080204" pitchFamily="34" charset="-128"/>
              </a:rPr>
              <a:t>Project: IEEE P802.15 Working Group for Wireless Personal Area Networks (WPANs)</a:t>
            </a:r>
            <a:endParaRPr lang="en-US" altLang="ja-JP" sz="1600" b="1" dirty="0">
              <a:solidFill>
                <a:schemeClr val="tx2"/>
              </a:solidFill>
              <a:ea typeface="ＭＳ Ｐゴシック" panose="020B0600070205080204" pitchFamily="34" charset="-128"/>
            </a:endParaRPr>
          </a:p>
          <a:p>
            <a:endParaRPr lang="en-US" altLang="ja-JP" sz="1600" dirty="0">
              <a:solidFill>
                <a:schemeClr val="tx2"/>
              </a:solidFill>
              <a:ea typeface="ＭＳ Ｐゴシック" panose="020B0600070205080204" pitchFamily="34" charset="-128"/>
            </a:endParaRPr>
          </a:p>
          <a:p>
            <a:r>
              <a:rPr lang="en-US" altLang="ja-JP" sz="1600" b="1" dirty="0">
                <a:solidFill>
                  <a:schemeClr val="tx2"/>
                </a:solidFill>
                <a:ea typeface="ＭＳ Ｐゴシック" panose="020B0600070205080204" pitchFamily="34" charset="-128"/>
              </a:rPr>
              <a:t>Submission Title:</a:t>
            </a:r>
            <a:r>
              <a:rPr lang="en-US" altLang="ja-JP" sz="1600" dirty="0">
                <a:solidFill>
                  <a:schemeClr val="tx2"/>
                </a:solidFill>
                <a:ea typeface="ＭＳ Ｐゴシック" panose="020B0600070205080204" pitchFamily="34" charset="-128"/>
              </a:rPr>
              <a:t> [</a:t>
            </a:r>
            <a:r>
              <a:rPr lang="en-US" altLang="ja-JP" sz="1600" b="1" dirty="0">
                <a:cs typeface="Times New Roman" panose="02020603050405020304" pitchFamily="18" charset="0"/>
              </a:rPr>
              <a:t>Summary of Discussion on Merged baseline for</a:t>
            </a:r>
            <a:r>
              <a:rPr lang="ja-JP" altLang="en-US" sz="1600" b="1">
                <a:cs typeface="Times New Roman" panose="02020603050405020304" pitchFamily="18" charset="0"/>
              </a:rPr>
              <a:t> </a:t>
            </a:r>
            <a:r>
              <a:rPr lang="en-US" altLang="ja-JP" sz="1600" b="1" dirty="0">
                <a:cs typeface="Times New Roman" panose="02020603050405020304" pitchFamily="18" charset="0"/>
              </a:rPr>
              <a:t>SUN OFDM HR</a:t>
            </a:r>
            <a:r>
              <a:rPr lang="en-US" altLang="ja-JP" sz="1600" dirty="0">
                <a:solidFill>
                  <a:schemeClr val="tx2"/>
                </a:solidFill>
                <a:ea typeface="ＭＳ Ｐゴシック" panose="020B0600070205080204" pitchFamily="34" charset="-128"/>
              </a:rPr>
              <a:t>]	</a:t>
            </a:r>
          </a:p>
          <a:p>
            <a:r>
              <a:rPr lang="en-US" altLang="ja-JP" sz="1600" b="1" dirty="0">
                <a:solidFill>
                  <a:schemeClr val="tx2"/>
                </a:solidFill>
                <a:ea typeface="ＭＳ Ｐゴシック" panose="020B0600070205080204" pitchFamily="34" charset="-128"/>
              </a:rPr>
              <a:t>Date Submitted: 18 Sept 2025</a:t>
            </a:r>
            <a:endParaRPr lang="en-US" altLang="ja-JP" sz="1600" dirty="0">
              <a:solidFill>
                <a:schemeClr val="tx2"/>
              </a:solidFill>
              <a:ea typeface="ＭＳ Ｐゴシック" panose="020B0600070205080204" pitchFamily="34" charset="-128"/>
            </a:endParaRPr>
          </a:p>
          <a:p>
            <a:r>
              <a:rPr lang="en-US" altLang="ja-JP" sz="1600" b="1" dirty="0">
                <a:solidFill>
                  <a:schemeClr val="tx2"/>
                </a:solidFill>
                <a:ea typeface="ＭＳ Ｐゴシック" panose="020B0600070205080204" pitchFamily="34" charset="-128"/>
              </a:rPr>
              <a:t>Source:</a:t>
            </a:r>
            <a:r>
              <a:rPr lang="en-US" altLang="ja-JP" sz="1600" dirty="0">
                <a:solidFill>
                  <a:schemeClr val="tx2"/>
                </a:solidFill>
                <a:ea typeface="ＭＳ Ｐゴシック" panose="020B0600070205080204" pitchFamily="34" charset="-128"/>
              </a:rPr>
              <a:t> Hiroshi Harada</a:t>
            </a:r>
            <a:r>
              <a:rPr lang="ja-JP" altLang="en-US" sz="1600">
                <a:solidFill>
                  <a:schemeClr val="tx2"/>
                </a:solidFill>
                <a:ea typeface="ＭＳ Ｐゴシック" panose="020B0600070205080204" pitchFamily="34" charset="-128"/>
              </a:rPr>
              <a:t>　</a:t>
            </a:r>
            <a:r>
              <a:rPr lang="en-US" altLang="ja-JP" sz="1600" dirty="0">
                <a:solidFill>
                  <a:schemeClr val="tx2"/>
                </a:solidFill>
                <a:ea typeface="ＭＳ Ｐゴシック" panose="020B0600070205080204" pitchFamily="34" charset="-128"/>
              </a:rPr>
              <a:t>(Kyoto University)</a:t>
            </a:r>
          </a:p>
          <a:p>
            <a:r>
              <a:rPr lang="en-US" altLang="ja-JP" sz="1600" dirty="0">
                <a:solidFill>
                  <a:schemeClr val="tx2"/>
                </a:solidFill>
                <a:ea typeface="ＭＳ Ｐゴシック" panose="020B0600070205080204" pitchFamily="34" charset="-128"/>
              </a:rPr>
              <a:t>Address </a:t>
            </a:r>
            <a:r>
              <a:rPr lang="en-US" altLang="ja-JP" sz="1600" dirty="0" err="1">
                <a:ea typeface="ＭＳ Ｐゴシック" panose="020B0600070205080204" pitchFamily="34" charset="-128"/>
              </a:rPr>
              <a:t>Yoshidahonmachi</a:t>
            </a:r>
            <a:r>
              <a:rPr lang="en-US" altLang="ja-JP" sz="1600" dirty="0">
                <a:ea typeface="ＭＳ Ｐゴシック" panose="020B0600070205080204" pitchFamily="34" charset="-128"/>
              </a:rPr>
              <a:t>. Sakyo, Kyoto, 606-8501, Japan</a:t>
            </a:r>
          </a:p>
          <a:p>
            <a:r>
              <a:rPr lang="en-US" altLang="ja-JP" sz="1600" dirty="0">
                <a:solidFill>
                  <a:schemeClr val="tx2"/>
                </a:solidFill>
                <a:ea typeface="ＭＳ Ｐゴシック" panose="020B0600070205080204" pitchFamily="34" charset="-128"/>
              </a:rPr>
              <a:t>Voice</a:t>
            </a:r>
            <a:r>
              <a:rPr lang="en-US" altLang="ja-JP" sz="1600" dirty="0">
                <a:ea typeface="ＭＳ Ｐゴシック" panose="020B0600070205080204" pitchFamily="34" charset="-128"/>
              </a:rPr>
              <a:t>: +81-75-753-5317 </a:t>
            </a:r>
            <a:r>
              <a:rPr lang="en-US" altLang="ja-JP" sz="1600" dirty="0">
                <a:solidFill>
                  <a:schemeClr val="tx2"/>
                </a:solidFill>
                <a:ea typeface="ＭＳ Ｐゴシック" panose="020B0600070205080204" pitchFamily="34" charset="-128"/>
              </a:rPr>
              <a:t>, E-Mail: </a:t>
            </a:r>
            <a:r>
              <a:rPr lang="en-US" altLang="ja-JP" sz="1600" dirty="0" err="1">
                <a:ea typeface="ＭＳ Ｐゴシック" panose="020B0600070205080204" pitchFamily="34" charset="-128"/>
              </a:rPr>
              <a:t>hiroshi.harada@i.kyoto-u.ac.jp</a:t>
            </a:r>
            <a:r>
              <a:rPr lang="en-US" altLang="ja-JP" sz="1600" dirty="0">
                <a:solidFill>
                  <a:schemeClr val="tx2"/>
                </a:solidFill>
                <a:ea typeface="ＭＳ Ｐゴシック" panose="020B0600070205080204" pitchFamily="34" charset="-128"/>
              </a:rPr>
              <a:t>	</a:t>
            </a:r>
          </a:p>
          <a:p>
            <a:pPr>
              <a:spcBef>
                <a:spcPts val="600"/>
              </a:spcBef>
              <a:spcAft>
                <a:spcPts val="600"/>
              </a:spcAft>
            </a:pPr>
            <a:r>
              <a:rPr lang="en-US" altLang="ja-JP" sz="1600" b="1" dirty="0">
                <a:solidFill>
                  <a:schemeClr val="tx2"/>
                </a:solidFill>
                <a:ea typeface="ＭＳ Ｐゴシック" panose="020B0600070205080204" pitchFamily="34" charset="-128"/>
              </a:rPr>
              <a:t>Re:</a:t>
            </a:r>
            <a:r>
              <a:rPr lang="en-US" altLang="ja-JP" sz="1600" dirty="0">
                <a:solidFill>
                  <a:schemeClr val="tx2"/>
                </a:solidFill>
                <a:ea typeface="ＭＳ Ｐゴシック" panose="020B0600070205080204" pitchFamily="34" charset="-128"/>
              </a:rPr>
              <a:t> [</a:t>
            </a:r>
            <a:r>
              <a:rPr lang="en-US" altLang="en-US" sz="1600" dirty="0">
                <a:latin typeface="Times New Roman" panose="02020603050405020304" pitchFamily="18" charset="0"/>
              </a:rPr>
              <a:t>Wireless Next Generation, Long Range extension enhancements to 802.15.4-2020</a:t>
            </a:r>
            <a:r>
              <a:rPr lang="en-US" altLang="ja-JP" sz="1600" dirty="0">
                <a:solidFill>
                  <a:schemeClr val="tx2"/>
                </a:solidFill>
                <a:ea typeface="ＭＳ Ｐゴシック" panose="020B0600070205080204" pitchFamily="34" charset="-128"/>
              </a:rPr>
              <a:t>]</a:t>
            </a:r>
            <a:r>
              <a:rPr lang="en-US" altLang="ja-JP" dirty="0">
                <a:solidFill>
                  <a:schemeClr val="accent2"/>
                </a:solidFill>
                <a:ea typeface="ＭＳ Ｐゴシック" panose="020B0600070205080204" pitchFamily="34" charset="-128"/>
              </a:rPr>
              <a:t>	</a:t>
            </a:r>
            <a:endParaRPr lang="en-US" altLang="ja-JP" dirty="0">
              <a:solidFill>
                <a:schemeClr val="tx2"/>
              </a:solidFill>
              <a:ea typeface="ＭＳ Ｐゴシック" panose="020B0600070205080204" pitchFamily="34" charset="-128"/>
            </a:endParaRPr>
          </a:p>
          <a:p>
            <a:pPr>
              <a:spcBef>
                <a:spcPts val="600"/>
              </a:spcBef>
              <a:spcAft>
                <a:spcPts val="600"/>
              </a:spcAft>
            </a:pPr>
            <a:r>
              <a:rPr lang="en-US" altLang="ja-JP" sz="1600" b="1" dirty="0">
                <a:solidFill>
                  <a:schemeClr val="tx2"/>
                </a:solidFill>
                <a:ea typeface="ＭＳ Ｐゴシック" panose="020B0600070205080204" pitchFamily="34" charset="-128"/>
              </a:rPr>
              <a:t>Abstract:</a:t>
            </a:r>
            <a:r>
              <a:rPr lang="en-US" altLang="ja-JP" sz="1600" dirty="0">
                <a:ea typeface="ＭＳ Ｐゴシック" panose="020B0600070205080204" pitchFamily="34" charset="-128"/>
              </a:rPr>
              <a:t>	</a:t>
            </a:r>
            <a:r>
              <a:rPr kumimoji="0" lang="en-US" altLang="ja-JP" sz="16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en-US" altLang="ja-JP" sz="1600" dirty="0">
                <a:cs typeface="Times New Roman" panose="02020603050405020304" pitchFamily="18" charset="0"/>
              </a:rPr>
              <a:t>The SUN OFDM HR (High Rate) proposed for 802.15.4ad in documents 15-25/0280r4 and 15-25/0392r0 has been organized. Based on these documents, the Next Step following the Hawaii meeting was discussed. At the Hawaii meeting, the proposal merging and the standard baseline were discussed among the proposers.</a:t>
            </a:r>
            <a:r>
              <a:rPr lang="en-US" altLang="ja-JP" sz="1600" dirty="0">
                <a:solidFill>
                  <a:srgbClr val="000000"/>
                </a:solidFill>
                <a:cs typeface="Times New Roman" panose="02020603050405020304" pitchFamily="18" charset="0"/>
              </a:rPr>
              <a:t> </a:t>
            </a:r>
            <a:r>
              <a:rPr lang="en-US" altLang="ja-JP" sz="1600" dirty="0">
                <a:cs typeface="Times New Roman" panose="02020603050405020304" pitchFamily="18" charset="0"/>
              </a:rPr>
              <a:t>This document is a summary of the discussion on SUN OFDM HR among these proposers. </a:t>
            </a:r>
            <a:r>
              <a:rPr lang="en-US" altLang="ja-JP" sz="1600" dirty="0">
                <a:ea typeface="ＭＳ Ｐゴシック" panose="020B0600070205080204" pitchFamily="34" charset="-128"/>
              </a:rPr>
              <a:t>A part of this contribution supported from the commissioned research (No. JPJ012368C05101) by National Institute of Information and Communications Technology (NICT) , Japan is included. </a:t>
            </a:r>
          </a:p>
          <a:p>
            <a:pPr>
              <a:spcBef>
                <a:spcPts val="600"/>
              </a:spcBef>
              <a:spcAft>
                <a:spcPts val="600"/>
              </a:spcAft>
            </a:pPr>
            <a:r>
              <a:rPr lang="en-US" altLang="ja-JP" sz="1600" b="1" dirty="0">
                <a:solidFill>
                  <a:schemeClr val="tx2"/>
                </a:solidFill>
                <a:ea typeface="ＭＳ Ｐゴシック" panose="020B0600070205080204" pitchFamily="34" charset="-128"/>
              </a:rPr>
              <a:t>Purpose:</a:t>
            </a:r>
            <a:r>
              <a:rPr lang="en-US" altLang="ja-JP" sz="1600" dirty="0">
                <a:solidFill>
                  <a:schemeClr val="tx2"/>
                </a:solidFill>
                <a:ea typeface="ＭＳ Ｐゴシック" panose="020B0600070205080204" pitchFamily="34" charset="-128"/>
              </a:rPr>
              <a:t>	</a:t>
            </a:r>
          </a:p>
          <a:p>
            <a:pPr>
              <a:spcBef>
                <a:spcPts val="600"/>
              </a:spcBef>
              <a:spcAft>
                <a:spcPts val="600"/>
              </a:spcAft>
            </a:pPr>
            <a:r>
              <a:rPr lang="en-US" altLang="ja-JP" sz="1600" b="1" dirty="0">
                <a:solidFill>
                  <a:schemeClr val="tx2"/>
                </a:solidFill>
                <a:ea typeface="ＭＳ Ｐゴシック" panose="020B0600070205080204" pitchFamily="34" charset="-128"/>
              </a:rPr>
              <a:t>Notice:</a:t>
            </a:r>
            <a:r>
              <a:rPr lang="en-US" altLang="ja-JP" sz="1600" dirty="0">
                <a:solidFill>
                  <a:schemeClr val="tx2"/>
                </a:solidFill>
                <a:ea typeface="ＭＳ Ｐゴシック" panose="020B0600070205080204" pitchFamily="34"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ja-JP" sz="1600" b="1" dirty="0">
                <a:solidFill>
                  <a:schemeClr val="tx2"/>
                </a:solidFill>
                <a:ea typeface="ＭＳ Ｐゴシック" panose="020B0600070205080204" pitchFamily="34" charset="-128"/>
              </a:rPr>
              <a:t>Release:</a:t>
            </a:r>
            <a:r>
              <a:rPr lang="en-US" altLang="ja-JP" sz="1600" dirty="0">
                <a:solidFill>
                  <a:schemeClr val="tx2"/>
                </a:solidFill>
                <a:ea typeface="ＭＳ Ｐゴシック" panose="020B0600070205080204" pitchFamily="34" charset="-128"/>
              </a:rPr>
              <a:t>	The contributor acknowledges and accepts that this contribution becomes the property of IEEE and may be made publicly available by P802.15.	</a:t>
            </a:r>
          </a:p>
        </p:txBody>
      </p:sp>
      <p:sp>
        <p:nvSpPr>
          <p:cNvPr id="2" name="フッター プレースホルダー 4">
            <a:extLst>
              <a:ext uri="{FF2B5EF4-FFF2-40B4-BE49-F238E27FC236}">
                <a16:creationId xmlns:a16="http://schemas.microsoft.com/office/drawing/2014/main" id="{25E62AD3-D0BC-BA06-3CFD-623CD620CF54}"/>
              </a:ext>
            </a:extLst>
          </p:cNvPr>
          <p:cNvSpPr>
            <a:spLocks noGrp="1"/>
          </p:cNvSpPr>
          <p:nvPr>
            <p:ph type="ftr" sz="quarter" idx="11"/>
          </p:nvPr>
        </p:nvSpPr>
        <p:spPr>
          <a:xfrm>
            <a:off x="5486400" y="6475413"/>
            <a:ext cx="3124200" cy="184666"/>
          </a:xfrm>
        </p:spPr>
        <p:txBody>
          <a:bodyPr/>
          <a:lstStyle/>
          <a:p>
            <a:r>
              <a:rPr lang="en-US" altLang="ja-JP" dirty="0"/>
              <a:t>H. Harada (Kyoto University)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240813C0-ACF0-3D3D-057C-C7D59B3532E6}"/>
              </a:ext>
            </a:extLst>
          </p:cNvPr>
          <p:cNvSpPr>
            <a:spLocks noGrp="1"/>
          </p:cNvSpPr>
          <p:nvPr>
            <p:ph type="dt" sz="half" idx="10"/>
          </p:nvPr>
        </p:nvSpPr>
        <p:spPr>
          <a:xfrm>
            <a:off x="685800" y="378281"/>
            <a:ext cx="1600200" cy="215444"/>
          </a:xfrm>
        </p:spPr>
        <p:txBody>
          <a:bodyPr/>
          <a:lstStyle/>
          <a:p>
            <a:r>
              <a:rPr lang="en-US" altLang="ja-JP" dirty="0"/>
              <a:t>September 2025</a:t>
            </a:r>
          </a:p>
        </p:txBody>
      </p:sp>
      <p:sp>
        <p:nvSpPr>
          <p:cNvPr id="5" name="フッター プレースホルダー 4">
            <a:extLst>
              <a:ext uri="{FF2B5EF4-FFF2-40B4-BE49-F238E27FC236}">
                <a16:creationId xmlns:a16="http://schemas.microsoft.com/office/drawing/2014/main" id="{B43F158F-AA71-9197-B305-AED5283EE878}"/>
              </a:ext>
            </a:extLst>
          </p:cNvPr>
          <p:cNvSpPr>
            <a:spLocks noGrp="1"/>
          </p:cNvSpPr>
          <p:nvPr>
            <p:ph type="ftr" sz="quarter" idx="11"/>
          </p:nvPr>
        </p:nvSpPr>
        <p:spPr/>
        <p:txBody>
          <a:bodyPr/>
          <a:lstStyle/>
          <a:p>
            <a:r>
              <a:rPr lang="en-US" altLang="ja-JP"/>
              <a:t>H. Harada (Kyoto University)</a:t>
            </a:r>
            <a:endParaRPr lang="en-US" altLang="ja-JP" dirty="0"/>
          </a:p>
        </p:txBody>
      </p:sp>
      <p:sp>
        <p:nvSpPr>
          <p:cNvPr id="6" name="スライド番号プレースホルダー 5">
            <a:extLst>
              <a:ext uri="{FF2B5EF4-FFF2-40B4-BE49-F238E27FC236}">
                <a16:creationId xmlns:a16="http://schemas.microsoft.com/office/drawing/2014/main" id="{59A370D8-8407-1E95-681D-59D56A15CF46}"/>
              </a:ext>
            </a:extLst>
          </p:cNvPr>
          <p:cNvSpPr>
            <a:spLocks noGrp="1"/>
          </p:cNvSpPr>
          <p:nvPr>
            <p:ph type="sldNum" sz="quarter" idx="12"/>
          </p:nvPr>
        </p:nvSpPr>
        <p:spPr/>
        <p:txBody>
          <a:bodyPr/>
          <a:lstStyle/>
          <a:p>
            <a:r>
              <a:rPr lang="en-US" altLang="ja-JP"/>
              <a:t>Slide </a:t>
            </a:r>
            <a:fld id="{4DCCDCFB-B5C7-5D48-9D1A-3B7C5A935EFC}" type="slidenum">
              <a:rPr lang="en-US" altLang="ja-JP" smtClean="0"/>
              <a:pPr/>
              <a:t>2</a:t>
            </a:fld>
            <a:endParaRPr lang="en-US" altLang="ja-JP"/>
          </a:p>
        </p:txBody>
      </p:sp>
      <p:sp>
        <p:nvSpPr>
          <p:cNvPr id="9" name="Rectangle 2">
            <a:extLst>
              <a:ext uri="{FF2B5EF4-FFF2-40B4-BE49-F238E27FC236}">
                <a16:creationId xmlns:a16="http://schemas.microsoft.com/office/drawing/2014/main" id="{083634FC-F598-B9DA-3BC9-2A61D83A3C5B}"/>
              </a:ext>
            </a:extLst>
          </p:cNvPr>
          <p:cNvSpPr>
            <a:spLocks noGrp="1" noChangeArrowheads="1"/>
          </p:cNvSpPr>
          <p:nvPr>
            <p:ph type="ctrTitle"/>
          </p:nvPr>
        </p:nvSpPr>
        <p:spPr>
          <a:xfrm>
            <a:off x="755576" y="1916832"/>
            <a:ext cx="7772400" cy="1584176"/>
          </a:xfrm>
        </p:spPr>
        <p:txBody>
          <a:bodyPr anchor="ctr"/>
          <a:lstStyle/>
          <a:p>
            <a:r>
              <a:rPr lang="en-US" altLang="ja-JP" sz="3600" dirty="0">
                <a:cs typeface="Times New Roman" panose="02020603050405020304" pitchFamily="18" charset="0"/>
              </a:rPr>
              <a:t>Summary of Discussion on Merged Baseline for</a:t>
            </a:r>
            <a:r>
              <a:rPr lang="ja-JP" altLang="en-US" sz="3600">
                <a:cs typeface="Times New Roman" panose="02020603050405020304" pitchFamily="18" charset="0"/>
              </a:rPr>
              <a:t> </a:t>
            </a:r>
            <a:r>
              <a:rPr lang="en-US" altLang="ja-JP" sz="3600" dirty="0">
                <a:cs typeface="Times New Roman" panose="02020603050405020304" pitchFamily="18" charset="0"/>
              </a:rPr>
              <a:t>SUN OFDM High Rate (HR)</a:t>
            </a:r>
            <a:endParaRPr lang="ja-JP" altLang="ja-JP" sz="3600">
              <a:latin typeface="Times New Roman" panose="02020603050405020304" pitchFamily="18" charset="0"/>
              <a:cs typeface="Times New Roman" panose="02020603050405020304" pitchFamily="18" charset="0"/>
            </a:endParaRPr>
          </a:p>
        </p:txBody>
      </p:sp>
      <p:sp>
        <p:nvSpPr>
          <p:cNvPr id="3" name="Rectangle 3">
            <a:extLst>
              <a:ext uri="{FF2B5EF4-FFF2-40B4-BE49-F238E27FC236}">
                <a16:creationId xmlns:a16="http://schemas.microsoft.com/office/drawing/2014/main" id="{D0AB346D-DC4E-5ABB-3677-15C3429FFB04}"/>
              </a:ext>
            </a:extLst>
          </p:cNvPr>
          <p:cNvSpPr>
            <a:spLocks noGrp="1" noChangeArrowheads="1"/>
          </p:cNvSpPr>
          <p:nvPr>
            <p:ph type="subTitle" idx="1"/>
          </p:nvPr>
        </p:nvSpPr>
        <p:spPr>
          <a:xfrm>
            <a:off x="1331640" y="4270280"/>
            <a:ext cx="6400800" cy="1417712"/>
          </a:xfrm>
        </p:spPr>
        <p:txBody>
          <a:bodyPr/>
          <a:lstStyle/>
          <a:p>
            <a:r>
              <a:rPr lang="en-US" altLang="ja-JP" sz="2000" dirty="0">
                <a:latin typeface="+mj-lt"/>
              </a:rPr>
              <a:t>September 18 , 2025</a:t>
            </a:r>
          </a:p>
          <a:p>
            <a:r>
              <a:rPr lang="en-US" altLang="ja-JP" sz="2000" dirty="0">
                <a:latin typeface="+mj-lt"/>
              </a:rPr>
              <a:t>Hiroshi Harada, Vice chair of 802.15.4ad</a:t>
            </a:r>
            <a:br>
              <a:rPr lang="en-US" altLang="ja-JP" sz="2000" dirty="0">
                <a:latin typeface="+mj-lt"/>
              </a:rPr>
            </a:br>
            <a:r>
              <a:rPr lang="en-US" altLang="ja-JP" sz="2000" dirty="0">
                <a:latin typeface="+mj-lt"/>
              </a:rPr>
              <a:t> (Kyoto University)</a:t>
            </a:r>
          </a:p>
          <a:p>
            <a:endParaRPr lang="ja-JP" altLang="ja-JP" sz="2000">
              <a:latin typeface="+mj-lt"/>
            </a:endParaRPr>
          </a:p>
        </p:txBody>
      </p:sp>
    </p:spTree>
    <p:extLst>
      <p:ext uri="{BB962C8B-B14F-4D97-AF65-F5344CB8AC3E}">
        <p14:creationId xmlns:p14="http://schemas.microsoft.com/office/powerpoint/2010/main" val="3605285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6B467F-36B0-8297-8E99-2887FEAAFE79}"/>
              </a:ext>
            </a:extLst>
          </p:cNvPr>
          <p:cNvSpPr>
            <a:spLocks noGrp="1"/>
          </p:cNvSpPr>
          <p:nvPr>
            <p:ph type="title"/>
          </p:nvPr>
        </p:nvSpPr>
        <p:spPr/>
        <p:txBody>
          <a:bodyPr/>
          <a:lstStyle/>
          <a:p>
            <a:r>
              <a:rPr kumimoji="1" lang="en-US" altLang="ja-JP" dirty="0"/>
              <a:t>Background</a:t>
            </a:r>
            <a:endParaRPr kumimoji="1" lang="ja-JP" altLang="en-US"/>
          </a:p>
        </p:txBody>
      </p:sp>
      <p:sp>
        <p:nvSpPr>
          <p:cNvPr id="3" name="コンテンツ プレースホルダー 2">
            <a:extLst>
              <a:ext uri="{FF2B5EF4-FFF2-40B4-BE49-F238E27FC236}">
                <a16:creationId xmlns:a16="http://schemas.microsoft.com/office/drawing/2014/main" id="{A36DD3F2-D4E2-C967-D466-FD077918BF53}"/>
              </a:ext>
            </a:extLst>
          </p:cNvPr>
          <p:cNvSpPr>
            <a:spLocks noGrp="1"/>
          </p:cNvSpPr>
          <p:nvPr>
            <p:ph idx="1"/>
          </p:nvPr>
        </p:nvSpPr>
        <p:spPr/>
        <p:txBody>
          <a:bodyPr/>
          <a:lstStyle/>
          <a:p>
            <a:r>
              <a:rPr lang="en-US" altLang="ja-JP" sz="2400" dirty="0">
                <a:latin typeface="Times New Roman" panose="02020603050405020304" pitchFamily="18" charset="0"/>
                <a:cs typeface="Times New Roman" panose="02020603050405020304" pitchFamily="18" charset="0"/>
              </a:rPr>
              <a:t>The SUN OFDM HR (High Rate) proposed for 802.15.4ad in documents 15-25/0280r4 and 15-25/0392r0 has been organized.</a:t>
            </a:r>
          </a:p>
          <a:p>
            <a:r>
              <a:rPr lang="en-US" altLang="ja-JP" sz="2400" dirty="0">
                <a:latin typeface="Times New Roman" panose="02020603050405020304" pitchFamily="18" charset="0"/>
                <a:cs typeface="Times New Roman" panose="02020603050405020304" pitchFamily="18" charset="0"/>
              </a:rPr>
              <a:t>Based on these documents, the Next Step following the Hawaii meeting was discussed.</a:t>
            </a:r>
          </a:p>
          <a:p>
            <a:r>
              <a:rPr lang="en-US" altLang="ja-JP" sz="2400" dirty="0">
                <a:latin typeface="Times New Roman" panose="02020603050405020304" pitchFamily="18" charset="0"/>
                <a:cs typeface="Times New Roman" panose="02020603050405020304" pitchFamily="18" charset="0"/>
              </a:rPr>
              <a:t>At the Hawaii meeting, the proposal merging and the standard baseline were discussed among the proposers.</a:t>
            </a:r>
          </a:p>
          <a:p>
            <a:r>
              <a:rPr lang="en-US" altLang="ja-JP" sz="2400" dirty="0">
                <a:latin typeface="Times New Roman" panose="02020603050405020304" pitchFamily="18" charset="0"/>
                <a:cs typeface="Times New Roman" panose="02020603050405020304" pitchFamily="18" charset="0"/>
              </a:rPr>
              <a:t>This document is a summary of the discussion on SUN OFDM HR among these proposers.</a:t>
            </a:r>
            <a:endParaRPr kumimoji="1" lang="ja-JP" altLang="en-US" sz="240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A917E07B-AAC5-AF93-BF1F-3E3FD635B4CC}"/>
              </a:ext>
            </a:extLst>
          </p:cNvPr>
          <p:cNvSpPr>
            <a:spLocks noGrp="1"/>
          </p:cNvSpPr>
          <p:nvPr>
            <p:ph type="dt" sz="half" idx="10"/>
          </p:nvPr>
        </p:nvSpPr>
        <p:spPr/>
        <p:txBody>
          <a:bodyPr/>
          <a:lstStyle/>
          <a:p>
            <a:r>
              <a:rPr lang="en-US" altLang="ja-JP" dirty="0"/>
              <a:t>September 2025</a:t>
            </a:r>
          </a:p>
        </p:txBody>
      </p:sp>
      <p:sp>
        <p:nvSpPr>
          <p:cNvPr id="5" name="スライド番号プレースホルダー 4">
            <a:extLst>
              <a:ext uri="{FF2B5EF4-FFF2-40B4-BE49-F238E27FC236}">
                <a16:creationId xmlns:a16="http://schemas.microsoft.com/office/drawing/2014/main" id="{64AEA381-207E-F9F6-9C6E-CC2CCA2CA82A}"/>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3</a:t>
            </a:fld>
            <a:endParaRPr lang="en-US" altLang="ja-JP"/>
          </a:p>
        </p:txBody>
      </p:sp>
      <p:sp>
        <p:nvSpPr>
          <p:cNvPr id="6" name="フッター プレースホルダー 5">
            <a:extLst>
              <a:ext uri="{FF2B5EF4-FFF2-40B4-BE49-F238E27FC236}">
                <a16:creationId xmlns:a16="http://schemas.microsoft.com/office/drawing/2014/main" id="{686E255E-9F92-0106-935E-AB633E2B5B42}"/>
              </a:ext>
            </a:extLst>
          </p:cNvPr>
          <p:cNvSpPr>
            <a:spLocks noGrp="1"/>
          </p:cNvSpPr>
          <p:nvPr>
            <p:ph type="ftr" sz="quarter" idx="11"/>
          </p:nvPr>
        </p:nvSpPr>
        <p:spPr/>
        <p:txBody>
          <a:bodyPr/>
          <a:lstStyle/>
          <a:p>
            <a:r>
              <a:rPr lang="en-US" altLang="ja-JP"/>
              <a:t>H. Harada (Kyoto University)</a:t>
            </a:r>
            <a:endParaRPr lang="en-US" altLang="ja-JP" dirty="0"/>
          </a:p>
        </p:txBody>
      </p:sp>
    </p:spTree>
    <p:extLst>
      <p:ext uri="{BB962C8B-B14F-4D97-AF65-F5344CB8AC3E}">
        <p14:creationId xmlns:p14="http://schemas.microsoft.com/office/powerpoint/2010/main" val="1848456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55134-7381-0E93-2C6B-B339499C6EFF}"/>
              </a:ext>
            </a:extLst>
          </p:cNvPr>
          <p:cNvSpPr>
            <a:spLocks noGrp="1"/>
          </p:cNvSpPr>
          <p:nvPr>
            <p:ph type="title"/>
          </p:nvPr>
        </p:nvSpPr>
        <p:spPr/>
        <p:txBody>
          <a:bodyPr/>
          <a:lstStyle/>
          <a:p>
            <a:r>
              <a:rPr kumimoji="1" lang="en-US" altLang="ja-JP" b="1" dirty="0"/>
              <a:t>Current 802.15.4-2024 SUN-OFDM</a:t>
            </a:r>
            <a:endParaRPr kumimoji="1" lang="ja-JP" altLang="en-US" b="1"/>
          </a:p>
        </p:txBody>
      </p:sp>
      <p:sp>
        <p:nvSpPr>
          <p:cNvPr id="4" name="日付プレースホルダー 3">
            <a:extLst>
              <a:ext uri="{FF2B5EF4-FFF2-40B4-BE49-F238E27FC236}">
                <a16:creationId xmlns:a16="http://schemas.microsoft.com/office/drawing/2014/main" id="{BD1F183A-E441-C042-B9CA-16C3F5CDAF57}"/>
              </a:ext>
            </a:extLst>
          </p:cNvPr>
          <p:cNvSpPr>
            <a:spLocks noGrp="1"/>
          </p:cNvSpPr>
          <p:nvPr>
            <p:ph type="dt" sz="half" idx="10"/>
          </p:nvPr>
        </p:nvSpPr>
        <p:spPr/>
        <p:txBody>
          <a:bodyPr/>
          <a:lstStyle/>
          <a:p>
            <a:r>
              <a:rPr lang="en-US" altLang="ja-JP" dirty="0"/>
              <a:t>July 2025</a:t>
            </a:r>
          </a:p>
        </p:txBody>
      </p:sp>
      <p:sp>
        <p:nvSpPr>
          <p:cNvPr id="5" name="スライド番号プレースホルダー 4">
            <a:extLst>
              <a:ext uri="{FF2B5EF4-FFF2-40B4-BE49-F238E27FC236}">
                <a16:creationId xmlns:a16="http://schemas.microsoft.com/office/drawing/2014/main" id="{9953B176-0564-5BED-337B-C7584AF1F6F3}"/>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4</a:t>
            </a:fld>
            <a:endParaRPr lang="en-US" altLang="ja-JP"/>
          </a:p>
        </p:txBody>
      </p:sp>
      <p:sp>
        <p:nvSpPr>
          <p:cNvPr id="6" name="フッター プレースホルダー 5">
            <a:extLst>
              <a:ext uri="{FF2B5EF4-FFF2-40B4-BE49-F238E27FC236}">
                <a16:creationId xmlns:a16="http://schemas.microsoft.com/office/drawing/2014/main" id="{DDB900B4-EB78-85D3-A6ED-6C547E9CBB28}"/>
              </a:ext>
            </a:extLst>
          </p:cNvPr>
          <p:cNvSpPr>
            <a:spLocks noGrp="1"/>
          </p:cNvSpPr>
          <p:nvPr>
            <p:ph type="ftr" sz="quarter" idx="11"/>
          </p:nvPr>
        </p:nvSpPr>
        <p:spPr/>
        <p:txBody>
          <a:bodyPr/>
          <a:lstStyle/>
          <a:p>
            <a:r>
              <a:rPr lang="en-US" altLang="ja-JP"/>
              <a:t>H. Harada (Kyoto University)</a:t>
            </a:r>
            <a:endParaRPr lang="en-US" altLang="ja-JP" dirty="0"/>
          </a:p>
        </p:txBody>
      </p:sp>
      <p:graphicFrame>
        <p:nvGraphicFramePr>
          <p:cNvPr id="10" name="表 9">
            <a:extLst>
              <a:ext uri="{FF2B5EF4-FFF2-40B4-BE49-F238E27FC236}">
                <a16:creationId xmlns:a16="http://schemas.microsoft.com/office/drawing/2014/main" id="{CACDEC29-92AB-3BF1-1653-79E4F1F873A5}"/>
              </a:ext>
            </a:extLst>
          </p:cNvPr>
          <p:cNvGraphicFramePr>
            <a:graphicFrameLocks noGrp="1"/>
          </p:cNvGraphicFramePr>
          <p:nvPr/>
        </p:nvGraphicFramePr>
        <p:xfrm>
          <a:off x="467544" y="1988840"/>
          <a:ext cx="8319516" cy="4319715"/>
        </p:xfrm>
        <a:graphic>
          <a:graphicData uri="http://schemas.openxmlformats.org/drawingml/2006/table">
            <a:tbl>
              <a:tblPr firstRow="1"/>
              <a:tblGrid>
                <a:gridCol w="986502">
                  <a:extLst>
                    <a:ext uri="{9D8B030D-6E8A-4147-A177-3AD203B41FA5}">
                      <a16:colId xmlns:a16="http://schemas.microsoft.com/office/drawing/2014/main" val="1292279009"/>
                    </a:ext>
                  </a:extLst>
                </a:gridCol>
                <a:gridCol w="986502">
                  <a:extLst>
                    <a:ext uri="{9D8B030D-6E8A-4147-A177-3AD203B41FA5}">
                      <a16:colId xmlns:a16="http://schemas.microsoft.com/office/drawing/2014/main" val="3109388464"/>
                    </a:ext>
                  </a:extLst>
                </a:gridCol>
                <a:gridCol w="1435900">
                  <a:extLst>
                    <a:ext uri="{9D8B030D-6E8A-4147-A177-3AD203B41FA5}">
                      <a16:colId xmlns:a16="http://schemas.microsoft.com/office/drawing/2014/main" val="1062832403"/>
                    </a:ext>
                  </a:extLst>
                </a:gridCol>
                <a:gridCol w="1600003">
                  <a:extLst>
                    <a:ext uri="{9D8B030D-6E8A-4147-A177-3AD203B41FA5}">
                      <a16:colId xmlns:a16="http://schemas.microsoft.com/office/drawing/2014/main" val="3833403192"/>
                    </a:ext>
                  </a:extLst>
                </a:gridCol>
                <a:gridCol w="1634792">
                  <a:extLst>
                    <a:ext uri="{9D8B030D-6E8A-4147-A177-3AD203B41FA5}">
                      <a16:colId xmlns:a16="http://schemas.microsoft.com/office/drawing/2014/main" val="118961948"/>
                    </a:ext>
                  </a:extLst>
                </a:gridCol>
                <a:gridCol w="1675817">
                  <a:extLst>
                    <a:ext uri="{9D8B030D-6E8A-4147-A177-3AD203B41FA5}">
                      <a16:colId xmlns:a16="http://schemas.microsoft.com/office/drawing/2014/main" val="2579510927"/>
                    </a:ext>
                  </a:extLst>
                </a:gridCol>
              </a:tblGrid>
              <a:tr h="230451">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Option1</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Option3</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4145382663"/>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Channel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800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5104927"/>
                  </a:ext>
                </a:extLst>
              </a:tr>
              <a:tr h="23045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OFDM symbol duration</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120 </a:t>
                      </a:r>
                      <a:r>
                        <a:rPr kumimoji="1" lang="en-US" altLang="ja-JP" sz="1000" dirty="0" err="1">
                          <a:latin typeface="+mn-ea"/>
                          <a:ea typeface="+mn-ea"/>
                        </a:rPr>
                        <a:t>μs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0764685"/>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Subcarrier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lang="en-US" altLang="ja-JP" sz="1000" dirty="0">
                          <a:latin typeface="+mn-ea"/>
                          <a:ea typeface="+mn-ea"/>
                        </a:rPr>
                        <a:t>31.25/3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9778961"/>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DFT size</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128 </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64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32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049904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Number of 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52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941202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 of data-subcarriers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96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48</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0221145"/>
                  </a:ext>
                </a:extLst>
              </a:tr>
              <a:tr h="292496">
                <a:tc gridSpan="2">
                  <a:txBody>
                    <a:bodyPr/>
                    <a:lstStyle/>
                    <a:p>
                      <a:pPr algn="ctr"/>
                      <a:r>
                        <a:rPr kumimoji="1" lang="en-US" altLang="ja-JP" sz="1000" dirty="0">
                          <a:latin typeface="+mn-ea"/>
                          <a:ea typeface="+mn-ea"/>
                        </a:rPr>
                        <a:t>Primary modulation scheme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BPSK(MCS 0-1), QPSK(MCS 2-4), 16QAM(MCS5-6)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744634869"/>
                  </a:ext>
                </a:extLst>
              </a:tr>
              <a:tr h="369619">
                <a:tc gridSpan="2">
                  <a:txBody>
                    <a:bodyPr/>
                    <a:lstStyle/>
                    <a:p>
                      <a:pPr algn="ctr"/>
                      <a:r>
                        <a:rPr kumimoji="1" lang="en-US" altLang="ja-JP" sz="1000" dirty="0">
                          <a:latin typeface="+mn-ea"/>
                          <a:ea typeface="+mn-ea"/>
                        </a:rPr>
                        <a:t>Coding Scheme and rate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Convolutional code (Constraint length: 7) Coding rate1/2 (MCS 0-3, 5), 3/4 (MCS 4,6)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2167868164"/>
                  </a:ext>
                </a:extLst>
              </a:tr>
              <a:tr h="230451">
                <a:tc gridSpan="2">
                  <a:txBody>
                    <a:bodyPr/>
                    <a:lstStyle/>
                    <a:p>
                      <a:pPr algn="ctr"/>
                      <a:r>
                        <a:rPr kumimoji="1" lang="en-US" altLang="ja-JP" sz="1000" dirty="0">
                          <a:latin typeface="+mn-ea"/>
                          <a:ea typeface="+mn-ea"/>
                        </a:rPr>
                        <a:t>Spreading factor</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4">
                  <a:txBody>
                    <a:bodyPr/>
                    <a:lstStyle/>
                    <a:p>
                      <a:pPr algn="ctr"/>
                      <a:r>
                        <a:rPr kumimoji="1" lang="en-US" altLang="ja-JP" sz="1000" dirty="0">
                          <a:latin typeface="+mn-ea"/>
                          <a:ea typeface="+mn-ea"/>
                        </a:rPr>
                        <a:t>4 (MCS 0), 2 (MCS1-2), 1(MCS 3-6)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extLst>
                  <a:ext uri="{0D108BD9-81ED-4DB2-BD59-A6C34878D82A}">
                    <a16:rowId xmlns:a16="http://schemas.microsoft.com/office/drawing/2014/main" val="2498953096"/>
                  </a:ext>
                </a:extLst>
              </a:tr>
              <a:tr h="230451">
                <a:tc rowSpan="7">
                  <a:txBody>
                    <a:bodyPr/>
                    <a:lstStyle/>
                    <a:p>
                      <a:pPr algn="ctr"/>
                      <a:r>
                        <a:rPr kumimoji="1" lang="en-US" altLang="ja-JP" sz="1000" dirty="0">
                          <a:latin typeface="+mn-ea"/>
                          <a:ea typeface="+mn-ea"/>
                        </a:rPr>
                        <a:t>Data rate for PSDU (kb/s)</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0589129"/>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1</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2565120"/>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2</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7796518"/>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3</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769684"/>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4</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676005"/>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0537695"/>
                  </a:ext>
                </a:extLst>
              </a:tr>
              <a:tr h="230451">
                <a:tc vMerge="1">
                  <a:txBody>
                    <a:bodyPr/>
                    <a:lstStyle/>
                    <a:p>
                      <a:pPr algn="ct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6</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3287220"/>
                  </a:ext>
                </a:extLst>
              </a:tr>
            </a:tbl>
          </a:graphicData>
        </a:graphic>
      </p:graphicFrame>
    </p:spTree>
    <p:extLst>
      <p:ext uri="{BB962C8B-B14F-4D97-AF65-F5344CB8AC3E}">
        <p14:creationId xmlns:p14="http://schemas.microsoft.com/office/powerpoint/2010/main" val="76666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39FCB4-66F9-844E-C1FF-B652EBACCD6E}"/>
              </a:ext>
            </a:extLst>
          </p:cNvPr>
          <p:cNvSpPr>
            <a:spLocks noGrp="1"/>
          </p:cNvSpPr>
          <p:nvPr>
            <p:ph type="title"/>
          </p:nvPr>
        </p:nvSpPr>
        <p:spPr>
          <a:xfrm>
            <a:off x="685800" y="685800"/>
            <a:ext cx="7772400" cy="915987"/>
          </a:xfrm>
        </p:spPr>
        <p:txBody>
          <a:bodyPr/>
          <a:lstStyle/>
          <a:p>
            <a:r>
              <a:rPr kumimoji="1" lang="en-US" altLang="ja-JP" b="1" dirty="0">
                <a:solidFill>
                  <a:schemeClr val="tx1"/>
                </a:solidFill>
              </a:rPr>
              <a:t>Two proposals</a:t>
            </a:r>
            <a:endParaRPr kumimoji="1" lang="ja-JP" altLang="en-US" b="1">
              <a:solidFill>
                <a:schemeClr val="tx1"/>
              </a:solidFill>
            </a:endParaRPr>
          </a:p>
        </p:txBody>
      </p:sp>
      <p:sp>
        <p:nvSpPr>
          <p:cNvPr id="3" name="コンテンツ プレースホルダー 2">
            <a:extLst>
              <a:ext uri="{FF2B5EF4-FFF2-40B4-BE49-F238E27FC236}">
                <a16:creationId xmlns:a16="http://schemas.microsoft.com/office/drawing/2014/main" id="{DEDB58FD-0103-CE8A-ABFC-169BAF2F882A}"/>
              </a:ext>
            </a:extLst>
          </p:cNvPr>
          <p:cNvSpPr>
            <a:spLocks noGrp="1"/>
          </p:cNvSpPr>
          <p:nvPr>
            <p:ph idx="1"/>
          </p:nvPr>
        </p:nvSpPr>
        <p:spPr>
          <a:xfrm>
            <a:off x="647700" y="1844824"/>
            <a:ext cx="7924800" cy="4251176"/>
          </a:xfrm>
        </p:spPr>
        <p:txBody>
          <a:bodyPr/>
          <a:lstStyle/>
          <a:p>
            <a:r>
              <a:rPr lang="en" altLang="ja-JP" sz="2000" b="1" dirty="0">
                <a:solidFill>
                  <a:srgbClr val="C00000"/>
                </a:solidFill>
                <a:latin typeface="Times New Roman" panose="02020603050405020304" pitchFamily="18" charset="0"/>
                <a:cs typeface="Times New Roman" panose="02020603050405020304" pitchFamily="18" charset="0"/>
              </a:rPr>
              <a:t>Proposal 1</a:t>
            </a:r>
            <a:r>
              <a:rPr lang="en" altLang="ja-JP" sz="2000" dirty="0">
                <a:latin typeface="Times New Roman" panose="02020603050405020304" pitchFamily="18" charset="0"/>
                <a:cs typeface="Times New Roman" panose="02020603050405020304" pitchFamily="18" charset="0"/>
              </a:rPr>
              <a:t>: </a:t>
            </a:r>
            <a:r>
              <a:rPr lang="en-US" altLang="ja-JP" sz="2000" dirty="0">
                <a:latin typeface="Times New Roman" panose="02020603050405020304" pitchFamily="18" charset="0"/>
                <a:cs typeface="Times New Roman" panose="02020603050405020304" pitchFamily="18" charset="0"/>
              </a:rPr>
              <a:t>Based on current OFDM, </a:t>
            </a:r>
            <a:r>
              <a:rPr lang="en" altLang="ja-JP" sz="2000" dirty="0">
                <a:latin typeface="Times New Roman" panose="02020603050405020304" pitchFamily="18" charset="0"/>
                <a:cs typeface="Times New Roman" panose="02020603050405020304" pitchFamily="18" charset="0"/>
              </a:rPr>
              <a:t>shorten the OFDM symbol period to one-third (40 us) .</a:t>
            </a:r>
            <a:r>
              <a:rPr lang="en-US" altLang="ja-JP" sz="2000" dirty="0">
                <a:latin typeface="Times New Roman" panose="02020603050405020304" pitchFamily="18" charset="0"/>
                <a:cs typeface="Times New Roman" panose="02020603050405020304" pitchFamily="18" charset="0"/>
              </a:rPr>
              <a:t>(TI and Kyoto Univ. 15-25/228r1 )</a:t>
            </a:r>
            <a:r>
              <a:rPr lang="ja-JP" altLang="en-US" sz="2000">
                <a:latin typeface="Times New Roman" panose="02020603050405020304" pitchFamily="18" charset="0"/>
                <a:cs typeface="Times New Roman" panose="02020603050405020304" pitchFamily="18" charset="0"/>
              </a:rPr>
              <a:t>　</a:t>
            </a:r>
            <a:endParaRPr lang="en" altLang="ja-JP" sz="1600" dirty="0">
              <a:latin typeface="Times New Roman" panose="02020603050405020304" pitchFamily="18" charset="0"/>
              <a:cs typeface="Times New Roman" panose="02020603050405020304" pitchFamily="18" charset="0"/>
            </a:endParaRPr>
          </a:p>
          <a:p>
            <a:pPr lvl="1"/>
            <a:r>
              <a:rPr lang="en-US" altLang="ja-JP" sz="1600" dirty="0">
                <a:latin typeface="Times New Roman" panose="02020603050405020304" pitchFamily="18" charset="0"/>
                <a:cs typeface="Times New Roman" panose="02020603050405020304" pitchFamily="18" charset="0"/>
              </a:rPr>
              <a:t>Triple </a:t>
            </a:r>
            <a:r>
              <a:rPr lang="en" altLang="ja-JP" sz="1600" dirty="0">
                <a:latin typeface="Times New Roman" panose="02020603050405020304" pitchFamily="18" charset="0"/>
                <a:cs typeface="Times New Roman" panose="02020603050405020304" pitchFamily="18" charset="0"/>
              </a:rPr>
              <a:t>the OFDM subcarrier spacing</a:t>
            </a:r>
          </a:p>
          <a:p>
            <a:pPr lvl="1"/>
            <a:r>
              <a:rPr lang="en" altLang="ja-JP" sz="1600" dirty="0">
                <a:latin typeface="Times New Roman" panose="02020603050405020304" pitchFamily="18" charset="0"/>
                <a:cs typeface="Times New Roman" panose="02020603050405020304" pitchFamily="18" charset="0"/>
              </a:rPr>
              <a:t>Realize High definition video Transmission-based IoT</a:t>
            </a:r>
          </a:p>
          <a:p>
            <a:pPr lvl="1"/>
            <a:r>
              <a:rPr lang="en" altLang="ja-JP" sz="1600" dirty="0">
                <a:latin typeface="Times New Roman" panose="02020603050405020304" pitchFamily="18" charset="0"/>
                <a:cs typeface="Times New Roman" panose="02020603050405020304" pitchFamily="18" charset="0"/>
              </a:rPr>
              <a:t>Easy to implement from the existence chip (All MCSs except for subcarrier spacing  are same)</a:t>
            </a:r>
          </a:p>
          <a:p>
            <a:pPr lvl="1"/>
            <a:endParaRPr lang="en" altLang="ja-JP" sz="1600" dirty="0">
              <a:latin typeface="Times New Roman" panose="02020603050405020304" pitchFamily="18" charset="0"/>
              <a:cs typeface="Times New Roman" panose="02020603050405020304" pitchFamily="18" charset="0"/>
            </a:endParaRPr>
          </a:p>
          <a:p>
            <a:r>
              <a:rPr lang="en" altLang="ja-JP" sz="2000" b="1" dirty="0">
                <a:solidFill>
                  <a:srgbClr val="C00000"/>
                </a:solidFill>
                <a:latin typeface="Times New Roman" panose="02020603050405020304" pitchFamily="18" charset="0"/>
                <a:cs typeface="Times New Roman" panose="02020603050405020304" pitchFamily="18" charset="0"/>
              </a:rPr>
              <a:t>Proposal 2</a:t>
            </a:r>
            <a:r>
              <a:rPr lang="en" altLang="ja-JP" sz="2000" dirty="0">
                <a:latin typeface="Times New Roman" panose="02020603050405020304" pitchFamily="18" charset="0"/>
                <a:cs typeface="Times New Roman" panose="02020603050405020304" pitchFamily="18" charset="0"/>
              </a:rPr>
              <a:t>: Add one MCS in the existence of SUN OFDM (</a:t>
            </a:r>
            <a:r>
              <a:rPr lang="en" altLang="ja-JP" sz="2000" dirty="0" err="1">
                <a:latin typeface="Times New Roman" panose="02020603050405020304" pitchFamily="18" charset="0"/>
                <a:cs typeface="Times New Roman" panose="02020603050405020304" pitchFamily="18" charset="0"/>
              </a:rPr>
              <a:t>Silab</a:t>
            </a:r>
            <a:r>
              <a:rPr lang="en" altLang="ja-JP" sz="2000" dirty="0">
                <a:latin typeface="Times New Roman" panose="02020603050405020304" pitchFamily="18" charset="0"/>
                <a:cs typeface="Times New Roman" panose="02020603050405020304" pitchFamily="18" charset="0"/>
              </a:rPr>
              <a:t> 15-25/479r0 and 15-23/389/r3)</a:t>
            </a:r>
          </a:p>
          <a:p>
            <a:pPr lvl="1"/>
            <a:r>
              <a:rPr lang="en" altLang="ja-JP" sz="1600" dirty="0">
                <a:latin typeface="Times New Roman" panose="02020603050405020304" pitchFamily="18" charset="0"/>
                <a:cs typeface="Times New Roman" panose="02020603050405020304" pitchFamily="18" charset="0"/>
              </a:rPr>
              <a:t>Add three options and one MCS (64QAM, R=3/4)</a:t>
            </a:r>
          </a:p>
          <a:p>
            <a:pPr lvl="1"/>
            <a:r>
              <a:rPr lang="en" altLang="ja-JP" sz="1600" dirty="0">
                <a:latin typeface="Times New Roman" panose="02020603050405020304" pitchFamily="18" charset="0"/>
                <a:cs typeface="Times New Roman" panose="02020603050405020304" pitchFamily="18" charset="0"/>
              </a:rPr>
              <a:t>Shorten the OFDM symbol period (80 us).</a:t>
            </a: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a:p>
            <a:pPr lvl="1"/>
            <a:endParaRPr lang="en" altLang="ja-JP" sz="1600" dirty="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708CD11C-78ED-E0DD-1754-EEC1CB421437}"/>
              </a:ext>
            </a:extLst>
          </p:cNvPr>
          <p:cNvSpPr>
            <a:spLocks noGrp="1"/>
          </p:cNvSpPr>
          <p:nvPr>
            <p:ph type="dt" sz="half" idx="10"/>
          </p:nvPr>
        </p:nvSpPr>
        <p:spPr/>
        <p:txBody>
          <a:bodyPr/>
          <a:lstStyle/>
          <a:p>
            <a:r>
              <a:rPr lang="en-US" altLang="ja-JP" dirty="0"/>
              <a:t>July 2025</a:t>
            </a:r>
          </a:p>
        </p:txBody>
      </p:sp>
      <p:sp>
        <p:nvSpPr>
          <p:cNvPr id="5" name="スライド番号プレースホルダー 4">
            <a:extLst>
              <a:ext uri="{FF2B5EF4-FFF2-40B4-BE49-F238E27FC236}">
                <a16:creationId xmlns:a16="http://schemas.microsoft.com/office/drawing/2014/main" id="{F7FE6736-0046-A9AB-D72E-AE777A15498E}"/>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5</a:t>
            </a:fld>
            <a:endParaRPr lang="en-US" altLang="ja-JP"/>
          </a:p>
        </p:txBody>
      </p:sp>
      <p:sp>
        <p:nvSpPr>
          <p:cNvPr id="6" name="フッター プレースホルダー 5">
            <a:extLst>
              <a:ext uri="{FF2B5EF4-FFF2-40B4-BE49-F238E27FC236}">
                <a16:creationId xmlns:a16="http://schemas.microsoft.com/office/drawing/2014/main" id="{38D19195-807A-D336-8002-1D7638D53978}"/>
              </a:ext>
            </a:extLst>
          </p:cNvPr>
          <p:cNvSpPr>
            <a:spLocks noGrp="1"/>
          </p:cNvSpPr>
          <p:nvPr>
            <p:ph type="ftr" sz="quarter" idx="11"/>
          </p:nvPr>
        </p:nvSpPr>
        <p:spPr/>
        <p:txBody>
          <a:bodyPr/>
          <a:lstStyle/>
          <a:p>
            <a:r>
              <a:rPr lang="en-US" altLang="ja-JP" dirty="0"/>
              <a:t>H. Harada (Kyoto University)</a:t>
            </a:r>
          </a:p>
        </p:txBody>
      </p:sp>
    </p:spTree>
    <p:extLst>
      <p:ext uri="{BB962C8B-B14F-4D97-AF65-F5344CB8AC3E}">
        <p14:creationId xmlns:p14="http://schemas.microsoft.com/office/powerpoint/2010/main" val="367025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E9097E-4CFC-1ED4-42CC-D58A23D126A4}"/>
              </a:ext>
            </a:extLst>
          </p:cNvPr>
          <p:cNvSpPr>
            <a:spLocks noGrp="1"/>
          </p:cNvSpPr>
          <p:nvPr>
            <p:ph type="title"/>
          </p:nvPr>
        </p:nvSpPr>
        <p:spPr/>
        <p:txBody>
          <a:bodyPr/>
          <a:lstStyle/>
          <a:p>
            <a:r>
              <a:rPr kumimoji="1" lang="en-US" altLang="ja-JP" b="1" dirty="0">
                <a:solidFill>
                  <a:srgbClr val="C00000"/>
                </a:solidFill>
              </a:rPr>
              <a:t>Proposal 1</a:t>
            </a:r>
            <a:r>
              <a:rPr kumimoji="1" lang="en-US" altLang="ja-JP" b="1" dirty="0"/>
              <a:t>: 802.15.4-2024 </a:t>
            </a:r>
            <a:r>
              <a:rPr kumimoji="1" lang="en-US" altLang="ja-JP" b="1" dirty="0">
                <a:solidFill>
                  <a:schemeClr val="tx1"/>
                </a:solidFill>
              </a:rPr>
              <a:t>SUN-OFDM High Rate (HR) PHY(15-25/228r1)</a:t>
            </a:r>
            <a:endParaRPr kumimoji="1" lang="ja-JP" altLang="en-US"/>
          </a:p>
        </p:txBody>
      </p:sp>
      <p:sp>
        <p:nvSpPr>
          <p:cNvPr id="4" name="日付プレースホルダー 3">
            <a:extLst>
              <a:ext uri="{FF2B5EF4-FFF2-40B4-BE49-F238E27FC236}">
                <a16:creationId xmlns:a16="http://schemas.microsoft.com/office/drawing/2014/main" id="{C9AF934A-DF62-26B7-FC01-C0412581D222}"/>
              </a:ext>
            </a:extLst>
          </p:cNvPr>
          <p:cNvSpPr>
            <a:spLocks noGrp="1"/>
          </p:cNvSpPr>
          <p:nvPr>
            <p:ph type="dt" sz="half" idx="10"/>
          </p:nvPr>
        </p:nvSpPr>
        <p:spPr/>
        <p:txBody>
          <a:bodyPr/>
          <a:lstStyle/>
          <a:p>
            <a:r>
              <a:rPr lang="en-US" altLang="ja-JP" dirty="0"/>
              <a:t>July 2025</a:t>
            </a:r>
          </a:p>
        </p:txBody>
      </p:sp>
      <p:sp>
        <p:nvSpPr>
          <p:cNvPr id="5" name="スライド番号プレースホルダー 4">
            <a:extLst>
              <a:ext uri="{FF2B5EF4-FFF2-40B4-BE49-F238E27FC236}">
                <a16:creationId xmlns:a16="http://schemas.microsoft.com/office/drawing/2014/main" id="{5549B0BD-8681-6CF8-E78E-92DCF0F3791F}"/>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6</a:t>
            </a:fld>
            <a:endParaRPr lang="en-US" altLang="ja-JP"/>
          </a:p>
        </p:txBody>
      </p:sp>
      <p:sp>
        <p:nvSpPr>
          <p:cNvPr id="6" name="フッター プレースホルダー 5">
            <a:extLst>
              <a:ext uri="{FF2B5EF4-FFF2-40B4-BE49-F238E27FC236}">
                <a16:creationId xmlns:a16="http://schemas.microsoft.com/office/drawing/2014/main" id="{ECAA989B-F476-9016-21AE-52B27A653E8B}"/>
              </a:ext>
            </a:extLst>
          </p:cNvPr>
          <p:cNvSpPr>
            <a:spLocks noGrp="1"/>
          </p:cNvSpPr>
          <p:nvPr>
            <p:ph type="ftr" sz="quarter" idx="11"/>
          </p:nvPr>
        </p:nvSpPr>
        <p:spPr/>
        <p:txBody>
          <a:bodyPr/>
          <a:lstStyle/>
          <a:p>
            <a:r>
              <a:rPr lang="en-US" altLang="ja-JP"/>
              <a:t>H. Harada (Kyoto University)</a:t>
            </a:r>
            <a:endParaRPr lang="en-US" altLang="ja-JP" dirty="0"/>
          </a:p>
        </p:txBody>
      </p:sp>
      <p:graphicFrame>
        <p:nvGraphicFramePr>
          <p:cNvPr id="11" name="表 10">
            <a:extLst>
              <a:ext uri="{FF2B5EF4-FFF2-40B4-BE49-F238E27FC236}">
                <a16:creationId xmlns:a16="http://schemas.microsoft.com/office/drawing/2014/main" id="{85441F9B-EB06-841C-F4BD-C052AE53097F}"/>
              </a:ext>
            </a:extLst>
          </p:cNvPr>
          <p:cNvGraphicFramePr>
            <a:graphicFrameLocks noGrp="1"/>
          </p:cNvGraphicFramePr>
          <p:nvPr/>
        </p:nvGraphicFramePr>
        <p:xfrm>
          <a:off x="1023138" y="1957105"/>
          <a:ext cx="6643699" cy="4346336"/>
        </p:xfrm>
        <a:graphic>
          <a:graphicData uri="http://schemas.openxmlformats.org/drawingml/2006/table">
            <a:tbl>
              <a:tblPr firstRow="1"/>
              <a:tblGrid>
                <a:gridCol w="986502">
                  <a:extLst>
                    <a:ext uri="{9D8B030D-6E8A-4147-A177-3AD203B41FA5}">
                      <a16:colId xmlns:a16="http://schemas.microsoft.com/office/drawing/2014/main" val="1292279009"/>
                    </a:ext>
                  </a:extLst>
                </a:gridCol>
                <a:gridCol w="986502">
                  <a:extLst>
                    <a:ext uri="{9D8B030D-6E8A-4147-A177-3AD203B41FA5}">
                      <a16:colId xmlns:a16="http://schemas.microsoft.com/office/drawing/2014/main" val="3109388464"/>
                    </a:ext>
                  </a:extLst>
                </a:gridCol>
                <a:gridCol w="1435900">
                  <a:extLst>
                    <a:ext uri="{9D8B030D-6E8A-4147-A177-3AD203B41FA5}">
                      <a16:colId xmlns:a16="http://schemas.microsoft.com/office/drawing/2014/main" val="1062832403"/>
                    </a:ext>
                  </a:extLst>
                </a:gridCol>
                <a:gridCol w="1600003">
                  <a:extLst>
                    <a:ext uri="{9D8B030D-6E8A-4147-A177-3AD203B41FA5}">
                      <a16:colId xmlns:a16="http://schemas.microsoft.com/office/drawing/2014/main" val="3833403192"/>
                    </a:ext>
                  </a:extLst>
                </a:gridCol>
                <a:gridCol w="1634792">
                  <a:extLst>
                    <a:ext uri="{9D8B030D-6E8A-4147-A177-3AD203B41FA5}">
                      <a16:colId xmlns:a16="http://schemas.microsoft.com/office/drawing/2014/main" val="118961948"/>
                    </a:ext>
                  </a:extLst>
                </a:gridCol>
              </a:tblGrid>
              <a:tr h="230451">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Option1</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000" dirty="0">
                          <a:latin typeface="+mn-ea"/>
                          <a:ea typeface="+mn-ea"/>
                        </a:rPr>
                        <a:t>Option3</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4145382663"/>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Channel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1000 kHz</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5104927"/>
                  </a:ext>
                </a:extLst>
              </a:tr>
              <a:tr h="230451">
                <a:tc gridSpan="2">
                  <a:txBody>
                    <a:bodyPr/>
                    <a:lstStyle/>
                    <a:p>
                      <a:pPr algn="ctr"/>
                      <a:r>
                        <a:rPr kumimoji="1" lang="en-US" altLang="ja-JP" sz="1000" dirty="0">
                          <a:latin typeface="+mn-ea"/>
                          <a:ea typeface="+mn-ea"/>
                        </a:rPr>
                        <a:t>OFDM symbol duration</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solidFill>
                            <a:srgbClr val="FF0000"/>
                          </a:solidFill>
                          <a:latin typeface="+mn-ea"/>
                          <a:ea typeface="+mn-ea"/>
                        </a:rPr>
                        <a:t>40 </a:t>
                      </a:r>
                      <a:r>
                        <a:rPr kumimoji="1" lang="en-US" altLang="ja-JP" sz="1000" dirty="0" err="1">
                          <a:solidFill>
                            <a:srgbClr val="FF0000"/>
                          </a:solidFill>
                          <a:latin typeface="+mn-ea"/>
                          <a:ea typeface="+mn-ea"/>
                        </a:rPr>
                        <a:t>μs</a:t>
                      </a:r>
                      <a:endParaRPr kumimoji="1" lang="en-US" altLang="ja-JP" sz="1000" dirty="0">
                        <a:solidFill>
                          <a:srgbClr val="FF0000"/>
                        </a:solidFill>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r>
                        <a:rPr kumimoji="1" lang="en-US" altLang="ja-JP" sz="1000" dirty="0">
                          <a:latin typeface="+mn-ea"/>
                          <a:ea typeface="+mn-ea"/>
                        </a:rPr>
                        <a:t>40</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8930900"/>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Subcarrier spacing</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lang="en-US" altLang="ja-JP" sz="1000" dirty="0">
                          <a:solidFill>
                            <a:srgbClr val="FF0000"/>
                          </a:solidFill>
                          <a:latin typeface="+mn-ea"/>
                          <a:ea typeface="+mn-ea"/>
                        </a:rPr>
                        <a:t>31.25 kHz</a:t>
                      </a:r>
                      <a:endParaRPr kumimoji="1" lang="ja-JP" altLang="en-US" sz="1000">
                        <a:solidFill>
                          <a:srgbClr val="FF0000"/>
                        </a:solidFill>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a:p>
                  </a:txBody>
                  <a:tcP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9778961"/>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DFT size</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128 </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64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32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049904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Number of 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104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52</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9412024"/>
                  </a:ext>
                </a:extLst>
              </a:tr>
              <a:tr h="230451">
                <a:tc gridSpan="2">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Num. of data-subcarriers</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96</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48</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000" dirty="0">
                          <a:latin typeface="+mn-ea"/>
                          <a:ea typeface="+mn-ea"/>
                        </a:rPr>
                        <a:t>24</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0221145"/>
                  </a:ext>
                </a:extLst>
              </a:tr>
              <a:tr h="292496">
                <a:tc gridSpan="2">
                  <a:txBody>
                    <a:bodyPr/>
                    <a:lstStyle/>
                    <a:p>
                      <a:pPr algn="ctr"/>
                      <a:r>
                        <a:rPr kumimoji="1" lang="en-US" altLang="ja-JP" sz="1000" dirty="0">
                          <a:latin typeface="+mn-ea"/>
                          <a:ea typeface="+mn-ea"/>
                        </a:rPr>
                        <a:t>Primary modulation scheme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BPSK(MCS 0-1), QPSK(MCS 2-4), 16QAM(MCS5-6)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hMerge="1">
                  <a:txBody>
                    <a:bodyPr/>
                    <a:lstStyle/>
                    <a:p>
                      <a:pPr algn="ctr"/>
                      <a:endParaRPr kumimoji="1" lang="ja-JP" altLang="en-US" sz="12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744634869"/>
                  </a:ext>
                </a:extLst>
              </a:tr>
              <a:tr h="369619">
                <a:tc gridSpan="2">
                  <a:txBody>
                    <a:bodyPr/>
                    <a:lstStyle/>
                    <a:p>
                      <a:pPr algn="ctr"/>
                      <a:r>
                        <a:rPr kumimoji="1" lang="en-US" altLang="ja-JP" sz="1000" dirty="0">
                          <a:latin typeface="+mn-ea"/>
                          <a:ea typeface="+mn-ea"/>
                        </a:rPr>
                        <a:t>Coding Scheme and rate</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Convolutional code (Constraint length: 7) Coding rate1/2 (MCS 0-3, 5), 3/4 (MCS 4,6)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lnT w="12700"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2167868164"/>
                  </a:ext>
                </a:extLst>
              </a:tr>
              <a:tr h="230451">
                <a:tc gridSpan="2">
                  <a:txBody>
                    <a:bodyPr/>
                    <a:lstStyle/>
                    <a:p>
                      <a:pPr algn="ctr"/>
                      <a:r>
                        <a:rPr kumimoji="1" lang="en-US" altLang="ja-JP" sz="1000" dirty="0">
                          <a:latin typeface="+mn-ea"/>
                          <a:ea typeface="+mn-ea"/>
                        </a:rPr>
                        <a:t>Spreading factor</a:t>
                      </a: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a:r>
                        <a:rPr kumimoji="1" lang="en-US" altLang="ja-JP" sz="1000" dirty="0">
                          <a:latin typeface="+mn-ea"/>
                          <a:ea typeface="+mn-ea"/>
                        </a:rPr>
                        <a:t>4 (MCS 0), 2 (MCS1-2), 1(MCS 3-6)</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12700" cap="flat" cmpd="sng" algn="ctr">
                      <a:solidFill>
                        <a:sysClr val="windowText" lastClr="000000"/>
                      </a:solidFill>
                      <a:prstDash val="solid"/>
                      <a:round/>
                      <a:headEnd type="none" w="med" len="med"/>
                      <a:tailEnd type="none" w="med" len="med"/>
                    </a:lnL>
                  </a:tcPr>
                </a:tc>
                <a:extLst>
                  <a:ext uri="{0D108BD9-81ED-4DB2-BD59-A6C34878D82A}">
                    <a16:rowId xmlns:a16="http://schemas.microsoft.com/office/drawing/2014/main" val="2498953096"/>
                  </a:ext>
                </a:extLst>
              </a:tr>
              <a:tr h="230451">
                <a:tc rowSpan="7">
                  <a:txBody>
                    <a:bodyPr/>
                    <a:lstStyle/>
                    <a:p>
                      <a:pPr algn="ctr"/>
                      <a:r>
                        <a:rPr kumimoji="1" lang="en-US" altLang="ja-JP" sz="1000" dirty="0">
                          <a:latin typeface="+mn-ea"/>
                          <a:ea typeface="+mn-ea"/>
                        </a:rPr>
                        <a:t>Data rate for PSDU (kb/s)</a:t>
                      </a: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75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0589129"/>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1</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150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2565120"/>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2</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7796518"/>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3</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769684"/>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4</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900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676005"/>
                  </a:ext>
                </a:extLst>
              </a:tr>
              <a:tr h="230451">
                <a:tc vMerge="1">
                  <a:txBody>
                    <a:bodyPr/>
                    <a:lstStyle/>
                    <a:p>
                      <a:pPr algn="ctr"/>
                      <a:endParaRPr kumimoji="1" lang="ja-JP" altLang="en-US" sz="1000">
                        <a:latin typeface="+mn-ea"/>
                        <a:ea typeface="+mn-ea"/>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a:r>
                        <a:rPr kumimoji="1" lang="en-US" altLang="ja-JP" sz="1000" dirty="0"/>
                        <a:t>MCS 5</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4800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2400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0537695"/>
                  </a:ext>
                </a:extLst>
              </a:tr>
              <a:tr h="230451">
                <a:tc vMerge="1">
                  <a:txBody>
                    <a:bodyPr/>
                    <a:lstStyle/>
                    <a:p>
                      <a:pPr algn="ctr"/>
                      <a:endParaRPr kumimoji="1" lang="ja-JP" altLang="en-US" sz="1000">
                        <a:latin typeface="+mn-ea"/>
                        <a:ea typeface="+mn-ea"/>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MCS 6</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t>7200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3600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00" dirty="0"/>
                        <a:t>1800</a:t>
                      </a:r>
                      <a:endParaRPr kumimoji="1" lang="ja-JP" altLang="en-US" sz="100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66423966"/>
                  </a:ext>
                </a:extLst>
              </a:tr>
            </a:tbl>
          </a:graphicData>
        </a:graphic>
      </p:graphicFrame>
      <p:sp>
        <p:nvSpPr>
          <p:cNvPr id="3" name="右中かっこ 2">
            <a:extLst>
              <a:ext uri="{FF2B5EF4-FFF2-40B4-BE49-F238E27FC236}">
                <a16:creationId xmlns:a16="http://schemas.microsoft.com/office/drawing/2014/main" id="{6C3F5E35-75A3-907D-6AC0-478631CF9697}"/>
              </a:ext>
            </a:extLst>
          </p:cNvPr>
          <p:cNvSpPr/>
          <p:nvPr/>
        </p:nvSpPr>
        <p:spPr bwMode="auto">
          <a:xfrm>
            <a:off x="7785715" y="2982897"/>
            <a:ext cx="213065" cy="3275860"/>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7" name="TextBox 17">
            <a:extLst>
              <a:ext uri="{FF2B5EF4-FFF2-40B4-BE49-F238E27FC236}">
                <a16:creationId xmlns:a16="http://schemas.microsoft.com/office/drawing/2014/main" id="{00B0735F-640C-8B62-9639-35B9677F0C72}"/>
              </a:ext>
            </a:extLst>
          </p:cNvPr>
          <p:cNvSpPr txBox="1"/>
          <p:nvPr/>
        </p:nvSpPr>
        <p:spPr>
          <a:xfrm>
            <a:off x="8089376" y="4305717"/>
            <a:ext cx="871538" cy="830997"/>
          </a:xfrm>
          <a:prstGeom prst="rect">
            <a:avLst/>
          </a:prstGeom>
          <a:noFill/>
        </p:spPr>
        <p:txBody>
          <a:bodyPr>
            <a:spAutoFit/>
          </a:bodyPr>
          <a:lstStyle/>
          <a:p>
            <a:pPr>
              <a:defRPr/>
            </a:pPr>
            <a:r>
              <a:rPr lang="en-US" sz="1200" b="1" dirty="0">
                <a:solidFill>
                  <a:srgbClr val="C00000"/>
                </a:solidFill>
                <a:latin typeface="+mn-lt"/>
                <a:ea typeface="+mn-ea"/>
              </a:rPr>
              <a:t>Same as existing SUN- OFDM</a:t>
            </a:r>
          </a:p>
        </p:txBody>
      </p:sp>
      <p:sp>
        <p:nvSpPr>
          <p:cNvPr id="8" name="TextBox 17">
            <a:extLst>
              <a:ext uri="{FF2B5EF4-FFF2-40B4-BE49-F238E27FC236}">
                <a16:creationId xmlns:a16="http://schemas.microsoft.com/office/drawing/2014/main" id="{1475E0F0-6F9D-B40D-3CCA-AE4D6D0FB450}"/>
              </a:ext>
            </a:extLst>
          </p:cNvPr>
          <p:cNvSpPr txBox="1"/>
          <p:nvPr/>
        </p:nvSpPr>
        <p:spPr>
          <a:xfrm>
            <a:off x="7842281" y="2460640"/>
            <a:ext cx="1079777" cy="461665"/>
          </a:xfrm>
          <a:prstGeom prst="rect">
            <a:avLst/>
          </a:prstGeom>
          <a:noFill/>
        </p:spPr>
        <p:txBody>
          <a:bodyPr wrap="square">
            <a:spAutoFit/>
          </a:bodyPr>
          <a:lstStyle/>
          <a:p>
            <a:pPr>
              <a:defRPr/>
            </a:pPr>
            <a:r>
              <a:rPr lang="en-US" sz="1200" b="1" dirty="0">
                <a:solidFill>
                  <a:srgbClr val="C00000"/>
                </a:solidFill>
                <a:latin typeface="+mn-lt"/>
                <a:ea typeface="+mn-ea"/>
              </a:rPr>
              <a:t>Proposal parts</a:t>
            </a:r>
          </a:p>
        </p:txBody>
      </p:sp>
      <p:cxnSp>
        <p:nvCxnSpPr>
          <p:cNvPr id="10" name="直線矢印コネクタ 9">
            <a:extLst>
              <a:ext uri="{FF2B5EF4-FFF2-40B4-BE49-F238E27FC236}">
                <a16:creationId xmlns:a16="http://schemas.microsoft.com/office/drawing/2014/main" id="{4C934D40-494B-CCBA-CF7E-BB2E6F8FFC99}"/>
              </a:ext>
            </a:extLst>
          </p:cNvPr>
          <p:cNvCxnSpPr>
            <a:stCxn id="8" idx="1"/>
          </p:cNvCxnSpPr>
          <p:nvPr/>
        </p:nvCxnSpPr>
        <p:spPr bwMode="auto">
          <a:xfrm flipH="1" flipV="1">
            <a:off x="6516210" y="2539014"/>
            <a:ext cx="1326071" cy="152459"/>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直線矢印コネクタ 11">
            <a:extLst>
              <a:ext uri="{FF2B5EF4-FFF2-40B4-BE49-F238E27FC236}">
                <a16:creationId xmlns:a16="http://schemas.microsoft.com/office/drawing/2014/main" id="{8FE44AA7-802B-102A-C80F-0A1C43DF5ABC}"/>
              </a:ext>
            </a:extLst>
          </p:cNvPr>
          <p:cNvCxnSpPr>
            <a:stCxn id="8" idx="1"/>
          </p:cNvCxnSpPr>
          <p:nvPr/>
        </p:nvCxnSpPr>
        <p:spPr bwMode="auto">
          <a:xfrm flipH="1">
            <a:off x="6549902" y="2691473"/>
            <a:ext cx="1292379" cy="87192"/>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19000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0FDB3D-46C1-51F2-35AE-8A6A1E4E3A40}"/>
              </a:ext>
            </a:extLst>
          </p:cNvPr>
          <p:cNvSpPr>
            <a:spLocks noGrp="1"/>
          </p:cNvSpPr>
          <p:nvPr>
            <p:ph type="title"/>
          </p:nvPr>
        </p:nvSpPr>
        <p:spPr/>
        <p:txBody>
          <a:bodyPr/>
          <a:lstStyle/>
          <a:p>
            <a:r>
              <a:rPr lang="en-US" altLang="ja-JP" b="1" dirty="0">
                <a:solidFill>
                  <a:srgbClr val="C00000"/>
                </a:solidFill>
              </a:rPr>
              <a:t>Proposal 2</a:t>
            </a:r>
            <a:r>
              <a:rPr lang="en-US" altLang="ja-JP" b="1" dirty="0"/>
              <a:t>: 802.15.4-2024 </a:t>
            </a:r>
            <a:r>
              <a:rPr lang="en-US" altLang="ja-JP" b="1" dirty="0">
                <a:solidFill>
                  <a:schemeClr val="tx1"/>
                </a:solidFill>
              </a:rPr>
              <a:t>SUN-OFDM High Rate (HR) PHY(15-25/479r0)</a:t>
            </a:r>
            <a:endParaRPr kumimoji="1" lang="ja-JP" altLang="en-US"/>
          </a:p>
        </p:txBody>
      </p:sp>
      <p:sp>
        <p:nvSpPr>
          <p:cNvPr id="4" name="日付プレースホルダー 3">
            <a:extLst>
              <a:ext uri="{FF2B5EF4-FFF2-40B4-BE49-F238E27FC236}">
                <a16:creationId xmlns:a16="http://schemas.microsoft.com/office/drawing/2014/main" id="{EE376053-F1A2-39CB-A1CF-A763D585BCBF}"/>
              </a:ext>
            </a:extLst>
          </p:cNvPr>
          <p:cNvSpPr>
            <a:spLocks noGrp="1"/>
          </p:cNvSpPr>
          <p:nvPr>
            <p:ph type="dt" sz="half" idx="10"/>
          </p:nvPr>
        </p:nvSpPr>
        <p:spPr/>
        <p:txBody>
          <a:bodyPr/>
          <a:lstStyle/>
          <a:p>
            <a:r>
              <a:rPr lang="en-US" altLang="ja-JP"/>
              <a:t>July 2025</a:t>
            </a:r>
            <a:endParaRPr lang="en-US" altLang="ja-JP" dirty="0"/>
          </a:p>
        </p:txBody>
      </p:sp>
      <p:sp>
        <p:nvSpPr>
          <p:cNvPr id="5" name="スライド番号プレースホルダー 4">
            <a:extLst>
              <a:ext uri="{FF2B5EF4-FFF2-40B4-BE49-F238E27FC236}">
                <a16:creationId xmlns:a16="http://schemas.microsoft.com/office/drawing/2014/main" id="{E876F218-46C1-56FA-1D1B-E29A74186780}"/>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7</a:t>
            </a:fld>
            <a:endParaRPr lang="en-US" altLang="ja-JP"/>
          </a:p>
        </p:txBody>
      </p:sp>
      <p:sp>
        <p:nvSpPr>
          <p:cNvPr id="6" name="フッター プレースホルダー 5">
            <a:extLst>
              <a:ext uri="{FF2B5EF4-FFF2-40B4-BE49-F238E27FC236}">
                <a16:creationId xmlns:a16="http://schemas.microsoft.com/office/drawing/2014/main" id="{51E42BEE-AF40-F79C-021A-399B76999E14}"/>
              </a:ext>
            </a:extLst>
          </p:cNvPr>
          <p:cNvSpPr>
            <a:spLocks noGrp="1"/>
          </p:cNvSpPr>
          <p:nvPr>
            <p:ph type="ftr" sz="quarter" idx="11"/>
          </p:nvPr>
        </p:nvSpPr>
        <p:spPr/>
        <p:txBody>
          <a:bodyPr/>
          <a:lstStyle/>
          <a:p>
            <a:r>
              <a:rPr lang="en-US" altLang="ja-JP"/>
              <a:t>H. Harada (Kyoto University)</a:t>
            </a:r>
            <a:endParaRPr lang="en-US" altLang="ja-JP" dirty="0"/>
          </a:p>
        </p:txBody>
      </p:sp>
      <p:pic>
        <p:nvPicPr>
          <p:cNvPr id="28" name="図 27">
            <a:extLst>
              <a:ext uri="{FF2B5EF4-FFF2-40B4-BE49-F238E27FC236}">
                <a16:creationId xmlns:a16="http://schemas.microsoft.com/office/drawing/2014/main" id="{C9759305-0C5B-40B4-C93A-5A79796CF0FD}"/>
              </a:ext>
            </a:extLst>
          </p:cNvPr>
          <p:cNvPicPr>
            <a:picLocks noChangeAspect="1"/>
          </p:cNvPicPr>
          <p:nvPr/>
        </p:nvPicPr>
        <p:blipFill>
          <a:blip r:embed="rId2"/>
          <a:stretch>
            <a:fillRect/>
          </a:stretch>
        </p:blipFill>
        <p:spPr>
          <a:xfrm>
            <a:off x="571500" y="1822108"/>
            <a:ext cx="7772400" cy="4631103"/>
          </a:xfrm>
          <a:prstGeom prst="rect">
            <a:avLst/>
          </a:prstGeom>
        </p:spPr>
      </p:pic>
      <p:sp>
        <p:nvSpPr>
          <p:cNvPr id="29" name="正方形/長方形 28">
            <a:extLst>
              <a:ext uri="{FF2B5EF4-FFF2-40B4-BE49-F238E27FC236}">
                <a16:creationId xmlns:a16="http://schemas.microsoft.com/office/drawing/2014/main" id="{F04DFC28-3687-F8C8-D707-9AC13BDEA716}"/>
              </a:ext>
            </a:extLst>
          </p:cNvPr>
          <p:cNvSpPr/>
          <p:nvPr/>
        </p:nvSpPr>
        <p:spPr bwMode="auto">
          <a:xfrm>
            <a:off x="2263302" y="1828800"/>
            <a:ext cx="1763949" cy="3463047"/>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30" name="正方形/長方形 29">
            <a:extLst>
              <a:ext uri="{FF2B5EF4-FFF2-40B4-BE49-F238E27FC236}">
                <a16:creationId xmlns:a16="http://schemas.microsoft.com/office/drawing/2014/main" id="{71E2943F-63EC-E16F-5E1F-210481212CCA}"/>
              </a:ext>
            </a:extLst>
          </p:cNvPr>
          <p:cNvSpPr/>
          <p:nvPr/>
        </p:nvSpPr>
        <p:spPr bwMode="auto">
          <a:xfrm>
            <a:off x="4022560" y="1830280"/>
            <a:ext cx="2324974" cy="3463047"/>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32" name="TextBox 17">
            <a:extLst>
              <a:ext uri="{FF2B5EF4-FFF2-40B4-BE49-F238E27FC236}">
                <a16:creationId xmlns:a16="http://schemas.microsoft.com/office/drawing/2014/main" id="{899111DF-E78C-F96D-C5C8-34AEFA8E4081}"/>
              </a:ext>
            </a:extLst>
          </p:cNvPr>
          <p:cNvSpPr txBox="1"/>
          <p:nvPr/>
        </p:nvSpPr>
        <p:spPr>
          <a:xfrm>
            <a:off x="4813516" y="5335527"/>
            <a:ext cx="871538" cy="830997"/>
          </a:xfrm>
          <a:prstGeom prst="rect">
            <a:avLst/>
          </a:prstGeom>
          <a:noFill/>
        </p:spPr>
        <p:txBody>
          <a:bodyPr>
            <a:spAutoFit/>
          </a:bodyPr>
          <a:lstStyle/>
          <a:p>
            <a:pPr>
              <a:defRPr/>
            </a:pPr>
            <a:r>
              <a:rPr lang="en-US" sz="1200" b="1" dirty="0">
                <a:solidFill>
                  <a:srgbClr val="C00000"/>
                </a:solidFill>
                <a:latin typeface="+mn-lt"/>
                <a:ea typeface="+mn-ea"/>
              </a:rPr>
              <a:t>Same as existing SUN- OFDM</a:t>
            </a:r>
          </a:p>
        </p:txBody>
      </p:sp>
      <p:sp>
        <p:nvSpPr>
          <p:cNvPr id="33" name="TextBox 17">
            <a:extLst>
              <a:ext uri="{FF2B5EF4-FFF2-40B4-BE49-F238E27FC236}">
                <a16:creationId xmlns:a16="http://schemas.microsoft.com/office/drawing/2014/main" id="{002447F3-08E1-21F7-C777-D8DE097245EC}"/>
              </a:ext>
            </a:extLst>
          </p:cNvPr>
          <p:cNvSpPr txBox="1"/>
          <p:nvPr/>
        </p:nvSpPr>
        <p:spPr>
          <a:xfrm>
            <a:off x="2693233" y="5372516"/>
            <a:ext cx="1079777" cy="276999"/>
          </a:xfrm>
          <a:prstGeom prst="rect">
            <a:avLst/>
          </a:prstGeom>
          <a:noFill/>
        </p:spPr>
        <p:txBody>
          <a:bodyPr wrap="square">
            <a:spAutoFit/>
          </a:bodyPr>
          <a:lstStyle/>
          <a:p>
            <a:pPr>
              <a:defRPr/>
            </a:pPr>
            <a:r>
              <a:rPr lang="en-US" sz="1200" b="1" dirty="0">
                <a:solidFill>
                  <a:srgbClr val="C00000"/>
                </a:solidFill>
                <a:latin typeface="+mn-lt"/>
                <a:ea typeface="+mn-ea"/>
              </a:rPr>
              <a:t>Proposal</a:t>
            </a:r>
          </a:p>
        </p:txBody>
      </p:sp>
      <p:sp>
        <p:nvSpPr>
          <p:cNvPr id="36" name="TextBox 17">
            <a:extLst>
              <a:ext uri="{FF2B5EF4-FFF2-40B4-BE49-F238E27FC236}">
                <a16:creationId xmlns:a16="http://schemas.microsoft.com/office/drawing/2014/main" id="{5F0A5654-8221-B4D4-FA23-87BD2E1D7DF0}"/>
              </a:ext>
            </a:extLst>
          </p:cNvPr>
          <p:cNvSpPr txBox="1"/>
          <p:nvPr/>
        </p:nvSpPr>
        <p:spPr>
          <a:xfrm>
            <a:off x="0" y="5104266"/>
            <a:ext cx="1079777" cy="646331"/>
          </a:xfrm>
          <a:prstGeom prst="rect">
            <a:avLst/>
          </a:prstGeom>
          <a:noFill/>
        </p:spPr>
        <p:txBody>
          <a:bodyPr wrap="square">
            <a:spAutoFit/>
          </a:bodyPr>
          <a:lstStyle/>
          <a:p>
            <a:pPr>
              <a:defRPr/>
            </a:pPr>
            <a:r>
              <a:rPr lang="en-US" sz="1200" b="1" dirty="0">
                <a:solidFill>
                  <a:srgbClr val="C00000"/>
                </a:solidFill>
                <a:latin typeface="+mn-lt"/>
                <a:ea typeface="+mn-ea"/>
              </a:rPr>
              <a:t>64 QAM</a:t>
            </a:r>
          </a:p>
          <a:p>
            <a:pPr>
              <a:defRPr/>
            </a:pPr>
            <a:r>
              <a:rPr lang="en-US" b="1" dirty="0">
                <a:solidFill>
                  <a:srgbClr val="C00000"/>
                </a:solidFill>
                <a:latin typeface="+mn-lt"/>
              </a:rPr>
              <a:t>R=3/4</a:t>
            </a:r>
            <a:endParaRPr lang="en-US" sz="1200" b="1" dirty="0">
              <a:solidFill>
                <a:srgbClr val="C00000"/>
              </a:solidFill>
              <a:latin typeface="+mn-lt"/>
              <a:ea typeface="+mn-ea"/>
            </a:endParaRPr>
          </a:p>
          <a:p>
            <a:pPr>
              <a:defRPr/>
            </a:pPr>
            <a:endParaRPr lang="en-US" sz="1200" b="1" dirty="0">
              <a:solidFill>
                <a:srgbClr val="C00000"/>
              </a:solidFill>
              <a:latin typeface="+mn-lt"/>
              <a:ea typeface="+mn-ea"/>
            </a:endParaRPr>
          </a:p>
        </p:txBody>
      </p:sp>
      <p:cxnSp>
        <p:nvCxnSpPr>
          <p:cNvPr id="37" name="直線矢印コネクタ 36">
            <a:extLst>
              <a:ext uri="{FF2B5EF4-FFF2-40B4-BE49-F238E27FC236}">
                <a16:creationId xmlns:a16="http://schemas.microsoft.com/office/drawing/2014/main" id="{C4130ADE-B9DD-97D0-E0E2-8C1367CAECA0}"/>
              </a:ext>
            </a:extLst>
          </p:cNvPr>
          <p:cNvCxnSpPr/>
          <p:nvPr/>
        </p:nvCxnSpPr>
        <p:spPr bwMode="auto">
          <a:xfrm flipV="1">
            <a:off x="241738" y="4935372"/>
            <a:ext cx="273065" cy="162145"/>
          </a:xfrm>
          <a:prstGeom prst="straightConnector1">
            <a:avLst/>
          </a:prstGeom>
          <a:solidFill>
            <a:schemeClr val="accent1"/>
          </a:solidFill>
          <a:ln w="12700" cap="flat" cmpd="sng" algn="ctr">
            <a:solidFill>
              <a:srgbClr val="C00000"/>
            </a:solidFill>
            <a:prstDash val="solid"/>
            <a:round/>
            <a:headEnd type="none" w="sm" len="sm"/>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正方形/長方形 38">
            <a:extLst>
              <a:ext uri="{FF2B5EF4-FFF2-40B4-BE49-F238E27FC236}">
                <a16:creationId xmlns:a16="http://schemas.microsoft.com/office/drawing/2014/main" id="{662399B7-B764-C23C-CDB4-7027B4ADD79E}"/>
              </a:ext>
            </a:extLst>
          </p:cNvPr>
          <p:cNvSpPr/>
          <p:nvPr/>
        </p:nvSpPr>
        <p:spPr bwMode="auto">
          <a:xfrm>
            <a:off x="525517" y="4824248"/>
            <a:ext cx="1061546" cy="168166"/>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Tree>
    <p:extLst>
      <p:ext uri="{BB962C8B-B14F-4D97-AF65-F5344CB8AC3E}">
        <p14:creationId xmlns:p14="http://schemas.microsoft.com/office/powerpoint/2010/main" val="334400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624FBE-8397-9469-EC20-A3CA311C1F2F}"/>
              </a:ext>
            </a:extLst>
          </p:cNvPr>
          <p:cNvSpPr>
            <a:spLocks noGrp="1"/>
          </p:cNvSpPr>
          <p:nvPr>
            <p:ph type="title"/>
          </p:nvPr>
        </p:nvSpPr>
        <p:spPr/>
        <p:txBody>
          <a:bodyPr/>
          <a:lstStyle/>
          <a:p>
            <a:r>
              <a:rPr kumimoji="1" lang="en-US" altLang="ja-JP" b="1" dirty="0"/>
              <a:t>Future direction  </a:t>
            </a:r>
            <a:endParaRPr kumimoji="1" lang="ja-JP" altLang="en-US" b="1"/>
          </a:p>
        </p:txBody>
      </p:sp>
      <p:sp>
        <p:nvSpPr>
          <p:cNvPr id="3" name="コンテンツ プレースホルダー 2">
            <a:extLst>
              <a:ext uri="{FF2B5EF4-FFF2-40B4-BE49-F238E27FC236}">
                <a16:creationId xmlns:a16="http://schemas.microsoft.com/office/drawing/2014/main" id="{4BBF14AD-C6F6-D177-B8AA-A6D367B00987}"/>
              </a:ext>
            </a:extLst>
          </p:cNvPr>
          <p:cNvSpPr>
            <a:spLocks noGrp="1"/>
          </p:cNvSpPr>
          <p:nvPr>
            <p:ph idx="1"/>
          </p:nvPr>
        </p:nvSpPr>
        <p:spPr>
          <a:xfrm>
            <a:off x="685800" y="1981199"/>
            <a:ext cx="7772400" cy="1208049"/>
          </a:xfrm>
        </p:spPr>
        <p:txBody>
          <a:bodyPr/>
          <a:lstStyle/>
          <a:p>
            <a:r>
              <a:rPr lang="en" altLang="ja-JP" sz="2400" dirty="0">
                <a:latin typeface="Times New Roman" panose="02020603050405020304" pitchFamily="18" charset="0"/>
                <a:cs typeface="Times New Roman" panose="02020603050405020304" pitchFamily="18" charset="0"/>
              </a:rPr>
              <a:t>There are two proposals</a:t>
            </a:r>
          </a:p>
          <a:p>
            <a:pPr lvl="1"/>
            <a:r>
              <a:rPr lang="en" altLang="ja-JP" sz="2000" dirty="0">
                <a:latin typeface="Times New Roman" panose="02020603050405020304" pitchFamily="18" charset="0"/>
                <a:cs typeface="Times New Roman" panose="02020603050405020304" pitchFamily="18" charset="0"/>
              </a:rPr>
              <a:t>Proposal 1</a:t>
            </a:r>
          </a:p>
          <a:p>
            <a:pPr lvl="1"/>
            <a:r>
              <a:rPr lang="en" altLang="ja-JP" sz="2000" dirty="0">
                <a:latin typeface="Times New Roman" panose="02020603050405020304" pitchFamily="18" charset="0"/>
                <a:cs typeface="Times New Roman" panose="02020603050405020304" pitchFamily="18" charset="0"/>
              </a:rPr>
              <a:t>Proposal 2</a:t>
            </a:r>
          </a:p>
          <a:p>
            <a:r>
              <a:rPr lang="en" altLang="ja-JP" sz="2400" dirty="0">
                <a:latin typeface="Times New Roman" panose="02020603050405020304" pitchFamily="18" charset="0"/>
                <a:cs typeface="Times New Roman" panose="02020603050405020304" pitchFamily="18" charset="0"/>
              </a:rPr>
              <a:t>Do we consider the both or either of them ?</a:t>
            </a:r>
          </a:p>
          <a:p>
            <a:endParaRPr lang="en" altLang="ja-JP" sz="2400" dirty="0">
              <a:latin typeface="Times New Roman" panose="02020603050405020304" pitchFamily="18" charset="0"/>
              <a:cs typeface="Times New Roman" panose="02020603050405020304" pitchFamily="18" charset="0"/>
            </a:endParaRPr>
          </a:p>
          <a:p>
            <a:endParaRPr kumimoji="1" lang="ja-JP" altLang="en-US" sz="2400">
              <a:latin typeface="Times New Roman" panose="02020603050405020304" pitchFamily="18" charset="0"/>
              <a:cs typeface="Times New Roman" panose="02020603050405020304" pitchFamily="18" charset="0"/>
            </a:endParaRPr>
          </a:p>
        </p:txBody>
      </p:sp>
      <p:sp>
        <p:nvSpPr>
          <p:cNvPr id="4" name="日付プレースホルダー 3">
            <a:extLst>
              <a:ext uri="{FF2B5EF4-FFF2-40B4-BE49-F238E27FC236}">
                <a16:creationId xmlns:a16="http://schemas.microsoft.com/office/drawing/2014/main" id="{D107EFBE-9B4E-7602-C39B-4E1A8DD9D7B8}"/>
              </a:ext>
            </a:extLst>
          </p:cNvPr>
          <p:cNvSpPr>
            <a:spLocks noGrp="1"/>
          </p:cNvSpPr>
          <p:nvPr>
            <p:ph type="dt" sz="half" idx="10"/>
          </p:nvPr>
        </p:nvSpPr>
        <p:spPr/>
        <p:txBody>
          <a:bodyPr/>
          <a:lstStyle/>
          <a:p>
            <a:r>
              <a:rPr lang="en-US" altLang="ja-JP"/>
              <a:t>July 2025</a:t>
            </a:r>
            <a:endParaRPr lang="en-US" altLang="ja-JP" dirty="0"/>
          </a:p>
        </p:txBody>
      </p:sp>
      <p:sp>
        <p:nvSpPr>
          <p:cNvPr id="5" name="スライド番号プレースホルダー 4">
            <a:extLst>
              <a:ext uri="{FF2B5EF4-FFF2-40B4-BE49-F238E27FC236}">
                <a16:creationId xmlns:a16="http://schemas.microsoft.com/office/drawing/2014/main" id="{8EFBE55B-E043-05B0-468B-C718BDE7B5A2}"/>
              </a:ext>
            </a:extLst>
          </p:cNvPr>
          <p:cNvSpPr>
            <a:spLocks noGrp="1"/>
          </p:cNvSpPr>
          <p:nvPr>
            <p:ph type="sldNum" sz="quarter" idx="12"/>
          </p:nvPr>
        </p:nvSpPr>
        <p:spPr/>
        <p:txBody>
          <a:bodyPr/>
          <a:lstStyle/>
          <a:p>
            <a:r>
              <a:rPr lang="en-US" altLang="ja-JP"/>
              <a:t>Slide </a:t>
            </a:r>
            <a:fld id="{A7BB8295-9E98-6C46-8924-A289573E0324}" type="slidenum">
              <a:rPr lang="en-US" altLang="ja-JP" smtClean="0"/>
              <a:pPr/>
              <a:t>8</a:t>
            </a:fld>
            <a:endParaRPr lang="en-US" altLang="ja-JP"/>
          </a:p>
        </p:txBody>
      </p:sp>
      <p:sp>
        <p:nvSpPr>
          <p:cNvPr id="6" name="フッター プレースホルダー 5">
            <a:extLst>
              <a:ext uri="{FF2B5EF4-FFF2-40B4-BE49-F238E27FC236}">
                <a16:creationId xmlns:a16="http://schemas.microsoft.com/office/drawing/2014/main" id="{E540E480-BDF3-DCF2-0750-2505A9722F2F}"/>
              </a:ext>
            </a:extLst>
          </p:cNvPr>
          <p:cNvSpPr>
            <a:spLocks noGrp="1"/>
          </p:cNvSpPr>
          <p:nvPr>
            <p:ph type="ftr" sz="quarter" idx="11"/>
          </p:nvPr>
        </p:nvSpPr>
        <p:spPr/>
        <p:txBody>
          <a:bodyPr/>
          <a:lstStyle/>
          <a:p>
            <a:r>
              <a:rPr lang="en-US" altLang="ja-JP"/>
              <a:t>H. Harada (Kyoto University)</a:t>
            </a:r>
            <a:endParaRPr lang="en-US" altLang="ja-JP" dirty="0"/>
          </a:p>
        </p:txBody>
      </p:sp>
      <p:sp>
        <p:nvSpPr>
          <p:cNvPr id="7" name="正方形/長方形 6">
            <a:extLst>
              <a:ext uri="{FF2B5EF4-FFF2-40B4-BE49-F238E27FC236}">
                <a16:creationId xmlns:a16="http://schemas.microsoft.com/office/drawing/2014/main" id="{8DB6A88B-6BEF-709F-1825-AB4F29500A03}"/>
              </a:ext>
            </a:extLst>
          </p:cNvPr>
          <p:cNvSpPr/>
          <p:nvPr/>
        </p:nvSpPr>
        <p:spPr bwMode="auto">
          <a:xfrm>
            <a:off x="493987" y="4758237"/>
            <a:ext cx="8313682" cy="892098"/>
          </a:xfrm>
          <a:prstGeom prst="rect">
            <a:avLst/>
          </a:prstGeom>
          <a:solidFill>
            <a:srgbClr val="FFC000"/>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anose="02020603050405020304" pitchFamily="18" charset="0"/>
            </a:endParaRPr>
          </a:p>
        </p:txBody>
      </p:sp>
      <p:sp>
        <p:nvSpPr>
          <p:cNvPr id="8" name="テキスト ボックス 7">
            <a:extLst>
              <a:ext uri="{FF2B5EF4-FFF2-40B4-BE49-F238E27FC236}">
                <a16:creationId xmlns:a16="http://schemas.microsoft.com/office/drawing/2014/main" id="{E9D1136B-8828-D348-F5D8-6993117933CF}"/>
              </a:ext>
            </a:extLst>
          </p:cNvPr>
          <p:cNvSpPr txBox="1"/>
          <p:nvPr/>
        </p:nvSpPr>
        <p:spPr>
          <a:xfrm>
            <a:off x="930679" y="4978058"/>
            <a:ext cx="7289175" cy="461665"/>
          </a:xfrm>
          <a:prstGeom prst="rect">
            <a:avLst/>
          </a:prstGeom>
          <a:noFill/>
        </p:spPr>
        <p:txBody>
          <a:bodyPr wrap="none" rtlCol="0">
            <a:spAutoFit/>
          </a:bodyPr>
          <a:lstStyle/>
          <a:p>
            <a:r>
              <a:rPr kumimoji="1" lang="en-US" altLang="ja-JP" sz="2400" dirty="0"/>
              <a:t>Agreed direction should be the baseline of the 802.15.4ad</a:t>
            </a:r>
            <a:endParaRPr kumimoji="1" lang="ja-JP" altLang="en-US" sz="2400"/>
          </a:p>
        </p:txBody>
      </p:sp>
      <p:sp>
        <p:nvSpPr>
          <p:cNvPr id="9" name="テキスト ボックス 8">
            <a:extLst>
              <a:ext uri="{FF2B5EF4-FFF2-40B4-BE49-F238E27FC236}">
                <a16:creationId xmlns:a16="http://schemas.microsoft.com/office/drawing/2014/main" id="{94CC5D14-F401-03F8-DE20-E8410E1EADCF}"/>
              </a:ext>
            </a:extLst>
          </p:cNvPr>
          <p:cNvSpPr txBox="1"/>
          <p:nvPr/>
        </p:nvSpPr>
        <p:spPr>
          <a:xfrm>
            <a:off x="582424" y="4258738"/>
            <a:ext cx="1587294" cy="461665"/>
          </a:xfrm>
          <a:prstGeom prst="rect">
            <a:avLst/>
          </a:prstGeom>
          <a:noFill/>
        </p:spPr>
        <p:txBody>
          <a:bodyPr wrap="none" rtlCol="0">
            <a:spAutoFit/>
          </a:bodyPr>
          <a:lstStyle/>
          <a:p>
            <a:r>
              <a:rPr kumimoji="1" lang="en-US" altLang="ja-JP" sz="2400" b="1" dirty="0">
                <a:solidFill>
                  <a:srgbClr val="C00000"/>
                </a:solidFill>
              </a:rPr>
              <a:t>Resolution</a:t>
            </a:r>
            <a:endParaRPr kumimoji="1" lang="ja-JP" altLang="en-US" sz="2400" b="1">
              <a:solidFill>
                <a:srgbClr val="C00000"/>
              </a:solidFill>
            </a:endParaRPr>
          </a:p>
        </p:txBody>
      </p:sp>
    </p:spTree>
    <p:extLst>
      <p:ext uri="{BB962C8B-B14F-4D97-AF65-F5344CB8AC3E}">
        <p14:creationId xmlns:p14="http://schemas.microsoft.com/office/powerpoint/2010/main" val="468960487"/>
      </p:ext>
    </p:extLst>
  </p:cSld>
  <p:clrMapOvr>
    <a:masterClrMapping/>
  </p:clrMapOvr>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テーマ</Template>
  <TotalTime>13288</TotalTime>
  <Words>975</Words>
  <Application>Microsoft Macintosh PowerPoint</Application>
  <PresentationFormat>画面に合わせる (4:3)</PresentationFormat>
  <Paragraphs>204</Paragraphs>
  <Slides>8</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ＭＳ Ｐゴシック</vt:lpstr>
      <vt:lpstr>Arial</vt:lpstr>
      <vt:lpstr>Times New Roman</vt:lpstr>
      <vt:lpstr>Office テーマ</vt:lpstr>
      <vt:lpstr>PowerPoint プレゼンテーション</vt:lpstr>
      <vt:lpstr>Summary of Discussion on Merged Baseline for SUN OFDM High Rate (HR)</vt:lpstr>
      <vt:lpstr>Background</vt:lpstr>
      <vt:lpstr>Current 802.15.4-2024 SUN-OFDM</vt:lpstr>
      <vt:lpstr>Two proposals</vt:lpstr>
      <vt:lpstr>Proposal 1: 802.15.4-2024 SUN-OFDM High Rate (HR) PHY(15-25/228r1)</vt:lpstr>
      <vt:lpstr>Proposal 2: 802.15.4-2024 SUN-OFDM High Rate (HR) PHY(15-25/479r0)</vt:lpstr>
      <vt:lpstr>Future direction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IEEE 802.15 </dc:subject>
  <dc:creator>Hiroshi Harada</dc:creator>
  <cp:keywords/>
  <dc:description>&lt;doc#&gt;</dc:description>
  <cp:lastModifiedBy>Hiroshi Harada</cp:lastModifiedBy>
  <cp:revision>171</cp:revision>
  <cp:lastPrinted>2025-09-18T14:25:32Z</cp:lastPrinted>
  <dcterms:created xsi:type="dcterms:W3CDTF">2023-07-11T09:26:43Z</dcterms:created>
  <dcterms:modified xsi:type="dcterms:W3CDTF">2025-09-18T15:22:54Z</dcterms:modified>
  <cp:category/>
</cp:coreProperties>
</file>