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19"/>
  </p:notesMasterIdLst>
  <p:sldIdLst>
    <p:sldId id="259" r:id="rId5"/>
    <p:sldId id="260" r:id="rId6"/>
    <p:sldId id="5885" r:id="rId7"/>
    <p:sldId id="8094" r:id="rId8"/>
    <p:sldId id="256" r:id="rId9"/>
    <p:sldId id="8085" r:id="rId10"/>
    <p:sldId id="8098" r:id="rId11"/>
    <p:sldId id="8095" r:id="rId12"/>
    <p:sldId id="8097" r:id="rId13"/>
    <p:sldId id="5880" r:id="rId14"/>
    <p:sldId id="8092" r:id="rId15"/>
    <p:sldId id="285" r:id="rId16"/>
    <p:sldId id="6222" r:id="rId17"/>
    <p:sldId id="265"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CC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1" autoAdjust="0"/>
    <p:restoredTop sz="93400" autoAdjust="0"/>
  </p:normalViewPr>
  <p:slideViewPr>
    <p:cSldViewPr snapToGrid="0">
      <p:cViewPr>
        <p:scale>
          <a:sx n="66" d="100"/>
          <a:sy n="66" d="100"/>
        </p:scale>
        <p:origin x="1058" y="114"/>
      </p:cViewPr>
      <p:guideLst/>
    </p:cSldViewPr>
  </p:slideViewPr>
  <p:outlineViewPr>
    <p:cViewPr>
      <p:scale>
        <a:sx n="33" d="100"/>
        <a:sy n="33" d="100"/>
      </p:scale>
      <p:origin x="0" y="-18474"/>
    </p:cViewPr>
  </p:outlineViewPr>
  <p:notesTextViewPr>
    <p:cViewPr>
      <p:scale>
        <a:sx n="200" d="100"/>
        <a:sy n="200" d="100"/>
      </p:scale>
      <p:origin x="0" y="0"/>
    </p:cViewPr>
  </p:notesTextViewPr>
  <p:sorterViewPr>
    <p:cViewPr varScale="1">
      <p:scale>
        <a:sx n="100" d="100"/>
        <a:sy n="100" d="100"/>
      </p:scale>
      <p:origin x="0" y="-872"/>
    </p:cViewPr>
  </p:sorterViewPr>
  <p:notesViewPr>
    <p:cSldViewPr snapToGrid="0">
      <p:cViewPr varScale="1">
        <p:scale>
          <a:sx n="48" d="100"/>
          <a:sy n="48" d="100"/>
        </p:scale>
        <p:origin x="832"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A4A8DC-71C3-48B2-9D44-A1F2B24FC3CB}" type="datetimeFigureOut">
              <a:rPr kumimoji="1" lang="ja-JP" altLang="en-US" smtClean="0"/>
              <a:t>2025/9/19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350051-D29B-4BA1-8001-3F6B646E31EB}" type="slidenum">
              <a:rPr kumimoji="1" lang="ja-JP" altLang="en-US" smtClean="0"/>
              <a:t>‹#›</a:t>
            </a:fld>
            <a:endParaRPr kumimoji="1" lang="ja-JP" altLang="en-US"/>
          </a:p>
        </p:txBody>
      </p:sp>
    </p:spTree>
    <p:extLst>
      <p:ext uri="{BB962C8B-B14F-4D97-AF65-F5344CB8AC3E}">
        <p14:creationId xmlns:p14="http://schemas.microsoft.com/office/powerpoint/2010/main" val="26430389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lang="en-US" altLang="ja-JP" dirty="0"/>
              <a:t>doc.: IEEE 802.15-&lt;doc#&gt;</a:t>
            </a:r>
          </a:p>
        </p:txBody>
      </p:sp>
      <p:sp>
        <p:nvSpPr>
          <p:cNvPr id="5" name="フッター プレースホルダ 4"/>
          <p:cNvSpPr>
            <a:spLocks noGrp="1"/>
          </p:cNvSpPr>
          <p:nvPr>
            <p:ph type="ftr" sz="quarter" idx="11"/>
          </p:nvPr>
        </p:nvSpPr>
        <p:spPr/>
        <p:txBody>
          <a:bodyPr/>
          <a:lstStyle/>
          <a:p>
            <a:pPr lvl="4"/>
            <a:r>
              <a:rPr lang="en-US" altLang="ja-JP" dirty="0"/>
              <a:t>Shoichi Kitazawa (ATR)</a:t>
            </a:r>
          </a:p>
        </p:txBody>
      </p:sp>
      <p:sp>
        <p:nvSpPr>
          <p:cNvPr id="6" name="スライド番号プレースホルダ 5"/>
          <p:cNvSpPr>
            <a:spLocks noGrp="1"/>
          </p:cNvSpPr>
          <p:nvPr>
            <p:ph type="sldNum" sz="quarter" idx="12"/>
          </p:nvPr>
        </p:nvSpPr>
        <p:spPr/>
        <p:txBody>
          <a:bodyPr/>
          <a:lstStyle/>
          <a:p>
            <a:fld id="{CD6D2E3F-5094-4468-9CC9-C689E0F636B7}" type="slidenum">
              <a:rPr kumimoji="1" lang="ja-JP" altLang="en-US" smtClean="0"/>
              <a:pPr/>
              <a:t>1</a:t>
            </a:fld>
            <a:endParaRPr kumimoji="1" lang="ja-JP" altLang="en-US" dirty="0"/>
          </a:p>
        </p:txBody>
      </p:sp>
    </p:spTree>
    <p:extLst>
      <p:ext uri="{BB962C8B-B14F-4D97-AF65-F5344CB8AC3E}">
        <p14:creationId xmlns:p14="http://schemas.microsoft.com/office/powerpoint/2010/main" val="2136524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r>
              <a:rPr lang="en-US" altLang="ja-JP" dirty="0"/>
              <a:t>doc.: IEEE 802.15-&lt;doc#&gt;</a:t>
            </a:r>
          </a:p>
        </p:txBody>
      </p:sp>
      <p:sp>
        <p:nvSpPr>
          <p:cNvPr id="5" name="フッター プレースホルダー 4"/>
          <p:cNvSpPr>
            <a:spLocks noGrp="1"/>
          </p:cNvSpPr>
          <p:nvPr>
            <p:ph type="ftr" sz="quarter" idx="11"/>
          </p:nvPr>
        </p:nvSpPr>
        <p:spPr/>
        <p:txBody>
          <a:bodyPr/>
          <a:lstStyle/>
          <a:p>
            <a:pPr lvl="4"/>
            <a:endParaRPr lang="en-US" altLang="ja-JP" dirty="0"/>
          </a:p>
        </p:txBody>
      </p:sp>
      <p:sp>
        <p:nvSpPr>
          <p:cNvPr id="6" name="スライド番号プレースホルダー 5"/>
          <p:cNvSpPr>
            <a:spLocks noGrp="1"/>
          </p:cNvSpPr>
          <p:nvPr>
            <p:ph type="sldNum" sz="quarter" idx="12"/>
          </p:nvPr>
        </p:nvSpPr>
        <p:spPr/>
        <p:txBody>
          <a:bodyPr/>
          <a:lstStyle/>
          <a:p>
            <a:fld id="{CD6D2E3F-5094-4468-9CC9-C689E0F636B7}" type="slidenum">
              <a:rPr kumimoji="1" lang="ja-JP" altLang="en-US" smtClean="0"/>
              <a:pPr/>
              <a:t>2</a:t>
            </a:fld>
            <a:endParaRPr kumimoji="1" lang="ja-JP" altLang="en-US" dirty="0"/>
          </a:p>
        </p:txBody>
      </p:sp>
    </p:spTree>
    <p:extLst>
      <p:ext uri="{BB962C8B-B14F-4D97-AF65-F5344CB8AC3E}">
        <p14:creationId xmlns:p14="http://schemas.microsoft.com/office/powerpoint/2010/main" val="2231618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269402F-1F42-4764-9FFD-50056DC8779C}" type="slidenum">
              <a:rPr kumimoji="1" lang="ja-JP" altLang="en-US" smtClean="0"/>
              <a:t>3</a:t>
            </a:fld>
            <a:endParaRPr kumimoji="1" lang="ja-JP" altLang="en-US"/>
          </a:p>
        </p:txBody>
      </p:sp>
    </p:spTree>
    <p:extLst>
      <p:ext uri="{BB962C8B-B14F-4D97-AF65-F5344CB8AC3E}">
        <p14:creationId xmlns:p14="http://schemas.microsoft.com/office/powerpoint/2010/main" val="606927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540C4-ED7C-AC85-5E73-313AA053690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720399C-DFAE-08D9-39A6-695367DA573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4CE382-989D-4299-CE0A-82D453D95EB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C9BE231-E72F-3207-461E-9E5A32DB92D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269402F-1F42-4764-9FFD-50056DC8779C}"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6327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ja-JP" dirty="0"/>
              <a:t>doc.: IEEE 802.15-&lt;doc#&gt;</a:t>
            </a:r>
          </a:p>
        </p:txBody>
      </p:sp>
      <p:sp>
        <p:nvSpPr>
          <p:cNvPr id="5" name="Rectangle 3"/>
          <p:cNvSpPr>
            <a:spLocks noGrp="1" noChangeArrowheads="1"/>
          </p:cNvSpPr>
          <p:nvPr>
            <p:ph type="dt" idx="1"/>
          </p:nvPr>
        </p:nvSpPr>
        <p:spPr>
          <a:xfrm>
            <a:off x="657688" y="129104"/>
            <a:ext cx="2752070" cy="241140"/>
          </a:xfrm>
          <a:prstGeom prst="rect">
            <a:avLst/>
          </a:prstGeom>
          <a:ln/>
        </p:spPr>
        <p:txBody>
          <a:bodyPr/>
          <a:lstStyle/>
          <a:p>
            <a:r>
              <a:rPr lang="en-US" altLang="ja-JP" dirty="0"/>
              <a:t>April 2013</a:t>
            </a:r>
          </a:p>
        </p:txBody>
      </p:sp>
      <p:sp>
        <p:nvSpPr>
          <p:cNvPr id="6" name="Rectangle 6"/>
          <p:cNvSpPr>
            <a:spLocks noGrp="1" noChangeArrowheads="1"/>
          </p:cNvSpPr>
          <p:nvPr>
            <p:ph type="ftr" sz="quarter" idx="4"/>
          </p:nvPr>
        </p:nvSpPr>
        <p:spPr>
          <a:ln/>
        </p:spPr>
        <p:txBody>
          <a:bodyPr/>
          <a:lstStyle/>
          <a:p>
            <a:pPr lvl="4"/>
            <a:r>
              <a:rPr lang="en-US" altLang="ja-JP" dirty="0"/>
              <a:t>Shoichi Kitazawa (ATR)</a:t>
            </a:r>
          </a:p>
        </p:txBody>
      </p:sp>
      <p:sp>
        <p:nvSpPr>
          <p:cNvPr id="7" name="Rectangle 7"/>
          <p:cNvSpPr>
            <a:spLocks noGrp="1" noChangeArrowheads="1"/>
          </p:cNvSpPr>
          <p:nvPr>
            <p:ph type="sldNum" sz="quarter" idx="5"/>
          </p:nvPr>
        </p:nvSpPr>
        <p:spPr>
          <a:xfrm>
            <a:off x="2950015" y="10691724"/>
            <a:ext cx="806146" cy="206691"/>
          </a:xfrm>
          <a:prstGeom prst="rect">
            <a:avLst/>
          </a:prstGeom>
          <a:ln/>
        </p:spPr>
        <p:txBody>
          <a:bodyPr/>
          <a:lstStyle/>
          <a:p>
            <a:r>
              <a:rPr lang="en-US" altLang="ja-JP" dirty="0"/>
              <a:t>Page </a:t>
            </a:r>
            <a:fld id="{77570724-D4C2-4805-9F96-77169DE31113}" type="slidenum">
              <a:rPr lang="en-US" altLang="ja-JP"/>
              <a:pPr/>
              <a:t>5</a:t>
            </a:fld>
            <a:endParaRPr lang="en-US" altLang="ja-JP" dirty="0"/>
          </a:p>
        </p:txBody>
      </p:sp>
      <p:sp>
        <p:nvSpPr>
          <p:cNvPr id="24578" name="Rectangle 2"/>
          <p:cNvSpPr>
            <a:spLocks noGrp="1" noRot="1" noChangeAspect="1" noChangeArrowheads="1" noTextEdit="1"/>
          </p:cNvSpPr>
          <p:nvPr>
            <p:ph type="sldImg"/>
          </p:nvPr>
        </p:nvSpPr>
        <p:spPr>
          <a:xfrm>
            <a:off x="735013" y="835025"/>
            <a:ext cx="5502275" cy="4127500"/>
          </a:xfrm>
          <a:ln/>
        </p:spPr>
      </p:sp>
      <p:sp>
        <p:nvSpPr>
          <p:cNvPr id="24579" name="Rectangle 3"/>
          <p:cNvSpPr>
            <a:spLocks noGrp="1" noChangeArrowheads="1"/>
          </p:cNvSpPr>
          <p:nvPr>
            <p:ph type="body" idx="1"/>
          </p:nvPr>
        </p:nvSpPr>
        <p:spPr>
          <a:xfrm>
            <a:off x="929064" y="5245746"/>
            <a:ext cx="5114636" cy="4969951"/>
          </a:xfrm>
          <a:prstGeom prst="rect">
            <a:avLst/>
          </a:prstGeom>
        </p:spPr>
        <p:txBody>
          <a:bodyPr/>
          <a:lstStyle/>
          <a:p>
            <a:endParaRPr lang="ja-JP" altLang="ja-JP"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9350051-D29B-4BA1-8001-3F6B646E31EB}" type="slidenum">
              <a:rPr kumimoji="1" lang="ja-JP" altLang="en-US" smtClean="0"/>
              <a:t>10</a:t>
            </a:fld>
            <a:endParaRPr kumimoji="1" lang="ja-JP" altLang="en-US"/>
          </a:p>
        </p:txBody>
      </p:sp>
    </p:spTree>
    <p:extLst>
      <p:ext uri="{BB962C8B-B14F-4D97-AF65-F5344CB8AC3E}">
        <p14:creationId xmlns:p14="http://schemas.microsoft.com/office/powerpoint/2010/main" val="122288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r>
              <a:rPr lang="en-US" altLang="ja-JP" dirty="0"/>
              <a:t>doc.: IEEE 802.15-&lt;doc#&gt;</a:t>
            </a:r>
          </a:p>
        </p:txBody>
      </p:sp>
      <p:sp>
        <p:nvSpPr>
          <p:cNvPr id="5" name="フッター プレースホルダー 4"/>
          <p:cNvSpPr>
            <a:spLocks noGrp="1"/>
          </p:cNvSpPr>
          <p:nvPr>
            <p:ph type="ftr" sz="quarter" idx="11"/>
          </p:nvPr>
        </p:nvSpPr>
        <p:spPr/>
        <p:txBody>
          <a:bodyPr/>
          <a:lstStyle/>
          <a:p>
            <a:pPr lvl="4"/>
            <a:r>
              <a:rPr lang="en-US" altLang="ja-JP" dirty="0"/>
              <a:t>Shoichet Kitazawa (ATR)</a:t>
            </a:r>
          </a:p>
        </p:txBody>
      </p:sp>
      <p:sp>
        <p:nvSpPr>
          <p:cNvPr id="6" name="スライド番号プレースホルダー 5"/>
          <p:cNvSpPr>
            <a:spLocks noGrp="1"/>
          </p:cNvSpPr>
          <p:nvPr>
            <p:ph type="sldNum" sz="quarter" idx="12"/>
          </p:nvPr>
        </p:nvSpPr>
        <p:spPr/>
        <p:txBody>
          <a:bodyPr/>
          <a:lstStyle/>
          <a:p>
            <a:fld id="{CD6D2E3F-5094-4468-9CC9-C689E0F636B7}" type="slidenum">
              <a:rPr kumimoji="1" lang="ja-JP" altLang="en-US" smtClean="0"/>
              <a:pPr/>
              <a:t>12</a:t>
            </a:fld>
            <a:endParaRPr kumimoji="1" lang="ja-JP" altLang="en-US" dirty="0"/>
          </a:p>
        </p:txBody>
      </p:sp>
    </p:spTree>
    <p:extLst>
      <p:ext uri="{BB962C8B-B14F-4D97-AF65-F5344CB8AC3E}">
        <p14:creationId xmlns:p14="http://schemas.microsoft.com/office/powerpoint/2010/main" val="8055891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ヘッダー プレースホルダー 3"/>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3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doc.: IEEE 802.15-&lt;doc#&gt;</a:t>
            </a:r>
            <a:endParaRPr kumimoji="1" lang="en-US" altLang="ja-JP" sz="13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5" name="フッター プレースホルダー 4"/>
          <p:cNvSpPr>
            <a:spLocks noGrp="1"/>
          </p:cNvSpPr>
          <p:nvPr>
            <p:ph type="ftr" sz="quarter" idx="11"/>
          </p:nvPr>
        </p:nvSpPr>
        <p:spPr/>
        <p:txBody>
          <a:bodyPr/>
          <a:lstStyle/>
          <a:p>
            <a:pPr marL="1828800" marR="0" lvl="4" indent="0" algn="l"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t>Shoichi Kitazawa (ATR)</a:t>
            </a:r>
            <a:endParaRPr kumimoji="1" lang="en-US" altLang="ja-JP" sz="18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6" name="スライド番号プレースホルダー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D6D2E3F-5094-4468-9CC9-C689E0F636B7}" type="slidenum">
              <a:rPr kumimoji="1" lang="ja-JP" altLang="en-US" sz="13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3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295017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p:cNvSpPr>
            <a:spLocks noGrp="1" noRot="1" noChangeAspect="1" noTextEdit="1"/>
          </p:cNvSpPr>
          <p:nvPr>
            <p:ph type="sldImg"/>
          </p:nvPr>
        </p:nvSpPr>
        <p:spPr>
          <a:xfrm>
            <a:off x="914400" y="746125"/>
            <a:ext cx="4903788" cy="3678238"/>
          </a:xfrm>
          <a:ln/>
        </p:spPr>
      </p:sp>
      <p:sp>
        <p:nvSpPr>
          <p:cNvPr id="19459" name="ノート プレースホルダー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kumimoji="1" lang="ja-JP" altLang="en-US" dirty="0">
              <a:latin typeface="Times New Roman" pitchFamily="18" charset="0"/>
              <a:ea typeface="ＭＳ Ｐゴシック" charset="-128"/>
            </a:endParaRPr>
          </a:p>
        </p:txBody>
      </p:sp>
      <p:sp>
        <p:nvSpPr>
          <p:cNvPr id="19460" name="日付プレースホルダー 3"/>
          <p:cNvSpPr>
            <a:spLocks noGrp="1"/>
          </p:cNvSpPr>
          <p:nvPr>
            <p:ph type="dt" sz="quarter"/>
          </p:nvPr>
        </p:nvSpPr>
        <p:spPr>
          <a:xfrm>
            <a:off x="3815373" y="1"/>
            <a:ext cx="2918831" cy="49340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9pPr>
          </a:lstStyle>
          <a:p>
            <a:pPr eaLnBrk="1" hangingPunct="1">
              <a:spcBef>
                <a:spcPct val="0"/>
              </a:spcBef>
            </a:pPr>
            <a:r>
              <a:rPr lang="en-US" altLang="ja-JP" sz="1400" dirty="0">
                <a:ea typeface="Arial Unicode MS" pitchFamily="50" charset="-128"/>
                <a:cs typeface="Arial Unicode MS" pitchFamily="50" charset="-128"/>
              </a:rPr>
              <a:t>07/12/10</a:t>
            </a:r>
          </a:p>
        </p:txBody>
      </p:sp>
      <p:sp>
        <p:nvSpPr>
          <p:cNvPr id="19461" name="スライド番号プレースホルダー 4"/>
          <p:cNvSpPr>
            <a:spLocks noGrp="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1pPr>
            <a:lvl2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2pPr>
            <a:lvl3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3pPr>
            <a:lvl4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4pPr>
            <a:lvl5pPr eaLnBrk="0" hangingPunct="0">
              <a:spcBef>
                <a:spcPct val="300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5pPr>
            <a:lvl6pPr marL="25146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6pPr>
            <a:lvl7pPr marL="29718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7pPr>
            <a:lvl8pPr marL="34290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8pPr>
            <a:lvl9pPr marL="3886200" indent="-228600" defTabSz="449263" eaLnBrk="0" fontAlgn="base" hangingPunct="0">
              <a:spcBef>
                <a:spcPct val="300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itchFamily="18" charset="0"/>
                <a:ea typeface="ＭＳ Ｐゴシック" charset="-128"/>
              </a:defRPr>
            </a:lvl9pPr>
          </a:lstStyle>
          <a:p>
            <a:pPr eaLnBrk="1" hangingPunct="1">
              <a:spcBef>
                <a:spcPct val="0"/>
              </a:spcBef>
            </a:pPr>
            <a:r>
              <a:rPr lang="en-US" altLang="ja-JP" sz="2400" dirty="0"/>
              <a:t>Page </a:t>
            </a:r>
            <a:fld id="{28B1BE53-0473-474E-A0A8-8E2CBAF09E75}" type="slidenum">
              <a:rPr lang="en-US" altLang="ja-JP" sz="2400" smtClean="0"/>
              <a:pPr eaLnBrk="1" hangingPunct="1">
                <a:spcBef>
                  <a:spcPct val="0"/>
                </a:spcBef>
              </a:pPr>
              <a:t>14</a:t>
            </a:fld>
            <a:endParaRPr lang="en-US" altLang="ja-JP" sz="2400" dirty="0"/>
          </a:p>
        </p:txBody>
      </p:sp>
    </p:spTree>
    <p:extLst>
      <p:ext uri="{BB962C8B-B14F-4D97-AF65-F5344CB8AC3E}">
        <p14:creationId xmlns:p14="http://schemas.microsoft.com/office/powerpoint/2010/main" val="4058453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dirty="0"/>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018E0977-DC1B-42DD-B45E-59C02A783531}" type="slidenum">
              <a:rPr lang="en-US" altLang="ja-JP"/>
              <a:pPr/>
              <a:t>‹#›</a:t>
            </a:fld>
            <a:endParaRPr lang="en-US" altLang="ja-JP" dirty="0"/>
          </a:p>
        </p:txBody>
      </p:sp>
      <p:sp>
        <p:nvSpPr>
          <p:cNvPr id="7" name="Rectangle 4">
            <a:extLst>
              <a:ext uri="{FF2B5EF4-FFF2-40B4-BE49-F238E27FC236}">
                <a16:creationId xmlns:a16="http://schemas.microsoft.com/office/drawing/2014/main" id="{C3F5192A-8198-3B45-A721-B24EA05D5115}"/>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282843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p>
            <a:r>
              <a:rPr lang="en-US"/>
              <a:t>Click to edit Master title style</a:t>
            </a:r>
          </a:p>
        </p:txBody>
      </p:sp>
      <p:sp>
        <p:nvSpPr>
          <p:cNvPr id="6" name="スライド番号プレースホルダー 5"/>
          <p:cNvSpPr>
            <a:spLocks noGrp="1"/>
          </p:cNvSpPr>
          <p:nvPr>
            <p:ph type="sldNum" sz="quarter" idx="12"/>
          </p:nvPr>
        </p:nvSpPr>
        <p:spPr>
          <a:xfrm>
            <a:off x="4344988" y="6475413"/>
            <a:ext cx="530225" cy="182562"/>
          </a:xfrm>
        </p:spPr>
        <p:txBody>
          <a:bodyPr/>
          <a:lstStyle>
            <a:lvl1pPr>
              <a:defRPr/>
            </a:lvl1pPr>
          </a:lstStyle>
          <a:p>
            <a:r>
              <a:rPr lang="en-US" altLang="ja-JP" dirty="0"/>
              <a:t>Slide </a:t>
            </a:r>
            <a:fld id="{17C47D4F-CAA3-4307-B0EF-8C4B3E0CF21D}" type="slidenum">
              <a:rPr lang="en-US" altLang="ja-JP"/>
              <a:pPr/>
              <a:t>‹#›</a:t>
            </a:fld>
            <a:endParaRPr lang="en-US" altLang="ja-JP" dirty="0"/>
          </a:p>
        </p:txBody>
      </p:sp>
      <p:sp>
        <p:nvSpPr>
          <p:cNvPr id="10"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899199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CWC_Otsikko_ja_sisältö, ei ranskalaisia viivoja">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0713"/>
            <a:ext cx="7543800" cy="1165205"/>
          </a:xfrm>
          <a:prstGeom prst="rect">
            <a:avLst/>
          </a:prstGeom>
        </p:spPr>
        <p:txBody>
          <a:bodyPr vert="horz" anchor="ctr"/>
          <a:lstStyle>
            <a:lvl1pPr>
              <a:defRPr/>
            </a:lvl1pPr>
          </a:lstStyle>
          <a:p>
            <a:r>
              <a:rPr lang="fi-FI"/>
              <a:t>Click to edit Master title style</a:t>
            </a:r>
            <a:endParaRPr lang="fi-FI" dirty="0"/>
          </a:p>
        </p:txBody>
      </p:sp>
      <p:sp>
        <p:nvSpPr>
          <p:cNvPr id="6" name="Sisällön paikkamerkki 5"/>
          <p:cNvSpPr>
            <a:spLocks noGrp="1"/>
          </p:cNvSpPr>
          <p:nvPr>
            <p:ph sz="quarter" idx="12"/>
          </p:nvPr>
        </p:nvSpPr>
        <p:spPr>
          <a:xfrm>
            <a:off x="838200" y="2000240"/>
            <a:ext cx="7543800" cy="3943360"/>
          </a:xfrm>
          <a:prstGeom prst="rect">
            <a:avLst/>
          </a:prstGeom>
        </p:spPr>
        <p:txBody>
          <a:bodyPr vert="horz"/>
          <a:lstStyle>
            <a:lvl1pPr marL="3175" indent="-3175">
              <a:buNone/>
              <a:defRPr sz="2800" baseline="0"/>
            </a:lvl1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fi-FI" dirty="0"/>
          </a:p>
        </p:txBody>
      </p:sp>
      <p:sp>
        <p:nvSpPr>
          <p:cNvPr id="5" name="Dian numeron paikkamerkki 2"/>
          <p:cNvSpPr>
            <a:spLocks noGrp="1"/>
          </p:cNvSpPr>
          <p:nvPr>
            <p:ph type="sldNum" sz="quarter" idx="13"/>
          </p:nvPr>
        </p:nvSpPr>
        <p:spPr/>
        <p:txBody>
          <a:bodyPr/>
          <a:lstStyle>
            <a:lvl1pPr>
              <a:defRPr/>
            </a:lvl1pPr>
          </a:lstStyle>
          <a:p>
            <a:pPr>
              <a:defRPr/>
            </a:pPr>
            <a:fld id="{71D2E830-3EDC-424A-9B52-3BF5206E939D}" type="slidenum">
              <a:rPr lang="fi-FI">
                <a:solidFill>
                  <a:srgbClr val="F7ECCD"/>
                </a:solidFill>
              </a:rPr>
              <a:pPr>
                <a:defRPr/>
              </a:pPr>
              <a:t>‹#›</a:t>
            </a:fld>
            <a:endParaRPr lang="fi-FI" dirty="0">
              <a:solidFill>
                <a:srgbClr val="F7ECCD"/>
              </a:solidFill>
            </a:endParaRPr>
          </a:p>
        </p:txBody>
      </p:sp>
      <p:sp>
        <p:nvSpPr>
          <p:cNvPr id="7" name="Rectangle 4">
            <a:extLst>
              <a:ext uri="{FF2B5EF4-FFF2-40B4-BE49-F238E27FC236}">
                <a16:creationId xmlns:a16="http://schemas.microsoft.com/office/drawing/2014/main" id="{78C6C18B-BDC7-4258-BD36-33433882FFD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30805350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p>
            <a:r>
              <a:rPr lang="en-US"/>
              <a:t>Click to edit Master title style</a:t>
            </a:r>
          </a:p>
        </p:txBody>
      </p:sp>
      <p:sp>
        <p:nvSpPr>
          <p:cNvPr id="6" name="スライド番号プレースホルダー 5"/>
          <p:cNvSpPr>
            <a:spLocks noGrp="1"/>
          </p:cNvSpPr>
          <p:nvPr>
            <p:ph type="sldNum" sz="quarter" idx="12"/>
          </p:nvPr>
        </p:nvSpPr>
        <p:spPr>
          <a:xfrm>
            <a:off x="4344988" y="6475413"/>
            <a:ext cx="530225" cy="182562"/>
          </a:xfrm>
        </p:spPr>
        <p:txBody>
          <a:bodyPr/>
          <a:lstStyle>
            <a:lvl1pPr>
              <a:defRPr/>
            </a:lvl1pPr>
          </a:lstStyle>
          <a:p>
            <a:r>
              <a:rPr lang="en-US" altLang="ja-JP" dirty="0"/>
              <a:t>Slide </a:t>
            </a:r>
            <a:fld id="{17C47D4F-CAA3-4307-B0EF-8C4B3E0CF21D}" type="slidenum">
              <a:rPr lang="en-US" altLang="ja-JP"/>
              <a:pPr/>
              <a:t>‹#›</a:t>
            </a:fld>
            <a:endParaRPr lang="en-US" altLang="ja-JP" dirty="0"/>
          </a:p>
        </p:txBody>
      </p:sp>
      <p:sp>
        <p:nvSpPr>
          <p:cNvPr id="10"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644486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6629400" y="6481822"/>
            <a:ext cx="2286229" cy="299978"/>
          </a:xfrm>
        </p:spPr>
        <p:txBody>
          <a:bodyPr lIns="0" tIns="0" rIns="0" bIns="0"/>
          <a:lstStyle>
            <a:lvl1pPr>
              <a:defRPr sz="1200" b="1" i="0">
                <a:solidFill>
                  <a:srgbClr val="808080"/>
                </a:solidFill>
                <a:latin typeface="+mn-lt"/>
                <a:cs typeface="ＭＳ Ｐゴシック"/>
              </a:defRPr>
            </a:lvl1pPr>
          </a:lstStyle>
          <a:p>
            <a:pPr marL="12700"/>
            <a:endParaRPr lang="en-US" spc="-5" dirty="0"/>
          </a:p>
        </p:txBody>
      </p:sp>
      <p:sp>
        <p:nvSpPr>
          <p:cNvPr id="4" name="Holder 4"/>
          <p:cNvSpPr>
            <a:spLocks noGrp="1"/>
          </p:cNvSpPr>
          <p:nvPr>
            <p:ph type="sldNum" sz="quarter" idx="7"/>
          </p:nvPr>
        </p:nvSpPr>
        <p:spPr/>
        <p:txBody>
          <a:bodyPr lIns="0" tIns="0" rIns="0" bIns="0"/>
          <a:lstStyle>
            <a:lvl1pPr>
              <a:defRPr sz="1000" b="0" i="0">
                <a:solidFill>
                  <a:schemeClr val="tx1"/>
                </a:solidFill>
                <a:latin typeface="メイリオ"/>
                <a:cs typeface="メイリオ"/>
              </a:defRPr>
            </a:lvl1pPr>
          </a:lstStyle>
          <a:p>
            <a:pPr marL="25400">
              <a:lnSpc>
                <a:spcPct val="100000"/>
              </a:lnSpc>
            </a:pPr>
            <a:fld id="{81D60167-4931-47E6-BA6A-407CBD079E47}" type="slidenum">
              <a:rPr spc="-10" dirty="0"/>
              <a:t>‹#›</a:t>
            </a:fld>
            <a:endParaRPr spc="-10" dirty="0"/>
          </a:p>
        </p:txBody>
      </p:sp>
      <p:sp>
        <p:nvSpPr>
          <p:cNvPr id="5" name="Rectangle 4">
            <a:extLst>
              <a:ext uri="{FF2B5EF4-FFF2-40B4-BE49-F238E27FC236}">
                <a16:creationId xmlns:a16="http://schemas.microsoft.com/office/drawing/2014/main" id="{41E35370-3728-02C2-A318-674C3154A04C}"/>
              </a:ext>
            </a:extLst>
          </p:cNvPr>
          <p:cNvSpPr>
            <a:spLocks noGrp="1" noChangeArrowheads="1"/>
          </p:cNvSpPr>
          <p:nvPr>
            <p:ph type="dt" sz="half" idx="13"/>
          </p:nvPr>
        </p:nvSpPr>
        <p:spPr bwMode="auto">
          <a:xfrm>
            <a:off x="684483" y="381000"/>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41348980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6" name="スライド番号プレースホルダー 5"/>
          <p:cNvSpPr>
            <a:spLocks noGrp="1"/>
          </p:cNvSpPr>
          <p:nvPr>
            <p:ph type="sldNum" sz="quarter" idx="12"/>
          </p:nvPr>
        </p:nvSpPr>
        <p:spPr/>
        <p:txBody>
          <a:bodyPr/>
          <a:lstStyle>
            <a:lvl1pPr>
              <a:defRPr/>
            </a:lvl1pPr>
          </a:lstStyle>
          <a:p>
            <a:r>
              <a:rPr lang="en-US" altLang="ja-JP" dirty="0"/>
              <a:t>Slide </a:t>
            </a:r>
            <a:fld id="{74847ECA-0452-41E3-B15B-04905DA18685}" type="slidenum">
              <a:rPr lang="en-US" altLang="ja-JP"/>
              <a:pPr/>
              <a:t>‹#›</a:t>
            </a:fld>
            <a:endParaRPr lang="en-US" altLang="ja-JP" dirty="0"/>
          </a:p>
        </p:txBody>
      </p:sp>
      <p:sp>
        <p:nvSpPr>
          <p:cNvPr id="7" name="Rectangle 4">
            <a:extLst>
              <a:ext uri="{FF2B5EF4-FFF2-40B4-BE49-F238E27FC236}">
                <a16:creationId xmlns:a16="http://schemas.microsoft.com/office/drawing/2014/main" id="{C3FB2B21-AEE0-F34B-B363-FC26466CD150}"/>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768897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ー 6"/>
          <p:cNvSpPr>
            <a:spLocks noGrp="1"/>
          </p:cNvSpPr>
          <p:nvPr>
            <p:ph type="sldNum" sz="quarter" idx="12"/>
          </p:nvPr>
        </p:nvSpPr>
        <p:spPr/>
        <p:txBody>
          <a:bodyPr/>
          <a:lstStyle>
            <a:lvl1pPr>
              <a:defRPr/>
            </a:lvl1pPr>
          </a:lstStyle>
          <a:p>
            <a:r>
              <a:rPr lang="en-US" altLang="ja-JP" dirty="0"/>
              <a:t>Slide </a:t>
            </a:r>
            <a:fld id="{BC763230-8612-4F82-9598-E8DB08C9F578}" type="slidenum">
              <a:rPr lang="en-US" altLang="ja-JP"/>
              <a:pPr/>
              <a:t>‹#›</a:t>
            </a:fld>
            <a:endParaRPr lang="en-US" altLang="ja-JP" dirty="0"/>
          </a:p>
        </p:txBody>
      </p:sp>
      <p:sp>
        <p:nvSpPr>
          <p:cNvPr id="8" name="Rectangle 4">
            <a:extLst>
              <a:ext uri="{FF2B5EF4-FFF2-40B4-BE49-F238E27FC236}">
                <a16:creationId xmlns:a16="http://schemas.microsoft.com/office/drawing/2014/main" id="{0235EEC7-FAE4-9D48-9359-F086E44704DE}"/>
              </a:ext>
            </a:extLst>
          </p:cNvPr>
          <p:cNvSpPr>
            <a:spLocks noGrp="1" noChangeArrowheads="1"/>
          </p:cNvSpPr>
          <p:nvPr>
            <p:ph type="dt" sz="half" idx="13"/>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386678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5" name="スライド番号プレースホルダー 4"/>
          <p:cNvSpPr>
            <a:spLocks noGrp="1"/>
          </p:cNvSpPr>
          <p:nvPr>
            <p:ph type="sldNum" sz="quarter" idx="12"/>
          </p:nvPr>
        </p:nvSpPr>
        <p:spPr/>
        <p:txBody>
          <a:bodyPr/>
          <a:lstStyle>
            <a:lvl1pPr>
              <a:defRPr/>
            </a:lvl1pPr>
          </a:lstStyle>
          <a:p>
            <a:r>
              <a:rPr lang="en-US" altLang="ja-JP" dirty="0"/>
              <a:t>Slide </a:t>
            </a:r>
            <a:fld id="{F80C6039-A5FA-4F5B-9853-58798A63706D}" type="slidenum">
              <a:rPr lang="en-US" altLang="ja-JP"/>
              <a:pPr/>
              <a:t>‹#›</a:t>
            </a:fld>
            <a:endParaRPr lang="en-US" altLang="ja-JP" dirty="0"/>
          </a:p>
        </p:txBody>
      </p:sp>
      <p:sp>
        <p:nvSpPr>
          <p:cNvPr id="6" name="Rectangle 4">
            <a:extLst>
              <a:ext uri="{FF2B5EF4-FFF2-40B4-BE49-F238E27FC236}">
                <a16:creationId xmlns:a16="http://schemas.microsoft.com/office/drawing/2014/main" id="{A8BCB2C3-7C7E-E743-BF8D-66E13C826BAC}"/>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1142177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lvl1pPr>
              <a:defRPr/>
            </a:lvl1pPr>
          </a:lstStyle>
          <a:p>
            <a:r>
              <a:rPr lang="en-US" altLang="ja-JP" dirty="0"/>
              <a:t>Slide </a:t>
            </a:r>
            <a:fld id="{266A080E-4E30-4968-B029-7CF782D6220C}" type="slidenum">
              <a:rPr lang="en-US" altLang="ja-JP"/>
              <a:pPr/>
              <a:t>‹#›</a:t>
            </a:fld>
            <a:endParaRPr lang="en-US" altLang="ja-JP" dirty="0"/>
          </a:p>
        </p:txBody>
      </p:sp>
      <p:sp>
        <p:nvSpPr>
          <p:cNvPr id="6" name="Rectangle 4">
            <a:extLst>
              <a:ext uri="{FF2B5EF4-FFF2-40B4-BE49-F238E27FC236}">
                <a16:creationId xmlns:a16="http://schemas.microsoft.com/office/drawing/2014/main" id="{16481916-E3E6-8042-BA2C-64938393078B}"/>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97604991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WC_Otsikko_ja_sisältö, ei ranskalaisia viivoja">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0713"/>
            <a:ext cx="7543800" cy="1165205"/>
          </a:xfrm>
          <a:prstGeom prst="rect">
            <a:avLst/>
          </a:prstGeom>
        </p:spPr>
        <p:txBody>
          <a:bodyPr vert="horz" anchor="ctr"/>
          <a:lstStyle>
            <a:lvl1pPr>
              <a:defRPr/>
            </a:lvl1pPr>
          </a:lstStyle>
          <a:p>
            <a:r>
              <a:rPr lang="fi-FI"/>
              <a:t>Click to edit Master title style</a:t>
            </a:r>
            <a:endParaRPr lang="fi-FI" dirty="0"/>
          </a:p>
        </p:txBody>
      </p:sp>
      <p:sp>
        <p:nvSpPr>
          <p:cNvPr id="6" name="Sisällön paikkamerkki 5"/>
          <p:cNvSpPr>
            <a:spLocks noGrp="1"/>
          </p:cNvSpPr>
          <p:nvPr>
            <p:ph sz="quarter" idx="12"/>
          </p:nvPr>
        </p:nvSpPr>
        <p:spPr>
          <a:xfrm>
            <a:off x="838200" y="2000240"/>
            <a:ext cx="7543800" cy="3943360"/>
          </a:xfrm>
          <a:prstGeom prst="rect">
            <a:avLst/>
          </a:prstGeom>
        </p:spPr>
        <p:txBody>
          <a:bodyPr vert="horz"/>
          <a:lstStyle>
            <a:lvl1pPr marL="3175" indent="-3175">
              <a:buNone/>
              <a:defRPr sz="2800" baseline="0"/>
            </a:lvl1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fi-FI" dirty="0"/>
          </a:p>
        </p:txBody>
      </p:sp>
      <p:sp>
        <p:nvSpPr>
          <p:cNvPr id="7" name="Rectangle 4">
            <a:extLst>
              <a:ext uri="{FF2B5EF4-FFF2-40B4-BE49-F238E27FC236}">
                <a16:creationId xmlns:a16="http://schemas.microsoft.com/office/drawing/2014/main" id="{78C6C18B-BDC7-4258-BD36-33433882FFD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
        <p:nvSpPr>
          <p:cNvPr id="3" name="スライド番号プレースホルダー 3">
            <a:extLst>
              <a:ext uri="{FF2B5EF4-FFF2-40B4-BE49-F238E27FC236}">
                <a16:creationId xmlns:a16="http://schemas.microsoft.com/office/drawing/2014/main" id="{7ECC3DA4-3912-A8BD-408D-1306053DAF66}"/>
              </a:ext>
            </a:extLst>
          </p:cNvPr>
          <p:cNvSpPr txBox="1">
            <a:spLocks/>
          </p:cNvSpPr>
          <p:nvPr userDrawn="1"/>
        </p:nvSpPr>
        <p:spPr bwMode="auto">
          <a:xfrm>
            <a:off x="4374646" y="6486295"/>
            <a:ext cx="6668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defPPr>
              <a:defRPr lang="en-US"/>
            </a:defPPr>
            <a:lvl1pPr marL="0" algn="ctr" defTabSz="457200" rtl="0" eaLnBrk="1" latinLnBrk="0" hangingPunct="1">
              <a:defRPr sz="1400" kern="1200">
                <a:solidFill>
                  <a:schemeClr val="tx1"/>
                </a:solidFill>
                <a:latin typeface="+mn-lt"/>
                <a:ea typeface="ＭＳ Ｐゴシック"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t>Slide </a:t>
            </a:r>
            <a:fld id="{266A080E-4E30-4968-B029-7CF782D6220C}" type="slidenum">
              <a:rPr lang="en-US" altLang="ja-JP" smtClean="0"/>
              <a:pPr/>
              <a:t>‹#›</a:t>
            </a:fld>
            <a:endParaRPr lang="en-US" altLang="ja-JP" dirty="0"/>
          </a:p>
        </p:txBody>
      </p:sp>
    </p:spTree>
    <p:extLst>
      <p:ext uri="{BB962C8B-B14F-4D97-AF65-F5344CB8AC3E}">
        <p14:creationId xmlns:p14="http://schemas.microsoft.com/office/powerpoint/2010/main" val="5609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200" y="795338"/>
            <a:ext cx="8229600" cy="54133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 3"/>
          <p:cNvSpPr>
            <a:spLocks noGrp="1"/>
          </p:cNvSpPr>
          <p:nvPr>
            <p:ph type="sldNum" sz="quarter" idx="11"/>
          </p:nvPr>
        </p:nvSpPr>
        <p:spPr>
          <a:xfrm>
            <a:off x="4883888" y="6525344"/>
            <a:ext cx="2133600" cy="367564"/>
          </a:xfrm>
          <a:prstGeom prst="rect">
            <a:avLst/>
          </a:prstGeom>
        </p:spPr>
        <p:txBody>
          <a:bodyPr/>
          <a:lstStyle>
            <a:lvl1pPr>
              <a:defRPr/>
            </a:lvl1pPr>
          </a:lstStyle>
          <a:p>
            <a:pPr>
              <a:defRPr/>
            </a:pPr>
            <a:fld id="{E9B8E941-54DB-4758-989F-4AEDEFB0F18F}" type="slidenum">
              <a:rPr lang="en-US" altLang="ja-JP">
                <a:solidFill>
                  <a:srgbClr val="F7ECCD"/>
                </a:solidFill>
              </a:rPr>
              <a:pPr>
                <a:defRPr/>
              </a:pPr>
              <a:t>‹#›</a:t>
            </a:fld>
            <a:endParaRPr lang="en-US" altLang="ja-JP" dirty="0">
              <a:solidFill>
                <a:srgbClr val="F7ECCD"/>
              </a:solidFill>
            </a:endParaRPr>
          </a:p>
        </p:txBody>
      </p:sp>
      <p:sp>
        <p:nvSpPr>
          <p:cNvPr id="5" name="Rectangle 4">
            <a:extLst>
              <a:ext uri="{FF2B5EF4-FFF2-40B4-BE49-F238E27FC236}">
                <a16:creationId xmlns:a16="http://schemas.microsoft.com/office/drawing/2014/main" id="{4A91EF10-6537-4973-BF9A-606F7F21194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
        <p:nvSpPr>
          <p:cNvPr id="3" name="スライド番号プレースホルダー 3">
            <a:extLst>
              <a:ext uri="{FF2B5EF4-FFF2-40B4-BE49-F238E27FC236}">
                <a16:creationId xmlns:a16="http://schemas.microsoft.com/office/drawing/2014/main" id="{692C7D50-C90F-466E-DE10-88956826EED5}"/>
              </a:ext>
            </a:extLst>
          </p:cNvPr>
          <p:cNvSpPr txBox="1">
            <a:spLocks/>
          </p:cNvSpPr>
          <p:nvPr userDrawn="1"/>
        </p:nvSpPr>
        <p:spPr bwMode="auto">
          <a:xfrm>
            <a:off x="4276676" y="6475413"/>
            <a:ext cx="6668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defPPr>
              <a:defRPr lang="en-US"/>
            </a:defPPr>
            <a:lvl1pPr marL="0" algn="ctr" defTabSz="457200" rtl="0" eaLnBrk="1" latinLnBrk="0" hangingPunct="1">
              <a:defRPr sz="1400" kern="1200">
                <a:solidFill>
                  <a:schemeClr val="tx1"/>
                </a:solidFill>
                <a:latin typeface="+mn-lt"/>
                <a:ea typeface="ＭＳ Ｐゴシック"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ltLang="ja-JP"/>
              <a:t>Slide </a:t>
            </a:r>
            <a:fld id="{266A080E-4E30-4968-B029-7CF782D6220C}" type="slidenum">
              <a:rPr lang="en-US" altLang="ja-JP" smtClean="0"/>
              <a:pPr/>
              <a:t>‹#›</a:t>
            </a:fld>
            <a:endParaRPr lang="en-US" altLang="ja-JP" dirty="0"/>
          </a:p>
        </p:txBody>
      </p:sp>
    </p:spTree>
    <p:extLst>
      <p:ext uri="{BB962C8B-B14F-4D97-AF65-F5344CB8AC3E}">
        <p14:creationId xmlns:p14="http://schemas.microsoft.com/office/powerpoint/2010/main" val="2311009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p:txBody>
          <a:bodyPr/>
          <a:lstStyle/>
          <a:p>
            <a:r>
              <a:rPr lang="en-US"/>
              <a:t>Click to edit Master title style</a:t>
            </a:r>
          </a:p>
        </p:txBody>
      </p:sp>
      <p:sp>
        <p:nvSpPr>
          <p:cNvPr id="6" name="スライド番号プレースホルダー 5"/>
          <p:cNvSpPr>
            <a:spLocks noGrp="1"/>
          </p:cNvSpPr>
          <p:nvPr>
            <p:ph type="sldNum" sz="quarter" idx="12"/>
          </p:nvPr>
        </p:nvSpPr>
        <p:spPr>
          <a:xfrm>
            <a:off x="4344988" y="6475413"/>
            <a:ext cx="530225" cy="182562"/>
          </a:xfrm>
        </p:spPr>
        <p:txBody>
          <a:bodyPr/>
          <a:lstStyle>
            <a:lvl1pPr>
              <a:defRPr/>
            </a:lvl1pPr>
          </a:lstStyle>
          <a:p>
            <a:r>
              <a:rPr lang="en-US" altLang="ja-JP" dirty="0"/>
              <a:t>Slide </a:t>
            </a:r>
            <a:fld id="{17C47D4F-CAA3-4307-B0EF-8C4B3E0CF21D}" type="slidenum">
              <a:rPr lang="en-US" altLang="ja-JP"/>
              <a:pPr/>
              <a:t>‹#›</a:t>
            </a:fld>
            <a:endParaRPr lang="en-US" altLang="ja-JP" dirty="0"/>
          </a:p>
        </p:txBody>
      </p:sp>
      <p:sp>
        <p:nvSpPr>
          <p:cNvPr id="10" name="Rectangle 4"/>
          <p:cNvSpPr>
            <a:spLocks noGrp="1" noChangeArrowheads="1"/>
          </p:cNvSpPr>
          <p:nvPr>
            <p:ph type="dt" sz="half" idx="2"/>
          </p:nvPr>
        </p:nvSpPr>
        <p:spPr bwMode="auto">
          <a:xfrm>
            <a:off x="685800" y="378281"/>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extLst>
      <p:ext uri="{BB962C8B-B14F-4D97-AF65-F5344CB8AC3E}">
        <p14:creationId xmlns:p14="http://schemas.microsoft.com/office/powerpoint/2010/main" val="2133844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CWC_Otsikko_ja_sisältö, ei ranskalaisia viivoja">
    <p:spTree>
      <p:nvGrpSpPr>
        <p:cNvPr id="1" name=""/>
        <p:cNvGrpSpPr/>
        <p:nvPr/>
      </p:nvGrpSpPr>
      <p:grpSpPr>
        <a:xfrm>
          <a:off x="0" y="0"/>
          <a:ext cx="0" cy="0"/>
          <a:chOff x="0" y="0"/>
          <a:chExt cx="0" cy="0"/>
        </a:xfrm>
      </p:grpSpPr>
      <p:sp>
        <p:nvSpPr>
          <p:cNvPr id="2" name="Otsikko 1"/>
          <p:cNvSpPr>
            <a:spLocks noGrp="1"/>
          </p:cNvSpPr>
          <p:nvPr>
            <p:ph type="title"/>
          </p:nvPr>
        </p:nvSpPr>
        <p:spPr>
          <a:xfrm>
            <a:off x="838200" y="620713"/>
            <a:ext cx="7543800" cy="1165205"/>
          </a:xfrm>
          <a:prstGeom prst="rect">
            <a:avLst/>
          </a:prstGeom>
        </p:spPr>
        <p:txBody>
          <a:bodyPr vert="horz" anchor="ctr"/>
          <a:lstStyle>
            <a:lvl1pPr>
              <a:defRPr/>
            </a:lvl1pPr>
          </a:lstStyle>
          <a:p>
            <a:r>
              <a:rPr lang="fi-FI"/>
              <a:t>Click to edit Master title style</a:t>
            </a:r>
            <a:endParaRPr lang="fi-FI" dirty="0"/>
          </a:p>
        </p:txBody>
      </p:sp>
      <p:sp>
        <p:nvSpPr>
          <p:cNvPr id="6" name="Sisällön paikkamerkki 5"/>
          <p:cNvSpPr>
            <a:spLocks noGrp="1"/>
          </p:cNvSpPr>
          <p:nvPr>
            <p:ph sz="quarter" idx="12"/>
          </p:nvPr>
        </p:nvSpPr>
        <p:spPr>
          <a:xfrm>
            <a:off x="838200" y="2000240"/>
            <a:ext cx="7543800" cy="3943360"/>
          </a:xfrm>
          <a:prstGeom prst="rect">
            <a:avLst/>
          </a:prstGeom>
        </p:spPr>
        <p:txBody>
          <a:bodyPr vert="horz"/>
          <a:lstStyle>
            <a:lvl1pPr marL="3175" indent="-3175">
              <a:buNone/>
              <a:defRPr sz="2800" baseline="0"/>
            </a:lvl1p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fi-FI" dirty="0"/>
          </a:p>
        </p:txBody>
      </p:sp>
      <p:sp>
        <p:nvSpPr>
          <p:cNvPr id="7" name="Rectangle 4">
            <a:extLst>
              <a:ext uri="{FF2B5EF4-FFF2-40B4-BE49-F238E27FC236}">
                <a16:creationId xmlns:a16="http://schemas.microsoft.com/office/drawing/2014/main" id="{78C6C18B-BDC7-4258-BD36-33433882FFDD}"/>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
        <p:nvSpPr>
          <p:cNvPr id="3" name="スライド番号プレースホルダー 3">
            <a:extLst>
              <a:ext uri="{FF2B5EF4-FFF2-40B4-BE49-F238E27FC236}">
                <a16:creationId xmlns:a16="http://schemas.microsoft.com/office/drawing/2014/main" id="{F0D3190D-3C0A-C5B0-B33C-7B275E84AA1A}"/>
              </a:ext>
            </a:extLst>
          </p:cNvPr>
          <p:cNvSpPr>
            <a:spLocks noGrp="1"/>
          </p:cNvSpPr>
          <p:nvPr>
            <p:ph type="sldNum" sz="quarter" idx="13"/>
          </p:nvPr>
        </p:nvSpPr>
        <p:spPr>
          <a:xfrm>
            <a:off x="4276676" y="6475413"/>
            <a:ext cx="666849" cy="215444"/>
          </a:xfrm>
        </p:spPr>
        <p:txBody>
          <a:bodyPr/>
          <a:lstStyle>
            <a:lvl1pPr>
              <a:defRPr/>
            </a:lvl1pPr>
          </a:lstStyle>
          <a:p>
            <a:r>
              <a:rPr lang="en-US" altLang="ja-JP" dirty="0"/>
              <a:t>Slide </a:t>
            </a:r>
            <a:fld id="{266A080E-4E30-4968-B029-7CF782D6220C}" type="slidenum">
              <a:rPr lang="en-US" altLang="ja-JP"/>
              <a:pPr/>
              <a:t>‹#›</a:t>
            </a:fld>
            <a:endParaRPr lang="en-US" altLang="ja-JP" dirty="0"/>
          </a:p>
        </p:txBody>
      </p:sp>
    </p:spTree>
    <p:extLst>
      <p:ext uri="{BB962C8B-B14F-4D97-AF65-F5344CB8AC3E}">
        <p14:creationId xmlns:p14="http://schemas.microsoft.com/office/powerpoint/2010/main" val="3864895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ja-JP" altLang="en-US" dirty="0"/>
              <a:t>マスター タイトルの書式設定</a:t>
            </a:r>
            <a:endParaRPr lang="en-US" altLang="ja-JP" dirty="0"/>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altLang="ja-JP" dirty="0"/>
          </a:p>
        </p:txBody>
      </p:sp>
      <p:sp>
        <p:nvSpPr>
          <p:cNvPr id="1030" name="Rectangle 6"/>
          <p:cNvSpPr>
            <a:spLocks noGrp="1" noChangeArrowheads="1"/>
          </p:cNvSpPr>
          <p:nvPr>
            <p:ph type="sldNum" sz="quarter" idx="4"/>
          </p:nvPr>
        </p:nvSpPr>
        <p:spPr bwMode="auto">
          <a:xfrm>
            <a:off x="4276676" y="6475413"/>
            <a:ext cx="66684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sz="1400">
                <a:ea typeface="ＭＳ Ｐゴシック" charset="-128"/>
              </a:defRPr>
            </a:lvl1pPr>
          </a:lstStyle>
          <a:p>
            <a:r>
              <a:rPr lang="en-US" altLang="ja-JP" dirty="0"/>
              <a:t>Slide </a:t>
            </a:r>
            <a:fld id="{EAFD9030-C83D-42D9-9BFB-ADDEB84EB1F4}" type="slidenum">
              <a:rPr lang="en-US" altLang="ja-JP" smtClean="0"/>
              <a:pPr/>
              <a:t>‹#›</a:t>
            </a:fld>
            <a:endParaRPr lang="en-US" altLang="ja-JP" dirty="0"/>
          </a:p>
        </p:txBody>
      </p:sp>
      <p:sp>
        <p:nvSpPr>
          <p:cNvPr id="1031" name="Rectangle 7"/>
          <p:cNvSpPr>
            <a:spLocks noChangeArrowheads="1"/>
          </p:cNvSpPr>
          <p:nvPr/>
        </p:nvSpPr>
        <p:spPr bwMode="auto">
          <a:xfrm>
            <a:off x="4495800" y="387620"/>
            <a:ext cx="39624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marL="712788" lvl="4" indent="0" algn="r"/>
            <a:r>
              <a:rPr lang="en-US" altLang="ja-JP" sz="1400" b="1" dirty="0">
                <a:ea typeface="ＭＳ Ｐゴシック" charset="-128"/>
              </a:rPr>
              <a:t>doc.: IEEE 802.15-25-0492-00-06ma</a:t>
            </a:r>
          </a:p>
        </p:txBody>
      </p:sp>
      <p:sp>
        <p:nvSpPr>
          <p:cNvPr id="1033" name="Rectangle 9"/>
          <p:cNvSpPr>
            <a:spLocks noChangeArrowheads="1"/>
          </p:cNvSpPr>
          <p:nvPr/>
        </p:nvSpPr>
        <p:spPr bwMode="auto">
          <a:xfrm>
            <a:off x="685799" y="6475413"/>
            <a:ext cx="1064343"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r>
              <a:rPr lang="en-US" altLang="ja-JP" sz="1400" dirty="0">
                <a:ea typeface="ＭＳ Ｐゴシック" charset="-128"/>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1" name="Rectangle 4"/>
          <p:cNvSpPr>
            <a:spLocks noGrp="1" noChangeArrowheads="1"/>
          </p:cNvSpPr>
          <p:nvPr>
            <p:ph type="dt" sz="half" idx="2"/>
          </p:nvPr>
        </p:nvSpPr>
        <p:spPr bwMode="auto">
          <a:xfrm>
            <a:off x="685799" y="355624"/>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
        <p:nvSpPr>
          <p:cNvPr id="6" name="正方形/長方形 5">
            <a:extLst>
              <a:ext uri="{FF2B5EF4-FFF2-40B4-BE49-F238E27FC236}">
                <a16:creationId xmlns:a16="http://schemas.microsoft.com/office/drawing/2014/main" id="{FF71F571-CAD7-4BBF-9A09-D0A9CC9BECC6}"/>
              </a:ext>
            </a:extLst>
          </p:cNvPr>
          <p:cNvSpPr/>
          <p:nvPr userDrawn="1"/>
        </p:nvSpPr>
        <p:spPr>
          <a:xfrm>
            <a:off x="5787025" y="6463844"/>
            <a:ext cx="2552629" cy="276999"/>
          </a:xfrm>
          <a:prstGeom prst="rect">
            <a:avLst/>
          </a:prstGeom>
        </p:spPr>
        <p:txBody>
          <a:bodyPr wrap="square">
            <a:spAutoFit/>
          </a:bodyPr>
          <a:lstStyle/>
          <a:p>
            <a:r>
              <a:rPr lang="en-US" altLang="ja-JP" sz="1200" dirty="0"/>
              <a:t>Ryuji Kohno(YNU/YRP-IAI)</a:t>
            </a:r>
          </a:p>
        </p:txBody>
      </p:sp>
      <p:sp>
        <p:nvSpPr>
          <p:cNvPr id="2" name="Line 10">
            <a:extLst>
              <a:ext uri="{FF2B5EF4-FFF2-40B4-BE49-F238E27FC236}">
                <a16:creationId xmlns:a16="http://schemas.microsoft.com/office/drawing/2014/main" id="{AF6E4D13-1A32-E8DE-A1BA-41120AEF6DEA}"/>
              </a:ext>
            </a:extLst>
          </p:cNvPr>
          <p:cNvSpPr>
            <a:spLocks noChangeShapeType="1"/>
          </p:cNvSpPr>
          <p:nvPr userDrawn="1"/>
        </p:nvSpPr>
        <p:spPr bwMode="auto">
          <a:xfrm>
            <a:off x="720049" y="608729"/>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1633860139"/>
      </p:ext>
    </p:extLst>
  </p:cSld>
  <p:clrMap bg1="lt1" tx1="dk1" bg2="lt2" tx2="dk2" accent1="accent1" accent2="accent2" accent3="accent3" accent4="accent4" accent5="accent5" accent6="accent6" hlink="hlink" folHlink="folHlink"/>
  <p:sldLayoutIdLst>
    <p:sldLayoutId id="2147483673" r:id="rId1"/>
    <p:sldLayoutId id="2147483675" r:id="rId2"/>
    <p:sldLayoutId id="2147483676" r:id="rId3"/>
    <p:sldLayoutId id="2147483677" r:id="rId4"/>
    <p:sldLayoutId id="2147483678" r:id="rId5"/>
    <p:sldLayoutId id="2147483679" r:id="rId6"/>
    <p:sldLayoutId id="2147483680" r:id="rId7"/>
    <p:sldLayoutId id="2147483681" r:id="rId8"/>
    <p:sldLayoutId id="2147483697" r:id="rId9"/>
    <p:sldLayoutId id="2147483699" r:id="rId10"/>
    <p:sldLayoutId id="2147483720" r:id="rId11"/>
    <p:sldLayoutId id="2147483722" r:id="rId12"/>
    <p:sldLayoutId id="2147483723" r:id="rId13"/>
  </p:sldLayoutIdLst>
  <p:hf hdr="0" ftr="0"/>
  <p:txStyles>
    <p:titleStyle>
      <a:lvl1pPr algn="ctr" rtl="0" eaLnBrk="1" fontAlgn="base" hangingPunct="1">
        <a:spcBef>
          <a:spcPct val="0"/>
        </a:spcBef>
        <a:spcAft>
          <a:spcPct val="0"/>
        </a:spcAft>
        <a:defRPr kumimoji="1" sz="3600">
          <a:solidFill>
            <a:schemeClr val="tx2"/>
          </a:solidFill>
          <a:latin typeface="+mj-lt"/>
          <a:ea typeface="+mj-ea"/>
          <a:cs typeface="+mj-cs"/>
        </a:defRPr>
      </a:lvl1pPr>
      <a:lvl2pPr algn="ctr" rtl="0" eaLnBrk="1" fontAlgn="base" hangingPunct="1">
        <a:spcBef>
          <a:spcPct val="0"/>
        </a:spcBef>
        <a:spcAft>
          <a:spcPct val="0"/>
        </a:spcAft>
        <a:defRPr kumimoji="1" sz="3600">
          <a:solidFill>
            <a:schemeClr val="tx2"/>
          </a:solidFill>
          <a:latin typeface="Times New Roman" pitchFamily="18" charset="0"/>
        </a:defRPr>
      </a:lvl2pPr>
      <a:lvl3pPr algn="ctr" rtl="0" eaLnBrk="1" fontAlgn="base" hangingPunct="1">
        <a:spcBef>
          <a:spcPct val="0"/>
        </a:spcBef>
        <a:spcAft>
          <a:spcPct val="0"/>
        </a:spcAft>
        <a:defRPr kumimoji="1" sz="3600">
          <a:solidFill>
            <a:schemeClr val="tx2"/>
          </a:solidFill>
          <a:latin typeface="Times New Roman" pitchFamily="18" charset="0"/>
        </a:defRPr>
      </a:lvl3pPr>
      <a:lvl4pPr algn="ctr" rtl="0" eaLnBrk="1" fontAlgn="base" hangingPunct="1">
        <a:spcBef>
          <a:spcPct val="0"/>
        </a:spcBef>
        <a:spcAft>
          <a:spcPct val="0"/>
        </a:spcAft>
        <a:defRPr kumimoji="1" sz="3600">
          <a:solidFill>
            <a:schemeClr val="tx2"/>
          </a:solidFill>
          <a:latin typeface="Times New Roman" pitchFamily="18" charset="0"/>
        </a:defRPr>
      </a:lvl4pPr>
      <a:lvl5pPr algn="ctr" rtl="0" eaLnBrk="1" fontAlgn="base" hangingPunct="1">
        <a:spcBef>
          <a:spcPct val="0"/>
        </a:spcBef>
        <a:spcAft>
          <a:spcPct val="0"/>
        </a:spcAft>
        <a:defRPr kumimoji="1" sz="3600">
          <a:solidFill>
            <a:schemeClr val="tx2"/>
          </a:solidFill>
          <a:latin typeface="Times New Roman" pitchFamily="18" charset="0"/>
        </a:defRPr>
      </a:lvl5pPr>
      <a:lvl6pPr marL="457200" algn="ctr" rtl="0" eaLnBrk="1" fontAlgn="base" hangingPunct="1">
        <a:spcBef>
          <a:spcPct val="0"/>
        </a:spcBef>
        <a:spcAft>
          <a:spcPct val="0"/>
        </a:spcAft>
        <a:defRPr kumimoji="1" sz="3600">
          <a:solidFill>
            <a:schemeClr val="tx2"/>
          </a:solidFill>
          <a:latin typeface="Times New Roman" pitchFamily="18" charset="0"/>
        </a:defRPr>
      </a:lvl6pPr>
      <a:lvl7pPr marL="914400" algn="ctr" rtl="0" eaLnBrk="1" fontAlgn="base" hangingPunct="1">
        <a:spcBef>
          <a:spcPct val="0"/>
        </a:spcBef>
        <a:spcAft>
          <a:spcPct val="0"/>
        </a:spcAft>
        <a:defRPr kumimoji="1" sz="3600">
          <a:solidFill>
            <a:schemeClr val="tx2"/>
          </a:solidFill>
          <a:latin typeface="Times New Roman" pitchFamily="18" charset="0"/>
        </a:defRPr>
      </a:lvl7pPr>
      <a:lvl8pPr marL="1371600" algn="ctr" rtl="0" eaLnBrk="1" fontAlgn="base" hangingPunct="1">
        <a:spcBef>
          <a:spcPct val="0"/>
        </a:spcBef>
        <a:spcAft>
          <a:spcPct val="0"/>
        </a:spcAft>
        <a:defRPr kumimoji="1" sz="3600">
          <a:solidFill>
            <a:schemeClr val="tx2"/>
          </a:solidFill>
          <a:latin typeface="Times New Roman" pitchFamily="18" charset="0"/>
        </a:defRPr>
      </a:lvl8pPr>
      <a:lvl9pPr marL="1828800" algn="ctr" rtl="0" eaLnBrk="1" fontAlgn="base" hangingPunct="1">
        <a:spcBef>
          <a:spcPct val="0"/>
        </a:spcBef>
        <a:spcAft>
          <a:spcPct val="0"/>
        </a:spcAft>
        <a:defRPr kumimoji="1" sz="36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defRPr>
      </a:lvl2pPr>
      <a:lvl3pPr marL="1085850" indent="-228600" algn="l" rtl="0" eaLnBrk="1" fontAlgn="base" hangingPunct="1">
        <a:spcBef>
          <a:spcPct val="20000"/>
        </a:spcBef>
        <a:spcAft>
          <a:spcPct val="0"/>
        </a:spcAft>
        <a:buChar char="•"/>
        <a:defRPr kumimoji="1" sz="2400">
          <a:solidFill>
            <a:schemeClr val="tx1"/>
          </a:solidFill>
          <a:latin typeface="+mn-lt"/>
        </a:defRPr>
      </a:lvl3pPr>
      <a:lvl4pPr marL="1428750" indent="-228600" algn="l" rtl="0" eaLnBrk="1" fontAlgn="base" hangingPunct="1">
        <a:spcBef>
          <a:spcPct val="20000"/>
        </a:spcBef>
        <a:spcAft>
          <a:spcPct val="0"/>
        </a:spcAft>
        <a:buChar char="–"/>
        <a:defRPr kumimoji="1" sz="2000">
          <a:solidFill>
            <a:schemeClr val="tx1"/>
          </a:solidFill>
          <a:latin typeface="+mn-lt"/>
        </a:defRPr>
      </a:lvl4pPr>
      <a:lvl5pPr marL="1771650" indent="-228600" algn="l" rtl="0" eaLnBrk="1" fontAlgn="base" hangingPunct="1">
        <a:spcBef>
          <a:spcPct val="20000"/>
        </a:spcBef>
        <a:spcAft>
          <a:spcPct val="0"/>
        </a:spcAft>
        <a:buChar char="•"/>
        <a:defRPr kumimoji="1" sz="2000">
          <a:solidFill>
            <a:schemeClr val="tx1"/>
          </a:solidFill>
          <a:latin typeface="+mn-lt"/>
        </a:defRPr>
      </a:lvl5pPr>
      <a:lvl6pPr marL="2228850" indent="-228600" algn="l" rtl="0" eaLnBrk="1" fontAlgn="base" hangingPunct="1">
        <a:spcBef>
          <a:spcPct val="20000"/>
        </a:spcBef>
        <a:spcAft>
          <a:spcPct val="0"/>
        </a:spcAft>
        <a:buChar char="•"/>
        <a:defRPr kumimoji="1" sz="2000">
          <a:solidFill>
            <a:schemeClr val="tx1"/>
          </a:solidFill>
          <a:latin typeface="+mn-lt"/>
        </a:defRPr>
      </a:lvl6pPr>
      <a:lvl7pPr marL="2686050" indent="-228600" algn="l" rtl="0" eaLnBrk="1" fontAlgn="base" hangingPunct="1">
        <a:spcBef>
          <a:spcPct val="20000"/>
        </a:spcBef>
        <a:spcAft>
          <a:spcPct val="0"/>
        </a:spcAft>
        <a:buChar char="•"/>
        <a:defRPr kumimoji="1" sz="2000">
          <a:solidFill>
            <a:schemeClr val="tx1"/>
          </a:solidFill>
          <a:latin typeface="+mn-lt"/>
        </a:defRPr>
      </a:lvl7pPr>
      <a:lvl8pPr marL="3143250" indent="-228600" algn="l" rtl="0" eaLnBrk="1" fontAlgn="base" hangingPunct="1">
        <a:spcBef>
          <a:spcPct val="20000"/>
        </a:spcBef>
        <a:spcAft>
          <a:spcPct val="0"/>
        </a:spcAft>
        <a:buChar char="•"/>
        <a:defRPr kumimoji="1" sz="2000">
          <a:solidFill>
            <a:schemeClr val="tx1"/>
          </a:solidFill>
          <a:latin typeface="+mn-lt"/>
        </a:defRPr>
      </a:lvl8pPr>
      <a:lvl9pPr marL="3600450" indent="-228600" algn="l" rtl="0" eaLnBrk="1" fontAlgn="base" hangingPunct="1">
        <a:spcBef>
          <a:spcPct val="20000"/>
        </a:spcBef>
        <a:spcAft>
          <a:spcPct val="0"/>
        </a:spcAft>
        <a:buChar char="•"/>
        <a:defRPr kumimoji="1"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3"/>
          <p:cNvSpPr>
            <a:spLocks noGrp="1"/>
          </p:cNvSpPr>
          <p:nvPr>
            <p:ph type="sldNum" sz="quarter" idx="12"/>
          </p:nvPr>
        </p:nvSpPr>
        <p:spPr/>
        <p:txBody>
          <a:bodyPr/>
          <a:lstStyle/>
          <a:p>
            <a:r>
              <a:rPr lang="en-US" altLang="ja-JP" dirty="0"/>
              <a:t>Slide </a:t>
            </a:r>
            <a:fld id="{372F3947-031E-4295-B632-0BF31AAEF223}" type="slidenum">
              <a:rPr lang="en-US" altLang="ja-JP"/>
              <a:pPr/>
              <a:t>1</a:t>
            </a:fld>
            <a:endParaRPr lang="en-US" altLang="ja-JP" dirty="0"/>
          </a:p>
        </p:txBody>
      </p:sp>
      <p:sp>
        <p:nvSpPr>
          <p:cNvPr id="27651" name="Rectangle 3"/>
          <p:cNvSpPr>
            <a:spLocks noChangeArrowheads="1"/>
          </p:cNvSpPr>
          <p:nvPr/>
        </p:nvSpPr>
        <p:spPr bwMode="auto">
          <a:xfrm>
            <a:off x="116904" y="609600"/>
            <a:ext cx="8991600" cy="5329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ja-JP" sz="1800" b="1" u="sng" dirty="0">
                <a:solidFill>
                  <a:schemeClr val="tx2"/>
                </a:solidFill>
                <a:effectLst>
                  <a:outerShdw blurRad="38100" dist="38100" dir="2700000" algn="tl">
                    <a:srgbClr val="C0C0C0"/>
                  </a:outerShdw>
                </a:effectLst>
                <a:ea typeface="ＭＳ Ｐゴシック" charset="-128"/>
              </a:rPr>
              <a:t>Project: IEEE P802.15 Working Group for Wireless Personal Area Networks (WPANs)</a:t>
            </a:r>
            <a:endParaRPr lang="en-US" altLang="ja-JP" sz="1600" b="1" dirty="0">
              <a:solidFill>
                <a:schemeClr val="tx2"/>
              </a:solidFill>
              <a:ea typeface="ＭＳ Ｐゴシック" charset="-128"/>
            </a:endParaRPr>
          </a:p>
          <a:p>
            <a:endParaRPr lang="en-US" altLang="ja-JP" sz="1600" dirty="0">
              <a:solidFill>
                <a:schemeClr val="tx2"/>
              </a:solidFill>
              <a:ea typeface="ＭＳ Ｐゴシック" charset="-128"/>
            </a:endParaRPr>
          </a:p>
          <a:p>
            <a:r>
              <a:rPr lang="en-US" altLang="ja-JP" sz="1600" b="1" dirty="0">
                <a:ea typeface="ＭＳ Ｐゴシック" charset="-128"/>
              </a:rPr>
              <a:t>Submission Title:</a:t>
            </a:r>
            <a:r>
              <a:rPr lang="en-US" altLang="ja-JP" sz="1600" dirty="0">
                <a:ea typeface="ＭＳ Ｐゴシック" charset="-128"/>
              </a:rPr>
              <a:t> [TG15.6ma Closing Report for September 2025]</a:t>
            </a:r>
          </a:p>
          <a:p>
            <a:r>
              <a:rPr lang="en-US" altLang="ja-JP" sz="1600" b="1" dirty="0">
                <a:ea typeface="ＭＳ Ｐゴシック" charset="-128"/>
              </a:rPr>
              <a:t>Date Submitted: </a:t>
            </a:r>
            <a:r>
              <a:rPr lang="en-US" altLang="ja-JP" sz="1600" dirty="0">
                <a:ea typeface="ＭＳ Ｐゴシック" charset="-128"/>
              </a:rPr>
              <a:t>[18</a:t>
            </a:r>
            <a:r>
              <a:rPr lang="en-US" altLang="ja-JP" sz="1600" baseline="30000" dirty="0">
                <a:ea typeface="ＭＳ Ｐゴシック" charset="-128"/>
              </a:rPr>
              <a:t>st</a:t>
            </a:r>
            <a:r>
              <a:rPr lang="en-US" altLang="ja-JP" sz="1600" dirty="0">
                <a:ea typeface="ＭＳ Ｐゴシック" charset="-128"/>
              </a:rPr>
              <a:t> September 2025]	</a:t>
            </a:r>
          </a:p>
          <a:p>
            <a:pPr>
              <a:lnSpc>
                <a:spcPts val="1700"/>
              </a:lnSpc>
            </a:pPr>
            <a:r>
              <a:rPr lang="en-US" altLang="ja-JP" sz="1600" b="1" dirty="0">
                <a:solidFill>
                  <a:srgbClr val="000000"/>
                </a:solidFill>
              </a:rPr>
              <a:t>Source:</a:t>
            </a:r>
            <a:r>
              <a:rPr lang="en-US" altLang="ja-JP" sz="1600" dirty="0">
                <a:solidFill>
                  <a:srgbClr val="000000"/>
                </a:solidFill>
              </a:rPr>
              <a:t> </a:t>
            </a:r>
            <a:r>
              <a:rPr lang="en-US" altLang="ko-KR" sz="1600" dirty="0">
                <a:solidFill>
                  <a:srgbClr val="000000"/>
                </a:solidFill>
              </a:rPr>
              <a:t>[Ryuji Kohno1,2,]</a:t>
            </a:r>
            <a:r>
              <a:rPr lang="en-US" altLang="ko-KR" sz="1600" dirty="0">
                <a:solidFill>
                  <a:srgbClr val="000000"/>
                </a:solidFill>
                <a:ea typeface="굴림" pitchFamily="50" charset="-127"/>
              </a:rPr>
              <a:t> [1;Yokohama National University, 2;YRP International Alliance Institute(YRP-IAI)]                                  </a:t>
            </a: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a:ln>
                  <a:noFill/>
                </a:ln>
                <a:solidFill>
                  <a:srgbClr val="000000"/>
                </a:solidFill>
                <a:effectLst/>
                <a:uLnTx/>
                <a:uFillTx/>
                <a:latin typeface="Arial"/>
                <a:ea typeface="ＭＳ Ｐゴシック" charset="-128"/>
                <a:cs typeface="+mn-cs"/>
              </a:rPr>
              <a:t>Address </a:t>
            </a: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[1; 79-5 Tokiwadai, Hodogaya-ku, Yokohama, 240-8501 Japan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               2; </a:t>
            </a:r>
            <a:r>
              <a:rPr kumimoji="0" lang="pl-PL"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YRP1 Blg., 3-4 HikarinoOka, Yokosuka-City, Kanagawa, 239-0847 Japan</a:t>
            </a: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a:ln>
                  <a:noFill/>
                </a:ln>
                <a:solidFill>
                  <a:srgbClr val="000000"/>
                </a:solidFill>
                <a:effectLst/>
                <a:uLnTx/>
                <a:uFillTx/>
                <a:latin typeface="Arial"/>
                <a:ea typeface="ＭＳ Ｐゴシック" charset="-128"/>
                <a:cs typeface="+mn-cs"/>
              </a:rPr>
              <a:t>Voice:</a:t>
            </a: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[1; +81-90-5408-0611], FAX: [+81-45-383-5528],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600" b="1" i="0" u="none" strike="noStrike" kern="1200" cap="none" spc="0" normalizeH="0" baseline="0" noProof="0" dirty="0">
                <a:ln>
                  <a:noFill/>
                </a:ln>
                <a:solidFill>
                  <a:srgbClr val="000000"/>
                </a:solidFill>
                <a:effectLst/>
                <a:uLnTx/>
                <a:uFillTx/>
                <a:latin typeface="Arial"/>
                <a:ea typeface="ＭＳ Ｐゴシック" charset="-128"/>
                <a:cs typeface="+mn-cs"/>
              </a:rPr>
              <a:t>Email:</a:t>
            </a:r>
            <a:r>
              <a:rPr kumimoji="0" lang="en-US" altLang="ja-JP" sz="1600" b="0" i="0" u="none" strike="noStrike" kern="1200" cap="none" spc="0" normalizeH="0" baseline="0" noProof="0" dirty="0">
                <a:ln>
                  <a:noFill/>
                </a:ln>
                <a:solidFill>
                  <a:srgbClr val="000000"/>
                </a:solidFill>
                <a:effectLst/>
                <a:uLnTx/>
                <a:uFillTx/>
                <a:latin typeface="Arial"/>
                <a:ea typeface="ＭＳ Ｐゴシック" charset="-128"/>
                <a:cs typeface="+mn-cs"/>
              </a:rPr>
              <a:t>[1: kohno@ynu.ac.jp,  2: kohno@yrp-iai.jp] Re: []</a:t>
            </a:r>
            <a:endParaRPr lang="en-US" altLang="ja-JP" sz="1600" dirty="0">
              <a:solidFill>
                <a:srgbClr val="000000"/>
              </a:solidFill>
            </a:endParaRPr>
          </a:p>
          <a:p>
            <a:pPr>
              <a:spcBef>
                <a:spcPts val="600"/>
              </a:spcBef>
              <a:spcAft>
                <a:spcPts val="600"/>
              </a:spcAft>
            </a:pPr>
            <a:r>
              <a:rPr lang="en-US" altLang="ja-JP" sz="1600" b="1" dirty="0">
                <a:solidFill>
                  <a:schemeClr val="tx2"/>
                </a:solidFill>
                <a:ea typeface="ＭＳ Ｐゴシック" charset="-128"/>
              </a:rPr>
              <a:t>Abstract:</a:t>
            </a:r>
            <a:r>
              <a:rPr lang="en-US" altLang="ja-JP" sz="1600" dirty="0">
                <a:solidFill>
                  <a:schemeClr val="tx2"/>
                </a:solidFill>
                <a:ea typeface="ＭＳ Ｐゴシック" charset="-128"/>
              </a:rPr>
              <a:t>	[This document contains closing report for TG15.6ma for Revision of P802.15.6-2012 with Enhanced Dependability September 2025.]</a:t>
            </a:r>
          </a:p>
          <a:p>
            <a:pPr>
              <a:spcBef>
                <a:spcPts val="600"/>
              </a:spcBef>
              <a:spcAft>
                <a:spcPts val="600"/>
              </a:spcAft>
            </a:pPr>
            <a:r>
              <a:rPr lang="en-US" altLang="ja-JP" sz="1600" b="1" dirty="0">
                <a:solidFill>
                  <a:schemeClr val="tx2"/>
                </a:solidFill>
                <a:ea typeface="ＭＳ Ｐゴシック" charset="-128"/>
              </a:rPr>
              <a:t>Purpose:</a:t>
            </a:r>
            <a:r>
              <a:rPr lang="en-US" altLang="ja-JP" sz="1600" dirty="0">
                <a:solidFill>
                  <a:schemeClr val="tx2"/>
                </a:solidFill>
                <a:ea typeface="ＭＳ Ｐゴシック" charset="-128"/>
              </a:rPr>
              <a:t>	</a:t>
            </a:r>
            <a:r>
              <a:rPr lang="en-US" altLang="ja-JP" sz="1600" dirty="0">
                <a:ea typeface="ＭＳ Ｐゴシック" charset="-128"/>
              </a:rPr>
              <a:t>[information]</a:t>
            </a:r>
          </a:p>
          <a:p>
            <a:r>
              <a:rPr lang="en-US" altLang="ja-JP" sz="1600" b="1" dirty="0">
                <a:solidFill>
                  <a:schemeClr val="tx2"/>
                </a:solidFill>
                <a:ea typeface="ＭＳ Ｐゴシック" charset="-128"/>
              </a:rPr>
              <a:t>Notice:</a:t>
            </a:r>
            <a:r>
              <a:rPr lang="en-US" altLang="ja-JP" sz="1600" dirty="0">
                <a:solidFill>
                  <a:schemeClr val="tx2"/>
                </a:solidFill>
                <a:ea typeface="ＭＳ Ｐゴシック" charset="-128"/>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ja-JP" sz="1600" b="1" dirty="0">
                <a:solidFill>
                  <a:schemeClr val="tx2"/>
                </a:solidFill>
                <a:ea typeface="ＭＳ Ｐゴシック" charset="-128"/>
              </a:rPr>
              <a:t>Release:</a:t>
            </a:r>
            <a:r>
              <a:rPr lang="en-US" altLang="ja-JP" sz="1600" dirty="0">
                <a:solidFill>
                  <a:schemeClr val="tx2"/>
                </a:solidFill>
                <a:ea typeface="ＭＳ Ｐゴシック" charset="-128"/>
              </a:rPr>
              <a:t>	The contributor acknowledges and accepts that this contribution becomes the property of IEEE and may be made publicly available by P802.15.	</a:t>
            </a:r>
          </a:p>
        </p:txBody>
      </p:sp>
      <p:sp>
        <p:nvSpPr>
          <p:cNvPr id="2" name="日付プレースホルダー 1">
            <a:extLst>
              <a:ext uri="{FF2B5EF4-FFF2-40B4-BE49-F238E27FC236}">
                <a16:creationId xmlns:a16="http://schemas.microsoft.com/office/drawing/2014/main" id="{2F68B29C-93AD-42D4-8D62-D6AAA500564C}"/>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Tree>
    <p:extLst>
      <p:ext uri="{BB962C8B-B14F-4D97-AF65-F5344CB8AC3E}">
        <p14:creationId xmlns:p14="http://schemas.microsoft.com/office/powerpoint/2010/main" val="2082315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5A3264A-2E3F-2C64-A019-EB9179AA7CB8}"/>
              </a:ext>
            </a:extLst>
          </p:cNvPr>
          <p:cNvSpPr>
            <a:spLocks noGrp="1"/>
          </p:cNvSpPr>
          <p:nvPr>
            <p:ph type="dt" idx="10"/>
          </p:nvPr>
        </p:nvSpPr>
        <p:spPr bwMode="auto">
          <a:xfrm>
            <a:off x="788541" y="460019"/>
            <a:ext cx="16002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91425" tIns="91425" rIns="91425" bIns="91425" numCol="1" anchor="b" anchorCtr="0" compatLnSpc="1">
            <a:prstTxWarp prst="textNoShape">
              <a:avLst/>
            </a:prstTxWarp>
            <a:noAutofit/>
          </a:bodyPr>
          <a:lstStyle>
            <a:defPPr>
              <a:defRPr lang="en-US"/>
            </a:defPPr>
            <a:lvl1pPr marL="0" marR="0" lvl="0" indent="0" algn="l" defTabSz="457200" rtl="0" eaLnBrk="1" latinLnBrk="0" hangingPunct="1">
              <a:spcBef>
                <a:spcPts val="0"/>
              </a:spcBef>
              <a:spcAft>
                <a:spcPts val="0"/>
              </a:spcAft>
              <a:buSzPts val="1400"/>
              <a:buNone/>
              <a:defRPr sz="1400" b="1" i="0" u="none" strike="noStrike" kern="1200" cap="none">
                <a:solidFill>
                  <a:schemeClr val="dk1"/>
                </a:solidFill>
                <a:latin typeface="Times New Roman"/>
                <a:ea typeface="Times New Roman"/>
                <a:cs typeface="Times New Roman"/>
                <a:sym typeface="Times New Roman"/>
              </a:defRPr>
            </a:lvl1pPr>
            <a:lvl2pPr marL="342900" marR="0" lvl="1"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2pPr>
            <a:lvl3pPr marL="685800" marR="0" lvl="2"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3pPr>
            <a:lvl4pPr marL="1028700" marR="0" lvl="3"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4pPr>
            <a:lvl5pPr marL="1371600" marR="0" lvl="4"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5pPr>
            <a:lvl6pPr marL="1714500" marR="0" lvl="5"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6pPr>
            <a:lvl7pPr marL="2057400" marR="0" lvl="6"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7pPr>
            <a:lvl8pPr marL="2400300" marR="0" lvl="7"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8pPr>
            <a:lvl9pPr marL="2743200" marR="0" lvl="8"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9pPr>
          </a:lstStyle>
          <a:p>
            <a:r>
              <a:rPr lang="en-US" altLang="ja-JP"/>
              <a:t>September 2025</a:t>
            </a:r>
            <a:endParaRPr lang="en-US" sz="1600" dirty="0"/>
          </a:p>
        </p:txBody>
      </p:sp>
      <p:sp>
        <p:nvSpPr>
          <p:cNvPr id="6" name="Slide Number Placeholder 5">
            <a:extLst>
              <a:ext uri="{FF2B5EF4-FFF2-40B4-BE49-F238E27FC236}">
                <a16:creationId xmlns:a16="http://schemas.microsoft.com/office/drawing/2014/main" id="{C772DBF5-43C7-9840-D31E-9261564A7023}"/>
              </a:ext>
            </a:extLst>
          </p:cNvPr>
          <p:cNvSpPr>
            <a:spLocks noGrp="1"/>
          </p:cNvSpPr>
          <p:nvPr>
            <p:ph type="sldNum" idx="12"/>
          </p:nvPr>
        </p:nvSpPr>
        <p:spPr bwMode="auto">
          <a:xfrm>
            <a:off x="4341814" y="6475413"/>
            <a:ext cx="536575" cy="18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0" tIns="0" rIns="0" bIns="0" numCol="1" anchor="t" anchorCtr="0" compatLnSpc="1">
            <a:prstTxWarp prst="textNoShape">
              <a:avLst/>
            </a:prstTxWarp>
            <a:noAutofit/>
          </a:bodyPr>
          <a:lstStyle>
            <a:defPPr>
              <a:defRPr lang="en-US"/>
            </a:defPPr>
            <a:lvl1pPr marL="0" marR="0" lvl="0"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1pPr>
            <a:lvl2pPr marL="0" marR="0" lvl="1"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2pPr>
            <a:lvl3pPr marL="0" marR="0" lvl="2"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3pPr>
            <a:lvl4pPr marL="0" marR="0" lvl="3"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4pPr>
            <a:lvl5pPr marL="0" marR="0" lvl="4"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5pPr>
            <a:lvl6pPr marL="0" marR="0" lvl="5"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6pPr>
            <a:lvl7pPr marL="0" marR="0" lvl="6"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7pPr>
            <a:lvl8pPr marL="0" marR="0" lvl="7"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8pPr>
            <a:lvl9pPr marL="0" marR="0" lvl="8" indent="0" algn="ctr" defTabSz="457200" rtl="0" eaLnBrk="1" latinLnBrk="0" hangingPunct="1">
              <a:spcBef>
                <a:spcPts val="0"/>
              </a:spcBef>
              <a:spcAft>
                <a:spcPts val="0"/>
              </a:spcAft>
              <a:buNone/>
              <a:defRPr sz="900" b="0" i="0" u="none" strike="noStrike" kern="1200" cap="none">
                <a:solidFill>
                  <a:schemeClr val="dk1"/>
                </a:solidFill>
                <a:latin typeface="Times New Roman"/>
                <a:ea typeface="Times New Roman"/>
                <a:cs typeface="Times New Roman"/>
                <a:sym typeface="Times New Roman"/>
              </a:defRPr>
            </a:lvl9pPr>
          </a:lstStyle>
          <a:p>
            <a:r>
              <a:rPr lang="en-US"/>
              <a:t>Slide </a:t>
            </a:r>
            <a:fld id="{00000000-1234-1234-1234-123412341234}" type="slidenum">
              <a:rPr lang="en-US" smtClean="0"/>
              <a:pPr/>
              <a:t>10</a:t>
            </a:fld>
            <a:endParaRPr sz="1200" dirty="0"/>
          </a:p>
        </p:txBody>
      </p:sp>
      <p:sp>
        <p:nvSpPr>
          <p:cNvPr id="8" name="TextBox 7">
            <a:extLst>
              <a:ext uri="{FF2B5EF4-FFF2-40B4-BE49-F238E27FC236}">
                <a16:creationId xmlns:a16="http://schemas.microsoft.com/office/drawing/2014/main" id="{7B14EB0E-B9CF-075B-5093-D06159F95FFF}"/>
              </a:ext>
            </a:extLst>
          </p:cNvPr>
          <p:cNvSpPr txBox="1"/>
          <p:nvPr/>
        </p:nvSpPr>
        <p:spPr>
          <a:xfrm>
            <a:off x="2324631" y="816130"/>
            <a:ext cx="4180183" cy="461665"/>
          </a:xfrm>
          <a:prstGeom prst="rect">
            <a:avLst/>
          </a:prstGeom>
          <a:noFill/>
        </p:spPr>
        <p:txBody>
          <a:bodyPr wrap="none" rtlCol="0">
            <a:spAutoFit/>
          </a:bodyPr>
          <a:lstStyle/>
          <a:p>
            <a:r>
              <a:rPr lang="en-US" sz="2400" b="1" dirty="0"/>
              <a:t>TG 6ma Timeline(expected)</a:t>
            </a:r>
          </a:p>
        </p:txBody>
      </p:sp>
      <p:sp>
        <p:nvSpPr>
          <p:cNvPr id="15" name="TextBox 15">
            <a:extLst>
              <a:ext uri="{FF2B5EF4-FFF2-40B4-BE49-F238E27FC236}">
                <a16:creationId xmlns:a16="http://schemas.microsoft.com/office/drawing/2014/main" id="{8B2AC054-8654-E6EA-986F-05225075DF1E}"/>
              </a:ext>
            </a:extLst>
          </p:cNvPr>
          <p:cNvSpPr txBox="1"/>
          <p:nvPr/>
        </p:nvSpPr>
        <p:spPr>
          <a:xfrm>
            <a:off x="4670324" y="5854490"/>
            <a:ext cx="4111741" cy="307777"/>
          </a:xfrm>
          <a:prstGeom prst="rect">
            <a:avLst/>
          </a:prstGeom>
          <a:noFill/>
        </p:spPr>
        <p:txBody>
          <a:bodyPr wrap="square">
            <a:spAutoFit/>
          </a:bodyPr>
          <a:lstStyle/>
          <a:p>
            <a:r>
              <a:rPr lang="en-US" sz="1400" dirty="0">
                <a:solidFill>
                  <a:srgbClr val="000000"/>
                </a:solidFill>
                <a:highlight>
                  <a:srgbClr val="FFFF00"/>
                </a:highlight>
                <a:latin typeface="Calibri" panose="020F0502020204030204" pitchFamily="34" charset="0"/>
              </a:rPr>
              <a:t>Notes:  SASB/RevCom scheduled for 2024 a guess</a:t>
            </a:r>
            <a:r>
              <a:rPr lang="en-US" sz="1400" dirty="0">
                <a:highlight>
                  <a:srgbClr val="FFFF00"/>
                </a:highlight>
              </a:rPr>
              <a:t> </a:t>
            </a:r>
          </a:p>
        </p:txBody>
      </p:sp>
      <p:sp>
        <p:nvSpPr>
          <p:cNvPr id="27" name="矢印: 右 26">
            <a:extLst>
              <a:ext uri="{FF2B5EF4-FFF2-40B4-BE49-F238E27FC236}">
                <a16:creationId xmlns:a16="http://schemas.microsoft.com/office/drawing/2014/main" id="{50FB6FC7-3A03-F5D6-B90B-637CFD3C1644}"/>
              </a:ext>
            </a:extLst>
          </p:cNvPr>
          <p:cNvSpPr/>
          <p:nvPr/>
        </p:nvSpPr>
        <p:spPr bwMode="auto">
          <a:xfrm>
            <a:off x="137566" y="2749828"/>
            <a:ext cx="9150949" cy="1422813"/>
          </a:xfrm>
          <a:prstGeom prst="rightArrow">
            <a:avLst>
              <a:gd name="adj1" fmla="val 50000"/>
              <a:gd name="adj2" fmla="val 35511"/>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0" scaled="1"/>
            <a:tileRect/>
          </a:gra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200" b="0" i="0" u="none" strike="noStrike" cap="none" normalizeH="0" baseline="0">
              <a:ln>
                <a:noFill/>
              </a:ln>
              <a:solidFill>
                <a:schemeClr val="tx1"/>
              </a:solidFill>
              <a:effectLst/>
              <a:latin typeface="Times New Roman" pitchFamily="18" charset="0"/>
            </a:endParaRPr>
          </a:p>
        </p:txBody>
      </p:sp>
      <p:grpSp>
        <p:nvGrpSpPr>
          <p:cNvPr id="28" name="グループ化 27">
            <a:extLst>
              <a:ext uri="{FF2B5EF4-FFF2-40B4-BE49-F238E27FC236}">
                <a16:creationId xmlns:a16="http://schemas.microsoft.com/office/drawing/2014/main" id="{975F2817-83BE-D3AA-5C65-0C754D7D69BC}"/>
              </a:ext>
            </a:extLst>
          </p:cNvPr>
          <p:cNvGrpSpPr/>
          <p:nvPr/>
        </p:nvGrpSpPr>
        <p:grpSpPr>
          <a:xfrm>
            <a:off x="8202016" y="1264031"/>
            <a:ext cx="1015012" cy="2021768"/>
            <a:chOff x="7739699" y="331512"/>
            <a:chExt cx="1015012" cy="2021768"/>
          </a:xfrm>
        </p:grpSpPr>
        <p:sp>
          <p:nvSpPr>
            <p:cNvPr id="29" name="正方形/長方形 28">
              <a:extLst>
                <a:ext uri="{FF2B5EF4-FFF2-40B4-BE49-F238E27FC236}">
                  <a16:creationId xmlns:a16="http://schemas.microsoft.com/office/drawing/2014/main" id="{E05673CC-FC66-4B17-99D6-77C90DB1F55B}"/>
                </a:ext>
              </a:extLst>
            </p:cNvPr>
            <p:cNvSpPr/>
            <p:nvPr/>
          </p:nvSpPr>
          <p:spPr>
            <a:xfrm>
              <a:off x="7739699" y="331512"/>
              <a:ext cx="598174"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30" name="テキスト ボックス 29">
              <a:extLst>
                <a:ext uri="{FF2B5EF4-FFF2-40B4-BE49-F238E27FC236}">
                  <a16:creationId xmlns:a16="http://schemas.microsoft.com/office/drawing/2014/main" id="{16566BB0-0DED-6D69-826B-750B9BC23D54}"/>
                </a:ext>
              </a:extLst>
            </p:cNvPr>
            <p:cNvSpPr txBox="1"/>
            <p:nvPr/>
          </p:nvSpPr>
          <p:spPr>
            <a:xfrm>
              <a:off x="7905164" y="826769"/>
              <a:ext cx="849547"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lang="en-US" sz="1400" kern="1200" dirty="0" err="1">
                  <a:solidFill>
                    <a:srgbClr val="000000">
                      <a:hueOff val="0"/>
                      <a:satOff val="0"/>
                      <a:lumOff val="0"/>
                      <a:alphaOff val="0"/>
                    </a:srgbClr>
                  </a:solidFill>
                  <a:latin typeface="Times New Roman"/>
                  <a:ea typeface="+mn-ea"/>
                  <a:cs typeface="+mn-cs"/>
                </a:rPr>
                <a:t>Revcom</a:t>
              </a:r>
              <a:r>
                <a:rPr lang="en-US" sz="1400" kern="1200" dirty="0">
                  <a:solidFill>
                    <a:srgbClr val="000000">
                      <a:hueOff val="0"/>
                      <a:satOff val="0"/>
                      <a:lumOff val="0"/>
                      <a:alphaOff val="0"/>
                    </a:srgbClr>
                  </a:solidFill>
                  <a:latin typeface="Times New Roman"/>
                  <a:ea typeface="+mn-ea"/>
                  <a:cs typeface="+mn-cs"/>
                </a:rPr>
                <a:t> Approve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March 2026</a:t>
              </a:r>
            </a:p>
          </p:txBody>
        </p:sp>
      </p:grpSp>
      <p:sp>
        <p:nvSpPr>
          <p:cNvPr id="32" name="テキスト ボックス 31">
            <a:extLst>
              <a:ext uri="{FF2B5EF4-FFF2-40B4-BE49-F238E27FC236}">
                <a16:creationId xmlns:a16="http://schemas.microsoft.com/office/drawing/2014/main" id="{52AE7D25-EE8B-230F-5B5B-7D380BE5E9E5}"/>
              </a:ext>
            </a:extLst>
          </p:cNvPr>
          <p:cNvSpPr txBox="1"/>
          <p:nvPr/>
        </p:nvSpPr>
        <p:spPr>
          <a:xfrm>
            <a:off x="7913396" y="3638685"/>
            <a:ext cx="849547" cy="1443376"/>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err="1">
                <a:solidFill>
                  <a:srgbClr val="000000">
                    <a:hueOff val="0"/>
                    <a:satOff val="0"/>
                    <a:lumOff val="0"/>
                    <a:alphaOff val="0"/>
                  </a:srgbClr>
                </a:solidFill>
                <a:latin typeface="Times New Roman"/>
                <a:ea typeface="+mn-ea"/>
                <a:cs typeface="+mn-cs"/>
              </a:rPr>
              <a:t>RevcomSubmission</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dirty="0">
                <a:solidFill>
                  <a:srgbClr val="000000">
                    <a:hueOff val="0"/>
                    <a:satOff val="0"/>
                    <a:lumOff val="0"/>
                    <a:alphaOff val="0"/>
                  </a:srgbClr>
                </a:solidFill>
                <a:latin typeface="Times New Roman"/>
              </a:rPr>
              <a:t>Feb. 2026</a:t>
            </a:r>
            <a:endParaRPr lang="en-US" sz="1400" b="1" kern="1200" dirty="0">
              <a:solidFill>
                <a:srgbClr val="000000">
                  <a:hueOff val="0"/>
                  <a:satOff val="0"/>
                  <a:lumOff val="0"/>
                  <a:alphaOff val="0"/>
                </a:srgbClr>
              </a:solidFill>
              <a:latin typeface="Times New Roman"/>
              <a:ea typeface="+mn-ea"/>
              <a:cs typeface="+mn-cs"/>
            </a:endParaRPr>
          </a:p>
        </p:txBody>
      </p:sp>
      <p:sp>
        <p:nvSpPr>
          <p:cNvPr id="33" name="テキスト ボックス 32">
            <a:extLst>
              <a:ext uri="{FF2B5EF4-FFF2-40B4-BE49-F238E27FC236}">
                <a16:creationId xmlns:a16="http://schemas.microsoft.com/office/drawing/2014/main" id="{B163E589-ED70-6235-3399-1D2A91F825EB}"/>
              </a:ext>
            </a:extLst>
          </p:cNvPr>
          <p:cNvSpPr txBox="1"/>
          <p:nvPr/>
        </p:nvSpPr>
        <p:spPr>
          <a:xfrm>
            <a:off x="6970920" y="1974827"/>
            <a:ext cx="795456" cy="115376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lang="en-US" sz="1400" kern="1200" dirty="0">
                <a:solidFill>
                  <a:srgbClr val="000000">
                    <a:hueOff val="0"/>
                    <a:satOff val="0"/>
                    <a:lumOff val="0"/>
                    <a:alphaOff val="0"/>
                  </a:srgbClr>
                </a:solidFill>
                <a:latin typeface="Times New Roman"/>
                <a:ea typeface="+mn-ea"/>
                <a:cs typeface="+mn-cs"/>
              </a:rPr>
              <a:t>SA recirculation if required</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Oct 2025</a:t>
            </a:r>
          </a:p>
        </p:txBody>
      </p:sp>
      <p:sp>
        <p:nvSpPr>
          <p:cNvPr id="34" name="テキスト ボックス 33">
            <a:extLst>
              <a:ext uri="{FF2B5EF4-FFF2-40B4-BE49-F238E27FC236}">
                <a16:creationId xmlns:a16="http://schemas.microsoft.com/office/drawing/2014/main" id="{CDF008D0-5530-1F6F-0268-778D6A8C227F}"/>
              </a:ext>
            </a:extLst>
          </p:cNvPr>
          <p:cNvSpPr txBox="1"/>
          <p:nvPr/>
        </p:nvSpPr>
        <p:spPr>
          <a:xfrm>
            <a:off x="6706048" y="4365433"/>
            <a:ext cx="772516" cy="1239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for SA Ballot</a:t>
            </a:r>
          </a:p>
          <a:p>
            <a:pPr marL="0" lvl="0" indent="0" algn="ctr" defTabSz="622300">
              <a:lnSpc>
                <a:spcPct val="90000"/>
              </a:lnSpc>
              <a:spcBef>
                <a:spcPct val="0"/>
              </a:spcBef>
              <a:spcAft>
                <a:spcPct val="35000"/>
              </a:spcAft>
              <a:buNone/>
            </a:pPr>
            <a:r>
              <a:rPr kumimoji="1" lang="en-US" sz="1400" b="1" dirty="0">
                <a:solidFill>
                  <a:srgbClr val="000000">
                    <a:hueOff val="0"/>
                    <a:satOff val="0"/>
                    <a:lumOff val="0"/>
                    <a:alphaOff val="0"/>
                  </a:srgbClr>
                </a:solidFill>
                <a:latin typeface="Times New Roman"/>
              </a:rPr>
              <a:t>Oct. 20</a:t>
            </a:r>
            <a:r>
              <a:rPr lang="en-US" sz="1400" b="1" dirty="0">
                <a:solidFill>
                  <a:srgbClr val="000000">
                    <a:hueOff val="0"/>
                    <a:satOff val="0"/>
                    <a:lumOff val="0"/>
                    <a:alphaOff val="0"/>
                  </a:srgbClr>
                </a:solidFill>
                <a:latin typeface="Times New Roman"/>
              </a:rPr>
              <a:t>25</a:t>
            </a:r>
            <a:endParaRPr lang="en-US" sz="1400" b="1" kern="1200" dirty="0">
              <a:solidFill>
                <a:srgbClr val="000000">
                  <a:hueOff val="0"/>
                  <a:satOff val="0"/>
                  <a:lumOff val="0"/>
                  <a:alphaOff val="0"/>
                </a:srgbClr>
              </a:solidFill>
              <a:latin typeface="Times New Roman"/>
              <a:ea typeface="+mn-ea"/>
              <a:cs typeface="+mn-cs"/>
            </a:endParaRPr>
          </a:p>
        </p:txBody>
      </p:sp>
      <p:sp>
        <p:nvSpPr>
          <p:cNvPr id="35" name="テキスト ボックス 34">
            <a:extLst>
              <a:ext uri="{FF2B5EF4-FFF2-40B4-BE49-F238E27FC236}">
                <a16:creationId xmlns:a16="http://schemas.microsoft.com/office/drawing/2014/main" id="{805FC481-3394-E393-8F82-25D94BED8EF5}"/>
              </a:ext>
            </a:extLst>
          </p:cNvPr>
          <p:cNvSpPr txBox="1"/>
          <p:nvPr/>
        </p:nvSpPr>
        <p:spPr>
          <a:xfrm>
            <a:off x="6214646" y="1627994"/>
            <a:ext cx="895473" cy="150802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SA Ballot</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Sept</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 2025</a:t>
            </a:r>
          </a:p>
        </p:txBody>
      </p:sp>
      <p:grpSp>
        <p:nvGrpSpPr>
          <p:cNvPr id="36" name="グループ化 35">
            <a:extLst>
              <a:ext uri="{FF2B5EF4-FFF2-40B4-BE49-F238E27FC236}">
                <a16:creationId xmlns:a16="http://schemas.microsoft.com/office/drawing/2014/main" id="{52A4B6CD-8960-8129-BB40-344F9BB847F6}"/>
              </a:ext>
            </a:extLst>
          </p:cNvPr>
          <p:cNvGrpSpPr/>
          <p:nvPr/>
        </p:nvGrpSpPr>
        <p:grpSpPr>
          <a:xfrm>
            <a:off x="5800120" y="3818720"/>
            <a:ext cx="1131028" cy="1639857"/>
            <a:chOff x="4734889" y="2176421"/>
            <a:chExt cx="947618" cy="1639857"/>
          </a:xfrm>
        </p:grpSpPr>
        <p:sp>
          <p:nvSpPr>
            <p:cNvPr id="37" name="正方形/長方形 36">
              <a:extLst>
                <a:ext uri="{FF2B5EF4-FFF2-40B4-BE49-F238E27FC236}">
                  <a16:creationId xmlns:a16="http://schemas.microsoft.com/office/drawing/2014/main" id="{6757D758-FA43-451A-8DE8-7CEBF65B5F54}"/>
                </a:ext>
              </a:extLst>
            </p:cNvPr>
            <p:cNvSpPr/>
            <p:nvPr/>
          </p:nvSpPr>
          <p:spPr>
            <a:xfrm>
              <a:off x="4758751" y="2289767"/>
              <a:ext cx="92375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38" name="テキスト ボックス 37">
              <a:extLst>
                <a:ext uri="{FF2B5EF4-FFF2-40B4-BE49-F238E27FC236}">
                  <a16:creationId xmlns:a16="http://schemas.microsoft.com/office/drawing/2014/main" id="{567AFB51-59F2-318C-B2E2-582386BB81E9}"/>
                </a:ext>
              </a:extLst>
            </p:cNvPr>
            <p:cNvSpPr txBox="1"/>
            <p:nvPr/>
          </p:nvSpPr>
          <p:spPr>
            <a:xfrm>
              <a:off x="4734889" y="2176421"/>
              <a:ext cx="817415"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Unconditional approval for Standard Association Ballot (SA)</a:t>
              </a:r>
              <a:endParaRPr kumimoji="1" lang="ja-JP"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kumimoji="1" lang="en-US" altLang="ja-JP" sz="1400" b="1" kern="1200" dirty="0">
                  <a:solidFill>
                    <a:srgbClr val="000000">
                      <a:hueOff val="0"/>
                      <a:satOff val="0"/>
                      <a:lumOff val="0"/>
                      <a:alphaOff val="0"/>
                    </a:srgbClr>
                  </a:solidFill>
                  <a:latin typeface="Times New Roman"/>
                  <a:ea typeface="+mn-ea"/>
                  <a:cs typeface="+mn-cs"/>
                </a:rPr>
                <a:t>July 2025</a:t>
              </a:r>
              <a:endParaRPr lang="en-US" sz="1400" b="1" kern="1200" dirty="0">
                <a:solidFill>
                  <a:srgbClr val="000000">
                    <a:hueOff val="0"/>
                    <a:satOff val="0"/>
                    <a:lumOff val="0"/>
                    <a:alphaOff val="0"/>
                  </a:srgbClr>
                </a:solidFill>
                <a:latin typeface="Times New Roman"/>
                <a:ea typeface="+mn-ea"/>
                <a:cs typeface="+mn-cs"/>
              </a:endParaRPr>
            </a:p>
          </p:txBody>
        </p:sp>
      </p:grpSp>
      <p:grpSp>
        <p:nvGrpSpPr>
          <p:cNvPr id="39" name="グループ化 38">
            <a:extLst>
              <a:ext uri="{FF2B5EF4-FFF2-40B4-BE49-F238E27FC236}">
                <a16:creationId xmlns:a16="http://schemas.microsoft.com/office/drawing/2014/main" id="{397BC963-FCEC-5F39-649B-B16F44B9C6CE}"/>
              </a:ext>
            </a:extLst>
          </p:cNvPr>
          <p:cNvGrpSpPr/>
          <p:nvPr/>
        </p:nvGrpSpPr>
        <p:grpSpPr>
          <a:xfrm>
            <a:off x="2925116" y="1542572"/>
            <a:ext cx="987164" cy="1626596"/>
            <a:chOff x="4240042" y="71418"/>
            <a:chExt cx="894442" cy="1626596"/>
          </a:xfrm>
        </p:grpSpPr>
        <p:sp>
          <p:nvSpPr>
            <p:cNvPr id="40" name="正方形/長方形 39">
              <a:extLst>
                <a:ext uri="{FF2B5EF4-FFF2-40B4-BE49-F238E27FC236}">
                  <a16:creationId xmlns:a16="http://schemas.microsoft.com/office/drawing/2014/main" id="{D8F0863F-64D6-060C-71AC-CECC7D43A9C6}"/>
                </a:ext>
              </a:extLst>
            </p:cNvPr>
            <p:cNvSpPr/>
            <p:nvPr/>
          </p:nvSpPr>
          <p:spPr>
            <a:xfrm>
              <a:off x="4336395" y="171503"/>
              <a:ext cx="637315"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41" name="テキスト ボックス 40">
              <a:extLst>
                <a:ext uri="{FF2B5EF4-FFF2-40B4-BE49-F238E27FC236}">
                  <a16:creationId xmlns:a16="http://schemas.microsoft.com/office/drawing/2014/main" id="{FB7D9B05-6121-DA9D-829A-9D1B0B8795A2}"/>
                </a:ext>
              </a:extLst>
            </p:cNvPr>
            <p:cNvSpPr txBox="1"/>
            <p:nvPr/>
          </p:nvSpPr>
          <p:spPr>
            <a:xfrm>
              <a:off x="4240042" y="71418"/>
              <a:ext cx="894442"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LB210</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Nov. 2024</a:t>
              </a:r>
            </a:p>
          </p:txBody>
        </p:sp>
      </p:grpSp>
      <p:grpSp>
        <p:nvGrpSpPr>
          <p:cNvPr id="42" name="グループ化 41">
            <a:extLst>
              <a:ext uri="{FF2B5EF4-FFF2-40B4-BE49-F238E27FC236}">
                <a16:creationId xmlns:a16="http://schemas.microsoft.com/office/drawing/2014/main" id="{A241D8DA-41AB-0926-A2A2-24567C8339EA}"/>
              </a:ext>
            </a:extLst>
          </p:cNvPr>
          <p:cNvGrpSpPr/>
          <p:nvPr/>
        </p:nvGrpSpPr>
        <p:grpSpPr>
          <a:xfrm>
            <a:off x="2713568" y="3892291"/>
            <a:ext cx="893646" cy="1074145"/>
            <a:chOff x="3821741" y="2742133"/>
            <a:chExt cx="596518" cy="1074145"/>
          </a:xfrm>
        </p:grpSpPr>
        <p:sp>
          <p:nvSpPr>
            <p:cNvPr id="43" name="正方形/長方形 42">
              <a:extLst>
                <a:ext uri="{FF2B5EF4-FFF2-40B4-BE49-F238E27FC236}">
                  <a16:creationId xmlns:a16="http://schemas.microsoft.com/office/drawing/2014/main" id="{94AC8CF5-508F-DE08-8DBF-53651672D460}"/>
                </a:ext>
              </a:extLst>
            </p:cNvPr>
            <p:cNvSpPr/>
            <p:nvPr/>
          </p:nvSpPr>
          <p:spPr>
            <a:xfrm>
              <a:off x="3821741" y="2742133"/>
              <a:ext cx="514525" cy="1074145"/>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44" name="テキスト ボックス 43">
              <a:extLst>
                <a:ext uri="{FF2B5EF4-FFF2-40B4-BE49-F238E27FC236}">
                  <a16:creationId xmlns:a16="http://schemas.microsoft.com/office/drawing/2014/main" id="{EE344C53-EBEA-727D-C3E3-9A9770A188DD}"/>
                </a:ext>
              </a:extLst>
            </p:cNvPr>
            <p:cNvSpPr txBox="1"/>
            <p:nvPr/>
          </p:nvSpPr>
          <p:spPr>
            <a:xfrm>
              <a:off x="3835773" y="2742133"/>
              <a:ext cx="582486"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1st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Letter</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Ballot</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(LB210)</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Sept. 2024</a:t>
              </a:r>
            </a:p>
          </p:txBody>
        </p:sp>
      </p:grpSp>
      <p:grpSp>
        <p:nvGrpSpPr>
          <p:cNvPr id="45" name="グループ化 44">
            <a:extLst>
              <a:ext uri="{FF2B5EF4-FFF2-40B4-BE49-F238E27FC236}">
                <a16:creationId xmlns:a16="http://schemas.microsoft.com/office/drawing/2014/main" id="{F7427775-B397-9951-BCC7-D6D4DA6AC99B}"/>
              </a:ext>
            </a:extLst>
          </p:cNvPr>
          <p:cNvGrpSpPr/>
          <p:nvPr/>
        </p:nvGrpSpPr>
        <p:grpSpPr>
          <a:xfrm>
            <a:off x="2203701" y="1800002"/>
            <a:ext cx="1027394" cy="1355521"/>
            <a:chOff x="2063018" y="89518"/>
            <a:chExt cx="1027394" cy="1355521"/>
          </a:xfrm>
        </p:grpSpPr>
        <p:sp>
          <p:nvSpPr>
            <p:cNvPr id="46" name="正方形/長方形 45">
              <a:extLst>
                <a:ext uri="{FF2B5EF4-FFF2-40B4-BE49-F238E27FC236}">
                  <a16:creationId xmlns:a16="http://schemas.microsoft.com/office/drawing/2014/main" id="{0BF433C0-DE8C-B2DC-B6D8-6DE4718AF654}"/>
                </a:ext>
              </a:extLst>
            </p:cNvPr>
            <p:cNvSpPr/>
            <p:nvPr/>
          </p:nvSpPr>
          <p:spPr>
            <a:xfrm>
              <a:off x="2222243" y="89518"/>
              <a:ext cx="868169" cy="135552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47" name="テキスト ボックス 46">
              <a:extLst>
                <a:ext uri="{FF2B5EF4-FFF2-40B4-BE49-F238E27FC236}">
                  <a16:creationId xmlns:a16="http://schemas.microsoft.com/office/drawing/2014/main" id="{A97643F3-BE71-E409-3CC4-BCD76282754A}"/>
                </a:ext>
              </a:extLst>
            </p:cNvPr>
            <p:cNvSpPr txBox="1"/>
            <p:nvPr/>
          </p:nvSpPr>
          <p:spPr>
            <a:xfrm>
              <a:off x="2063018" y="89518"/>
              <a:ext cx="963174" cy="135552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8016" tIns="128016" rIns="128016" bIns="128016" numCol="1" spcCol="1270" anchor="b" anchorCtr="0">
              <a:noAutofit/>
            </a:bodyPr>
            <a:lstStyle/>
            <a:p>
              <a:pPr marL="0" lvl="0" indent="0" algn="ctr" defTabSz="800100">
                <a:lnSpc>
                  <a:spcPct val="100000"/>
                </a:lnSpc>
                <a:spcBef>
                  <a:spcPct val="0"/>
                </a:spcBef>
                <a:spcAft>
                  <a:spcPct val="35000"/>
                </a:spcAft>
                <a:buNone/>
              </a:pPr>
              <a:r>
                <a:rPr kumimoji="1" lang="en-US" altLang="ja-JP" sz="1800" kern="1200" baseline="30000" dirty="0">
                  <a:solidFill>
                    <a:srgbClr val="000000">
                      <a:hueOff val="0"/>
                      <a:satOff val="0"/>
                      <a:lumOff val="0"/>
                      <a:alphaOff val="0"/>
                    </a:srgbClr>
                  </a:solidFill>
                  <a:latin typeface="Times New Roman"/>
                  <a:ea typeface="+mn-ea"/>
                  <a:cs typeface="+mn-cs"/>
                </a:rPr>
                <a:t>WG </a:t>
              </a:r>
              <a:r>
                <a:rPr kumimoji="1" lang="en-US" altLang="ja-JP" baseline="30000" dirty="0">
                  <a:solidFill>
                    <a:srgbClr val="000000">
                      <a:hueOff val="0"/>
                      <a:satOff val="0"/>
                      <a:lumOff val="0"/>
                      <a:alphaOff val="0"/>
                    </a:srgbClr>
                  </a:solidFill>
                  <a:latin typeface="Times New Roman"/>
                </a:rPr>
                <a:t>      </a:t>
              </a:r>
              <a:r>
                <a:rPr kumimoji="1" lang="en-US" altLang="ja-JP" sz="1800" kern="1200" baseline="30000" dirty="0" err="1">
                  <a:solidFill>
                    <a:srgbClr val="000000">
                      <a:hueOff val="0"/>
                      <a:satOff val="0"/>
                      <a:lumOff val="0"/>
                      <a:alphaOff val="0"/>
                    </a:srgbClr>
                  </a:solidFill>
                  <a:latin typeface="Times New Roman"/>
                  <a:ea typeface="+mn-ea"/>
                  <a:cs typeface="+mn-cs"/>
                </a:rPr>
                <a:t>PreBa</a:t>
              </a:r>
              <a:r>
                <a:rPr kumimoji="1" lang="en-US" altLang="ja-JP" baseline="30000" dirty="0" err="1">
                  <a:solidFill>
                    <a:srgbClr val="000000">
                      <a:hueOff val="0"/>
                      <a:satOff val="0"/>
                      <a:lumOff val="0"/>
                      <a:alphaOff val="0"/>
                    </a:srgbClr>
                  </a:solidFill>
                  <a:latin typeface="Times New Roman"/>
                </a:rPr>
                <a:t>llot</a:t>
              </a:r>
              <a:r>
                <a:rPr kumimoji="1" lang="en-US" altLang="ja-JP" baseline="30000" dirty="0">
                  <a:solidFill>
                    <a:srgbClr val="000000">
                      <a:hueOff val="0"/>
                      <a:satOff val="0"/>
                      <a:lumOff val="0"/>
                      <a:alphaOff val="0"/>
                    </a:srgbClr>
                  </a:solidFill>
                  <a:latin typeface="Times New Roman"/>
                </a:rPr>
                <a:t> </a:t>
              </a:r>
              <a:r>
                <a:rPr kumimoji="1" lang="en-US" altLang="ja-JP" kern="1200" baseline="30000" dirty="0">
                  <a:solidFill>
                    <a:srgbClr val="000000">
                      <a:hueOff val="0"/>
                      <a:satOff val="0"/>
                      <a:lumOff val="0"/>
                      <a:alphaOff val="0"/>
                    </a:srgbClr>
                  </a:solidFill>
                  <a:latin typeface="Times New Roman"/>
                  <a:ea typeface="+mn-ea"/>
                  <a:cs typeface="+mn-cs"/>
                </a:rPr>
                <a:t>submission for </a:t>
              </a:r>
              <a:r>
                <a:rPr lang="en-US" sz="1200" kern="1200" dirty="0">
                  <a:solidFill>
                    <a:srgbClr val="000000">
                      <a:hueOff val="0"/>
                      <a:satOff val="0"/>
                      <a:lumOff val="0"/>
                      <a:alphaOff val="0"/>
                    </a:srgbClr>
                  </a:solidFill>
                  <a:latin typeface="Times New Roman"/>
                  <a:ea typeface="+mn-ea"/>
                  <a:cs typeface="+mn-cs"/>
                </a:rPr>
                <a:t>Draft2.5 August </a:t>
              </a:r>
              <a:r>
                <a:rPr lang="en-US" sz="1200" b="1" dirty="0">
                  <a:solidFill>
                    <a:srgbClr val="000000">
                      <a:hueOff val="0"/>
                      <a:satOff val="0"/>
                      <a:lumOff val="0"/>
                      <a:alphaOff val="0"/>
                    </a:srgbClr>
                  </a:solidFill>
                  <a:latin typeface="Times New Roman"/>
                </a:rPr>
                <a:t>2024</a:t>
              </a:r>
              <a:endParaRPr lang="en-US" sz="1200" b="1" kern="1200" dirty="0">
                <a:solidFill>
                  <a:srgbClr val="000000">
                    <a:hueOff val="0"/>
                    <a:satOff val="0"/>
                    <a:lumOff val="0"/>
                    <a:alphaOff val="0"/>
                  </a:srgbClr>
                </a:solidFill>
                <a:latin typeface="Times New Roman"/>
                <a:ea typeface="+mn-ea"/>
                <a:cs typeface="+mn-cs"/>
              </a:endParaRPr>
            </a:p>
          </p:txBody>
        </p:sp>
      </p:grpSp>
      <p:grpSp>
        <p:nvGrpSpPr>
          <p:cNvPr id="48" name="グループ化 47">
            <a:extLst>
              <a:ext uri="{FF2B5EF4-FFF2-40B4-BE49-F238E27FC236}">
                <a16:creationId xmlns:a16="http://schemas.microsoft.com/office/drawing/2014/main" id="{B564882E-8793-B4E8-FA32-25D77C6F5827}"/>
              </a:ext>
            </a:extLst>
          </p:cNvPr>
          <p:cNvGrpSpPr/>
          <p:nvPr/>
        </p:nvGrpSpPr>
        <p:grpSpPr>
          <a:xfrm>
            <a:off x="1872384" y="3797431"/>
            <a:ext cx="918520" cy="1526511"/>
            <a:chOff x="2878374" y="2239438"/>
            <a:chExt cx="688887" cy="1526511"/>
          </a:xfrm>
        </p:grpSpPr>
        <p:sp>
          <p:nvSpPr>
            <p:cNvPr id="49" name="正方形/長方形 48">
              <a:extLst>
                <a:ext uri="{FF2B5EF4-FFF2-40B4-BE49-F238E27FC236}">
                  <a16:creationId xmlns:a16="http://schemas.microsoft.com/office/drawing/2014/main" id="{D0865CF4-BF98-9A20-CD50-D1069D244F65}"/>
                </a:ext>
              </a:extLst>
            </p:cNvPr>
            <p:cNvSpPr/>
            <p:nvPr/>
          </p:nvSpPr>
          <p:spPr>
            <a:xfrm>
              <a:off x="2878386" y="2239438"/>
              <a:ext cx="630884"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50" name="テキスト ボックス 49">
              <a:extLst>
                <a:ext uri="{FF2B5EF4-FFF2-40B4-BE49-F238E27FC236}">
                  <a16:creationId xmlns:a16="http://schemas.microsoft.com/office/drawing/2014/main" id="{0BAEA6C0-034B-2510-6597-DCCD12A79BE7}"/>
                </a:ext>
              </a:extLst>
            </p:cNvPr>
            <p:cNvSpPr txBox="1"/>
            <p:nvPr/>
          </p:nvSpPr>
          <p:spPr>
            <a:xfrm>
              <a:off x="2878374" y="2239438"/>
              <a:ext cx="688887"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t"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a:t>
              </a:r>
              <a:r>
                <a:rPr kumimoji="1" lang="en-US" altLang="ja-JP" sz="1400" kern="1200" dirty="0" err="1">
                  <a:solidFill>
                    <a:srgbClr val="000000">
                      <a:hueOff val="0"/>
                      <a:satOff val="0"/>
                      <a:lumOff val="0"/>
                      <a:alphaOff val="0"/>
                    </a:srgbClr>
                  </a:solidFill>
                  <a:latin typeface="Times New Roman"/>
                  <a:ea typeface="+mn-ea"/>
                  <a:cs typeface="+mn-cs"/>
                </a:rPr>
                <a:t>fo</a:t>
              </a:r>
              <a:r>
                <a:rPr kumimoji="1" lang="en-US" altLang="ja-JP" sz="1400" kern="1200" dirty="0">
                  <a:solidFill>
                    <a:srgbClr val="000000">
                      <a:hueOff val="0"/>
                      <a:satOff val="0"/>
                      <a:lumOff val="0"/>
                      <a:alphaOff val="0"/>
                    </a:srgbClr>
                  </a:solidFill>
                  <a:latin typeface="Times New Roman"/>
                  <a:ea typeface="+mn-ea"/>
                  <a:cs typeface="+mn-cs"/>
                </a:rPr>
                <a:t> Draft v2.3 on WG for </a:t>
              </a:r>
              <a:r>
                <a:rPr kumimoji="1" lang="en-US" altLang="ja-JP" sz="1400" kern="1200" dirty="0" err="1">
                  <a:solidFill>
                    <a:srgbClr val="000000">
                      <a:hueOff val="0"/>
                      <a:satOff val="0"/>
                      <a:lumOff val="0"/>
                      <a:alphaOff val="0"/>
                    </a:srgbClr>
                  </a:solidFill>
                  <a:latin typeface="Times New Roman"/>
                  <a:ea typeface="+mn-ea"/>
                  <a:cs typeface="+mn-cs"/>
                </a:rPr>
                <a:t>PreBallot</a:t>
              </a:r>
              <a:r>
                <a:rPr kumimoji="1" lang="en-US" altLang="ja-JP" sz="1400" kern="1200" dirty="0">
                  <a:solidFill>
                    <a:srgbClr val="000000">
                      <a:hueOff val="0"/>
                      <a:satOff val="0"/>
                      <a:lumOff val="0"/>
                      <a:alphaOff val="0"/>
                    </a:srgbClr>
                  </a:solidFill>
                  <a:latin typeface="Times New Roman"/>
                  <a:ea typeface="+mn-ea"/>
                  <a:cs typeface="+mn-cs"/>
                </a:rPr>
                <a:t> </a:t>
              </a:r>
              <a:r>
                <a:rPr kumimoji="1" lang="en-US" altLang="ja-JP" sz="1400" b="1" dirty="0">
                  <a:solidFill>
                    <a:srgbClr val="000000">
                      <a:hueOff val="0"/>
                      <a:satOff val="0"/>
                      <a:lumOff val="0"/>
                      <a:alphaOff val="0"/>
                    </a:srgbClr>
                  </a:solidFill>
                  <a:latin typeface="Times New Roman"/>
                </a:rPr>
                <a:t>July </a:t>
              </a:r>
              <a:r>
                <a:rPr lang="en-US" sz="1400" b="1" kern="1200" dirty="0">
                  <a:solidFill>
                    <a:srgbClr val="000000">
                      <a:hueOff val="0"/>
                      <a:satOff val="0"/>
                      <a:lumOff val="0"/>
                      <a:alphaOff val="0"/>
                    </a:srgbClr>
                  </a:solidFill>
                  <a:latin typeface="Times New Roman"/>
                  <a:ea typeface="+mn-ea"/>
                  <a:cs typeface="+mn-cs"/>
                </a:rPr>
                <a:t> 2024</a:t>
              </a:r>
            </a:p>
          </p:txBody>
        </p:sp>
      </p:grpSp>
      <p:grpSp>
        <p:nvGrpSpPr>
          <p:cNvPr id="51" name="グループ化 50">
            <a:extLst>
              <a:ext uri="{FF2B5EF4-FFF2-40B4-BE49-F238E27FC236}">
                <a16:creationId xmlns:a16="http://schemas.microsoft.com/office/drawing/2014/main" id="{2E7FCD6E-D478-FA30-BF26-0896189A69D1}"/>
              </a:ext>
            </a:extLst>
          </p:cNvPr>
          <p:cNvGrpSpPr/>
          <p:nvPr/>
        </p:nvGrpSpPr>
        <p:grpSpPr>
          <a:xfrm>
            <a:off x="1299986" y="2129346"/>
            <a:ext cx="2829447" cy="2039217"/>
            <a:chOff x="1379747" y="-1400625"/>
            <a:chExt cx="1672297" cy="2977434"/>
          </a:xfrm>
        </p:grpSpPr>
        <p:sp>
          <p:nvSpPr>
            <p:cNvPr id="52" name="正方形/長方形 51">
              <a:extLst>
                <a:ext uri="{FF2B5EF4-FFF2-40B4-BE49-F238E27FC236}">
                  <a16:creationId xmlns:a16="http://schemas.microsoft.com/office/drawing/2014/main" id="{C3598F90-6AFB-009A-5C49-2021BDDD9001}"/>
                </a:ext>
              </a:extLst>
            </p:cNvPr>
            <p:cNvSpPr/>
            <p:nvPr/>
          </p:nvSpPr>
          <p:spPr>
            <a:xfrm>
              <a:off x="2345962" y="97681"/>
              <a:ext cx="706082" cy="1479128"/>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53" name="テキスト ボックス 52">
              <a:extLst>
                <a:ext uri="{FF2B5EF4-FFF2-40B4-BE49-F238E27FC236}">
                  <a16:creationId xmlns:a16="http://schemas.microsoft.com/office/drawing/2014/main" id="{1AC0FB68-DE59-F703-928D-C2CB1BA9422D}"/>
                </a:ext>
              </a:extLst>
            </p:cNvPr>
            <p:cNvSpPr txBox="1"/>
            <p:nvPr/>
          </p:nvSpPr>
          <p:spPr>
            <a:xfrm>
              <a:off x="1379747" y="-1400625"/>
              <a:ext cx="706082" cy="147912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8016" tIns="128016" rIns="128016" bIns="128016" numCol="1" spcCol="1270" anchor="b" anchorCtr="0">
              <a:noAutofit/>
            </a:bodyPr>
            <a:lstStyle/>
            <a:p>
              <a:pPr marL="0" lvl="0" indent="0" algn="ctr" defTabSz="800100">
                <a:lnSpc>
                  <a:spcPct val="100000"/>
                </a:lnSpc>
                <a:spcBef>
                  <a:spcPct val="0"/>
                </a:spcBef>
                <a:spcAft>
                  <a:spcPct val="35000"/>
                </a:spcAft>
                <a:buNone/>
              </a:pPr>
              <a:r>
                <a:rPr kumimoji="1" lang="en-US" altLang="ja-JP" sz="1800" kern="1200" baseline="30000" dirty="0">
                  <a:solidFill>
                    <a:srgbClr val="000000">
                      <a:hueOff val="0"/>
                      <a:satOff val="0"/>
                      <a:lumOff val="0"/>
                      <a:alphaOff val="0"/>
                    </a:srgbClr>
                  </a:solidFill>
                  <a:latin typeface="Times New Roman"/>
                  <a:ea typeface="+mn-ea"/>
                  <a:cs typeface="+mn-cs"/>
                </a:rPr>
                <a:t> Draft V1,18  Com</a:t>
              </a:r>
            </a:p>
            <a:p>
              <a:pPr marL="0" lvl="0" indent="0" algn="ctr" defTabSz="800100">
                <a:lnSpc>
                  <a:spcPct val="90000"/>
                </a:lnSpc>
                <a:spcBef>
                  <a:spcPct val="0"/>
                </a:spcBef>
                <a:spcAft>
                  <a:spcPct val="35000"/>
                </a:spcAft>
                <a:buNone/>
              </a:pPr>
              <a:r>
                <a:rPr lang="en-US" sz="1200" b="1" dirty="0">
                  <a:solidFill>
                    <a:srgbClr val="000000">
                      <a:hueOff val="0"/>
                      <a:satOff val="0"/>
                      <a:lumOff val="0"/>
                      <a:alphaOff val="0"/>
                    </a:srgbClr>
                  </a:solidFill>
                  <a:latin typeface="Times New Roman"/>
                </a:rPr>
                <a:t>May</a:t>
              </a:r>
              <a:r>
                <a:rPr lang="en-US" sz="1200" b="1" kern="1200" dirty="0">
                  <a:solidFill>
                    <a:srgbClr val="000000">
                      <a:hueOff val="0"/>
                      <a:satOff val="0"/>
                      <a:lumOff val="0"/>
                      <a:alphaOff val="0"/>
                    </a:srgbClr>
                  </a:solidFill>
                  <a:latin typeface="Times New Roman"/>
                  <a:ea typeface="+mn-ea"/>
                  <a:cs typeface="+mn-cs"/>
                </a:rPr>
                <a:t>. 2024</a:t>
              </a:r>
            </a:p>
          </p:txBody>
        </p:sp>
      </p:grpSp>
      <p:grpSp>
        <p:nvGrpSpPr>
          <p:cNvPr id="54" name="グループ化 53">
            <a:extLst>
              <a:ext uri="{FF2B5EF4-FFF2-40B4-BE49-F238E27FC236}">
                <a16:creationId xmlns:a16="http://schemas.microsoft.com/office/drawing/2014/main" id="{3C1FA76E-D827-EE56-9F75-2F30C99122F9}"/>
              </a:ext>
            </a:extLst>
          </p:cNvPr>
          <p:cNvGrpSpPr/>
          <p:nvPr/>
        </p:nvGrpSpPr>
        <p:grpSpPr>
          <a:xfrm>
            <a:off x="760126" y="3855627"/>
            <a:ext cx="1147593" cy="1510147"/>
            <a:chOff x="2022891" y="2274853"/>
            <a:chExt cx="713170" cy="1510147"/>
          </a:xfrm>
        </p:grpSpPr>
        <p:sp>
          <p:nvSpPr>
            <p:cNvPr id="55" name="正方形/長方形 54">
              <a:extLst>
                <a:ext uri="{FF2B5EF4-FFF2-40B4-BE49-F238E27FC236}">
                  <a16:creationId xmlns:a16="http://schemas.microsoft.com/office/drawing/2014/main" id="{BFB8DBFA-2938-BDA9-92ED-089C158B0F33}"/>
                </a:ext>
              </a:extLst>
            </p:cNvPr>
            <p:cNvSpPr/>
            <p:nvPr/>
          </p:nvSpPr>
          <p:spPr>
            <a:xfrm>
              <a:off x="2022891" y="2274853"/>
              <a:ext cx="491092" cy="1510147"/>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56" name="テキスト ボックス 55">
              <a:extLst>
                <a:ext uri="{FF2B5EF4-FFF2-40B4-BE49-F238E27FC236}">
                  <a16:creationId xmlns:a16="http://schemas.microsoft.com/office/drawing/2014/main" id="{8867EE47-A141-F89A-BF89-B14070FC8ED3}"/>
                </a:ext>
              </a:extLst>
            </p:cNvPr>
            <p:cNvSpPr txBox="1"/>
            <p:nvPr/>
          </p:nvSpPr>
          <p:spPr>
            <a:xfrm>
              <a:off x="2244969" y="2274853"/>
              <a:ext cx="491092" cy="1510147"/>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kumimoji="1" lang="en-US" altLang="ja-JP" sz="1200" kern="1200" dirty="0">
                  <a:solidFill>
                    <a:srgbClr val="000000">
                      <a:hueOff val="0"/>
                      <a:satOff val="0"/>
                      <a:lumOff val="0"/>
                      <a:alphaOff val="0"/>
                    </a:srgbClr>
                  </a:solidFill>
                  <a:latin typeface="Times New Roman"/>
                  <a:ea typeface="+mn-ea"/>
                  <a:cs typeface="+mn-cs"/>
                </a:rPr>
                <a:t>Std. </a:t>
              </a:r>
              <a:r>
                <a:rPr kumimoji="1" lang="en-US" altLang="ja-JP" sz="1200" kern="1200" dirty="0" err="1">
                  <a:solidFill>
                    <a:srgbClr val="000000">
                      <a:hueOff val="0"/>
                      <a:satOff val="0"/>
                      <a:lumOff val="0"/>
                      <a:alphaOff val="0"/>
                    </a:srgbClr>
                  </a:solidFill>
                  <a:latin typeface="Times New Roman"/>
                  <a:ea typeface="+mn-ea"/>
                  <a:cs typeface="+mn-cs"/>
                </a:rPr>
                <a:t>Draf</a:t>
              </a:r>
              <a:r>
                <a:rPr kumimoji="1" lang="en-US" altLang="ja-JP" sz="1200" kern="1200" dirty="0">
                  <a:solidFill>
                    <a:srgbClr val="000000">
                      <a:hueOff val="0"/>
                      <a:satOff val="0"/>
                      <a:lumOff val="0"/>
                      <a:alphaOff val="0"/>
                    </a:srgbClr>
                  </a:solidFill>
                  <a:latin typeface="Times New Roman"/>
                  <a:ea typeface="+mn-ea"/>
                  <a:cs typeface="+mn-cs"/>
                </a:rPr>
                <a:t> V1.9 Proposals</a:t>
              </a:r>
              <a:endParaRPr kumimoji="1" lang="ja-JP" altLang="ja-JP" sz="1200"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Nov. 2023</a:t>
              </a:r>
            </a:p>
          </p:txBody>
        </p:sp>
      </p:grpSp>
      <p:grpSp>
        <p:nvGrpSpPr>
          <p:cNvPr id="57" name="グループ化 56">
            <a:extLst>
              <a:ext uri="{FF2B5EF4-FFF2-40B4-BE49-F238E27FC236}">
                <a16:creationId xmlns:a16="http://schemas.microsoft.com/office/drawing/2014/main" id="{D988B53A-AEB9-FD2B-6E88-390C27612323}"/>
              </a:ext>
            </a:extLst>
          </p:cNvPr>
          <p:cNvGrpSpPr/>
          <p:nvPr/>
        </p:nvGrpSpPr>
        <p:grpSpPr>
          <a:xfrm>
            <a:off x="765739" y="1577238"/>
            <a:ext cx="790239" cy="1526511"/>
            <a:chOff x="1610119" y="12105"/>
            <a:chExt cx="530336" cy="1526511"/>
          </a:xfrm>
        </p:grpSpPr>
        <p:sp>
          <p:nvSpPr>
            <p:cNvPr id="58" name="正方形/長方形 57">
              <a:extLst>
                <a:ext uri="{FF2B5EF4-FFF2-40B4-BE49-F238E27FC236}">
                  <a16:creationId xmlns:a16="http://schemas.microsoft.com/office/drawing/2014/main" id="{E72AE40E-19A1-A326-7519-1E3458842BA1}"/>
                </a:ext>
              </a:extLst>
            </p:cNvPr>
            <p:cNvSpPr/>
            <p:nvPr/>
          </p:nvSpPr>
          <p:spPr>
            <a:xfrm>
              <a:off x="1610119" y="12105"/>
              <a:ext cx="53033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59" name="テキスト ボックス 58">
              <a:extLst>
                <a:ext uri="{FF2B5EF4-FFF2-40B4-BE49-F238E27FC236}">
                  <a16:creationId xmlns:a16="http://schemas.microsoft.com/office/drawing/2014/main" id="{30658F7A-8DCA-BC1C-CAFC-DCCBA24380CD}"/>
                </a:ext>
              </a:extLst>
            </p:cNvPr>
            <p:cNvSpPr txBox="1"/>
            <p:nvPr/>
          </p:nvSpPr>
          <p:spPr>
            <a:xfrm>
              <a:off x="1610119" y="12105"/>
              <a:ext cx="530336"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n-US" sz="1100" kern="1200" dirty="0">
                  <a:effectLst/>
                </a:rPr>
                <a:t>Presentation of proposa</a:t>
              </a:r>
              <a:r>
                <a:rPr lang="en-US" sz="1050" kern="1200" dirty="0">
                  <a:effectLst/>
                </a:rPr>
                <a:t>l</a:t>
              </a:r>
              <a:r>
                <a:rPr lang="en-US" sz="1100" kern="1200" dirty="0">
                  <a:effectLst/>
                </a:rPr>
                <a:t>s</a:t>
              </a:r>
            </a:p>
            <a:p>
              <a:pPr marL="0" lvl="0" indent="0" algn="ctr" defTabSz="488950">
                <a:lnSpc>
                  <a:spcPct val="90000"/>
                </a:lnSpc>
                <a:spcBef>
                  <a:spcPct val="0"/>
                </a:spcBef>
                <a:spcAft>
                  <a:spcPct val="35000"/>
                </a:spcAft>
                <a:buNone/>
              </a:pPr>
              <a:r>
                <a:rPr lang="en-US" altLang="ja-JP" sz="1100" b="1" kern="1200" dirty="0">
                  <a:solidFill>
                    <a:srgbClr val="000000">
                      <a:hueOff val="0"/>
                      <a:satOff val="0"/>
                      <a:lumOff val="0"/>
                      <a:alphaOff val="0"/>
                    </a:srgbClr>
                  </a:solidFill>
                  <a:effectLst/>
                  <a:latin typeface="Times New Roman"/>
                  <a:ea typeface="+mn-ea"/>
                  <a:cs typeface="+mn-cs"/>
                </a:rPr>
                <a:t>May </a:t>
              </a:r>
              <a:r>
                <a:rPr lang="en-US" sz="1200" b="1" kern="1200" dirty="0">
                  <a:solidFill>
                    <a:srgbClr val="000000">
                      <a:hueOff val="0"/>
                      <a:satOff val="0"/>
                      <a:lumOff val="0"/>
                      <a:alphaOff val="0"/>
                    </a:srgbClr>
                  </a:solidFill>
                  <a:latin typeface="Times New Roman"/>
                  <a:ea typeface="+mn-ea"/>
                  <a:cs typeface="+mn-cs"/>
                </a:rPr>
                <a:t>2023</a:t>
              </a:r>
              <a:endParaRPr lang="en-US" sz="1400" b="1" kern="1200" dirty="0">
                <a:solidFill>
                  <a:srgbClr val="000000">
                    <a:hueOff val="0"/>
                    <a:satOff val="0"/>
                    <a:lumOff val="0"/>
                    <a:alphaOff val="0"/>
                  </a:srgbClr>
                </a:solidFill>
                <a:latin typeface="Times New Roman"/>
                <a:ea typeface="+mn-ea"/>
                <a:cs typeface="+mn-cs"/>
              </a:endParaRPr>
            </a:p>
          </p:txBody>
        </p:sp>
      </p:grpSp>
      <p:grpSp>
        <p:nvGrpSpPr>
          <p:cNvPr id="60" name="グループ化 59">
            <a:extLst>
              <a:ext uri="{FF2B5EF4-FFF2-40B4-BE49-F238E27FC236}">
                <a16:creationId xmlns:a16="http://schemas.microsoft.com/office/drawing/2014/main" id="{7C05A752-326E-2407-3B40-C6650FFA3A56}"/>
              </a:ext>
            </a:extLst>
          </p:cNvPr>
          <p:cNvGrpSpPr/>
          <p:nvPr/>
        </p:nvGrpSpPr>
        <p:grpSpPr>
          <a:xfrm>
            <a:off x="305816" y="2665744"/>
            <a:ext cx="3700829" cy="2726740"/>
            <a:chOff x="-1931078" y="2289767"/>
            <a:chExt cx="3700829" cy="2726740"/>
          </a:xfrm>
        </p:grpSpPr>
        <p:sp>
          <p:nvSpPr>
            <p:cNvPr id="61" name="正方形/長方形 60">
              <a:extLst>
                <a:ext uri="{FF2B5EF4-FFF2-40B4-BE49-F238E27FC236}">
                  <a16:creationId xmlns:a16="http://schemas.microsoft.com/office/drawing/2014/main" id="{1EC027E2-4934-2A3C-472C-0CA776A51FFD}"/>
                </a:ext>
              </a:extLst>
            </p:cNvPr>
            <p:cNvSpPr/>
            <p:nvPr/>
          </p:nvSpPr>
          <p:spPr>
            <a:xfrm>
              <a:off x="1309200" y="2289767"/>
              <a:ext cx="460551"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62" name="テキスト ボックス 61">
              <a:extLst>
                <a:ext uri="{FF2B5EF4-FFF2-40B4-BE49-F238E27FC236}">
                  <a16:creationId xmlns:a16="http://schemas.microsoft.com/office/drawing/2014/main" id="{1997ED19-1540-2322-F66D-0DF4A9299708}"/>
                </a:ext>
              </a:extLst>
            </p:cNvPr>
            <p:cNvSpPr txBox="1"/>
            <p:nvPr/>
          </p:nvSpPr>
          <p:spPr>
            <a:xfrm>
              <a:off x="-1931078" y="3489996"/>
              <a:ext cx="688838"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t" anchorCtr="0">
              <a:noAutofit/>
            </a:bodyPr>
            <a:lstStyle/>
            <a:p>
              <a:pPr marL="0" lvl="0" indent="0" algn="ctr" defTabSz="533400">
                <a:lnSpc>
                  <a:spcPct val="90000"/>
                </a:lnSpc>
                <a:spcBef>
                  <a:spcPct val="0"/>
                </a:spcBef>
                <a:spcAft>
                  <a:spcPct val="35000"/>
                </a:spcAft>
                <a:buNone/>
              </a:pPr>
              <a:r>
                <a:rPr lang="en-US" altLang="ja-JP" sz="1200" kern="1200" dirty="0">
                  <a:solidFill>
                    <a:srgbClr val="000000">
                      <a:hueOff val="0"/>
                      <a:satOff val="0"/>
                      <a:lumOff val="0"/>
                      <a:alphaOff val="0"/>
                    </a:srgbClr>
                  </a:solidFill>
                  <a:latin typeface="Times New Roman"/>
                  <a:ea typeface="+mn-ea"/>
                  <a:cs typeface="+mn-cs"/>
                </a:rPr>
                <a:t>TRD,CMD</a:t>
              </a:r>
            </a:p>
            <a:p>
              <a:pPr marL="0" lvl="0" indent="0" algn="ctr" defTabSz="533400">
                <a:lnSpc>
                  <a:spcPct val="90000"/>
                </a:lnSpc>
                <a:spcBef>
                  <a:spcPct val="0"/>
                </a:spcBef>
                <a:spcAft>
                  <a:spcPct val="35000"/>
                </a:spcAft>
                <a:buNone/>
              </a:pPr>
              <a:r>
                <a:rPr lang="en-US" sz="1200" kern="1200" dirty="0">
                  <a:solidFill>
                    <a:srgbClr val="000000">
                      <a:hueOff val="0"/>
                      <a:satOff val="0"/>
                      <a:lumOff val="0"/>
                      <a:alphaOff val="0"/>
                    </a:srgbClr>
                  </a:solidFill>
                  <a:latin typeface="Times New Roman"/>
                  <a:ea typeface="+mn-ea"/>
                  <a:cs typeface="+mn-cs"/>
                </a:rPr>
                <a:t>Call Proposals </a:t>
              </a:r>
              <a:r>
                <a:rPr lang="en-US" sz="1400" b="1" kern="1200" dirty="0">
                  <a:solidFill>
                    <a:srgbClr val="000000">
                      <a:hueOff val="0"/>
                      <a:satOff val="0"/>
                      <a:lumOff val="0"/>
                      <a:alphaOff val="0"/>
                    </a:srgbClr>
                  </a:solidFill>
                  <a:latin typeface="Times New Roman"/>
                  <a:ea typeface="+mn-ea"/>
                  <a:cs typeface="+mn-cs"/>
                </a:rPr>
                <a:t>Sept 2022</a:t>
              </a:r>
              <a:endParaRPr lang="en-US" sz="1200" b="1" kern="1200" dirty="0">
                <a:solidFill>
                  <a:srgbClr val="000000">
                    <a:hueOff val="0"/>
                    <a:satOff val="0"/>
                    <a:lumOff val="0"/>
                    <a:alphaOff val="0"/>
                  </a:srgbClr>
                </a:solidFill>
                <a:latin typeface="Times New Roman"/>
                <a:ea typeface="+mn-ea"/>
                <a:cs typeface="+mn-cs"/>
              </a:endParaRPr>
            </a:p>
          </p:txBody>
        </p:sp>
      </p:grpSp>
      <p:grpSp>
        <p:nvGrpSpPr>
          <p:cNvPr id="63" name="グループ化 62">
            <a:extLst>
              <a:ext uri="{FF2B5EF4-FFF2-40B4-BE49-F238E27FC236}">
                <a16:creationId xmlns:a16="http://schemas.microsoft.com/office/drawing/2014/main" id="{A673683E-64E1-C810-E1E3-E108E46C7894}"/>
              </a:ext>
            </a:extLst>
          </p:cNvPr>
          <p:cNvGrpSpPr/>
          <p:nvPr/>
        </p:nvGrpSpPr>
        <p:grpSpPr>
          <a:xfrm>
            <a:off x="-94896" y="1615876"/>
            <a:ext cx="670301" cy="1526511"/>
            <a:chOff x="989797" y="0"/>
            <a:chExt cx="426316" cy="1526511"/>
          </a:xfrm>
        </p:grpSpPr>
        <p:sp>
          <p:nvSpPr>
            <p:cNvPr id="64" name="正方形/長方形 63">
              <a:extLst>
                <a:ext uri="{FF2B5EF4-FFF2-40B4-BE49-F238E27FC236}">
                  <a16:creationId xmlns:a16="http://schemas.microsoft.com/office/drawing/2014/main" id="{DD781AD1-617A-AB28-0787-3F014BBCFEB5}"/>
                </a:ext>
              </a:extLst>
            </p:cNvPr>
            <p:cNvSpPr/>
            <p:nvPr/>
          </p:nvSpPr>
          <p:spPr>
            <a:xfrm>
              <a:off x="989797" y="0"/>
              <a:ext cx="426316" cy="1526511"/>
            </a:xfrm>
            <a:prstGeom prst="rect">
              <a:avLst/>
            </a:prstGeom>
            <a:noFill/>
            <a:ln>
              <a:noFill/>
            </a:ln>
            <a:effectLst/>
          </p:spPr>
          <p:style>
            <a:lnRef idx="0">
              <a:scrgbClr r="0" g="0" b="0"/>
            </a:lnRef>
            <a:fillRef idx="0">
              <a:scrgbClr r="0" g="0" b="0"/>
            </a:fillRef>
            <a:effectRef idx="0">
              <a:scrgbClr r="0" g="0" b="0"/>
            </a:effectRef>
            <a:fontRef idx="minor">
              <a:schemeClr val="tx1">
                <a:hueOff val="0"/>
                <a:satOff val="0"/>
                <a:lumOff val="0"/>
                <a:alphaOff val="0"/>
              </a:schemeClr>
            </a:fontRef>
          </p:style>
          <p:txBody>
            <a:bodyPr/>
            <a:lstStyle/>
            <a:p>
              <a:endParaRPr lang="ja-JP" altLang="en-US"/>
            </a:p>
          </p:txBody>
        </p:sp>
        <p:sp>
          <p:nvSpPr>
            <p:cNvPr id="65" name="テキスト ボックス 64">
              <a:extLst>
                <a:ext uri="{FF2B5EF4-FFF2-40B4-BE49-F238E27FC236}">
                  <a16:creationId xmlns:a16="http://schemas.microsoft.com/office/drawing/2014/main" id="{CE6F509E-7727-B022-4B3B-9DD7FE82F573}"/>
                </a:ext>
              </a:extLst>
            </p:cNvPr>
            <p:cNvSpPr txBox="1"/>
            <p:nvPr/>
          </p:nvSpPr>
          <p:spPr>
            <a:xfrm>
              <a:off x="989797" y="0"/>
              <a:ext cx="426316"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en-US" sz="1200" kern="1200" dirty="0">
                  <a:solidFill>
                    <a:srgbClr val="000000">
                      <a:hueOff val="0"/>
                      <a:satOff val="0"/>
                      <a:lumOff val="0"/>
                      <a:alphaOff val="0"/>
                    </a:srgbClr>
                  </a:solidFill>
                  <a:latin typeface="Times New Roman"/>
                  <a:ea typeface="+mn-ea"/>
                  <a:cs typeface="+mn-cs"/>
                </a:rPr>
                <a:t>Tech Req Doc     </a:t>
              </a:r>
              <a:r>
                <a:rPr lang="en-US" sz="1200" b="1" i="0" kern="1200" dirty="0">
                  <a:solidFill>
                    <a:srgbClr val="000000">
                      <a:hueOff val="0"/>
                      <a:satOff val="0"/>
                      <a:lumOff val="0"/>
                      <a:alphaOff val="0"/>
                    </a:srgbClr>
                  </a:solidFill>
                  <a:latin typeface="Times New Roman"/>
                  <a:ea typeface="+mn-ea"/>
                  <a:cs typeface="+mn-cs"/>
                </a:rPr>
                <a:t>July 2022</a:t>
              </a:r>
              <a:endParaRPr lang="en-US" sz="1400" b="1" i="0" kern="1200" dirty="0">
                <a:solidFill>
                  <a:srgbClr val="000000">
                    <a:hueOff val="0"/>
                    <a:satOff val="0"/>
                    <a:lumOff val="0"/>
                    <a:alphaOff val="0"/>
                  </a:srgbClr>
                </a:solidFill>
                <a:latin typeface="Times New Roman"/>
                <a:ea typeface="+mn-ea"/>
                <a:cs typeface="+mn-cs"/>
              </a:endParaRPr>
            </a:p>
          </p:txBody>
        </p:sp>
      </p:grpSp>
      <p:sp>
        <p:nvSpPr>
          <p:cNvPr id="66" name="楕円 65">
            <a:extLst>
              <a:ext uri="{FF2B5EF4-FFF2-40B4-BE49-F238E27FC236}">
                <a16:creationId xmlns:a16="http://schemas.microsoft.com/office/drawing/2014/main" id="{4DC75DF1-3F80-FDA4-CAAD-46D807446489}"/>
              </a:ext>
            </a:extLst>
          </p:cNvPr>
          <p:cNvSpPr/>
          <p:nvPr/>
        </p:nvSpPr>
        <p:spPr>
          <a:xfrm>
            <a:off x="8735204" y="3323855"/>
            <a:ext cx="349736" cy="349736"/>
          </a:xfrm>
          <a:prstGeom prst="ellipse">
            <a:avLst/>
          </a:prstGeom>
          <a:solidFill>
            <a:srgbClr val="3333CC">
              <a:hueOff val="-3200000"/>
              <a:satOff val="-13334"/>
              <a:lumOff val="11111"/>
              <a:alphaOff val="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67" name="楕円 66">
            <a:extLst>
              <a:ext uri="{FF2B5EF4-FFF2-40B4-BE49-F238E27FC236}">
                <a16:creationId xmlns:a16="http://schemas.microsoft.com/office/drawing/2014/main" id="{6D671A25-1B7D-DCB3-2297-8E0631FF96E7}"/>
              </a:ext>
            </a:extLst>
          </p:cNvPr>
          <p:cNvSpPr/>
          <p:nvPr/>
        </p:nvSpPr>
        <p:spPr>
          <a:xfrm>
            <a:off x="8320336" y="3277423"/>
            <a:ext cx="349736" cy="349736"/>
          </a:xfrm>
          <a:prstGeom prst="ellipse">
            <a:avLst/>
          </a:prstGeom>
          <a:solidFill>
            <a:srgbClr val="3333CC">
              <a:hueOff val="-3200000"/>
              <a:satOff val="-13334"/>
              <a:lumOff val="11111"/>
              <a:alpha val="4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68" name="楕円 67">
            <a:extLst>
              <a:ext uri="{FF2B5EF4-FFF2-40B4-BE49-F238E27FC236}">
                <a16:creationId xmlns:a16="http://schemas.microsoft.com/office/drawing/2014/main" id="{1E4707CF-EA59-A6D9-8793-42952C63433E}"/>
              </a:ext>
            </a:extLst>
          </p:cNvPr>
          <p:cNvSpPr/>
          <p:nvPr/>
        </p:nvSpPr>
        <p:spPr>
          <a:xfrm>
            <a:off x="7995407" y="3266766"/>
            <a:ext cx="349736" cy="349736"/>
          </a:xfrm>
          <a:prstGeom prst="ellipse">
            <a:avLst/>
          </a:prstGeom>
          <a:solidFill>
            <a:srgbClr val="3333CC">
              <a:hueOff val="-3200000"/>
              <a:satOff val="-13334"/>
              <a:lumOff val="11111"/>
              <a:alpha val="41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69" name="楕円 68">
            <a:extLst>
              <a:ext uri="{FF2B5EF4-FFF2-40B4-BE49-F238E27FC236}">
                <a16:creationId xmlns:a16="http://schemas.microsoft.com/office/drawing/2014/main" id="{0CE6FC6F-B57A-9680-734B-3EA04AA87354}"/>
              </a:ext>
            </a:extLst>
          </p:cNvPr>
          <p:cNvSpPr/>
          <p:nvPr/>
        </p:nvSpPr>
        <p:spPr>
          <a:xfrm>
            <a:off x="7270956" y="3299622"/>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0" name="楕円 69">
            <a:extLst>
              <a:ext uri="{FF2B5EF4-FFF2-40B4-BE49-F238E27FC236}">
                <a16:creationId xmlns:a16="http://schemas.microsoft.com/office/drawing/2014/main" id="{B272743C-BC3F-58B8-F6D1-D7FC143E6A23}"/>
              </a:ext>
            </a:extLst>
          </p:cNvPr>
          <p:cNvSpPr/>
          <p:nvPr/>
        </p:nvSpPr>
        <p:spPr>
          <a:xfrm>
            <a:off x="6386417" y="3292307"/>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1" name="楕円 70">
            <a:extLst>
              <a:ext uri="{FF2B5EF4-FFF2-40B4-BE49-F238E27FC236}">
                <a16:creationId xmlns:a16="http://schemas.microsoft.com/office/drawing/2014/main" id="{FE97B252-72D0-9CE3-F921-624BA043D0C0}"/>
              </a:ext>
            </a:extLst>
          </p:cNvPr>
          <p:cNvSpPr/>
          <p:nvPr/>
        </p:nvSpPr>
        <p:spPr>
          <a:xfrm>
            <a:off x="5489822" y="3275155"/>
            <a:ext cx="349736" cy="349736"/>
          </a:xfrm>
          <a:prstGeom prst="ellipse">
            <a:avLst/>
          </a:prstGeom>
          <a:solidFill>
            <a:srgbClr val="3333CC">
              <a:hueOff val="-3200000"/>
              <a:satOff val="-13334"/>
              <a:lumOff val="11111"/>
              <a:alpha val="30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2" name="楕円 71">
            <a:extLst>
              <a:ext uri="{FF2B5EF4-FFF2-40B4-BE49-F238E27FC236}">
                <a16:creationId xmlns:a16="http://schemas.microsoft.com/office/drawing/2014/main" id="{2673561F-7801-4CE8-3D08-6A6ACC3E2BDC}"/>
              </a:ext>
            </a:extLst>
          </p:cNvPr>
          <p:cNvSpPr/>
          <p:nvPr/>
        </p:nvSpPr>
        <p:spPr>
          <a:xfrm>
            <a:off x="4581067" y="3282598"/>
            <a:ext cx="349736" cy="349736"/>
          </a:xfrm>
          <a:prstGeom prst="ellipse">
            <a:avLst/>
          </a:prstGeom>
          <a:solidFill>
            <a:srgbClr val="3333CC">
              <a:hueOff val="-3200000"/>
              <a:satOff val="-13334"/>
              <a:lumOff val="11111"/>
              <a:alpha val="3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3" name="楕円 72">
            <a:extLst>
              <a:ext uri="{FF2B5EF4-FFF2-40B4-BE49-F238E27FC236}">
                <a16:creationId xmlns:a16="http://schemas.microsoft.com/office/drawing/2014/main" id="{9705AF0A-8FE5-1F34-25E8-F9A86D30961B}"/>
              </a:ext>
            </a:extLst>
          </p:cNvPr>
          <p:cNvSpPr/>
          <p:nvPr/>
        </p:nvSpPr>
        <p:spPr>
          <a:xfrm>
            <a:off x="4125263" y="3282598"/>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4" name="楕円 73">
            <a:extLst>
              <a:ext uri="{FF2B5EF4-FFF2-40B4-BE49-F238E27FC236}">
                <a16:creationId xmlns:a16="http://schemas.microsoft.com/office/drawing/2014/main" id="{3DA4BDC2-258D-7BC7-F1A4-E3A155B074F7}"/>
              </a:ext>
            </a:extLst>
          </p:cNvPr>
          <p:cNvSpPr/>
          <p:nvPr/>
        </p:nvSpPr>
        <p:spPr>
          <a:xfrm>
            <a:off x="3698029" y="3290033"/>
            <a:ext cx="349736" cy="349736"/>
          </a:xfrm>
          <a:prstGeom prst="ellipse">
            <a:avLst/>
          </a:prstGeom>
          <a:solidFill>
            <a:srgbClr val="3333CC">
              <a:hueOff val="-3200000"/>
              <a:satOff val="-13334"/>
              <a:lumOff val="11111"/>
              <a:alpha val="1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5" name="楕円 74">
            <a:extLst>
              <a:ext uri="{FF2B5EF4-FFF2-40B4-BE49-F238E27FC236}">
                <a16:creationId xmlns:a16="http://schemas.microsoft.com/office/drawing/2014/main" id="{64ADC48E-E6D3-747D-1B3F-B75A4BB9BC3B}"/>
              </a:ext>
            </a:extLst>
          </p:cNvPr>
          <p:cNvSpPr/>
          <p:nvPr/>
        </p:nvSpPr>
        <p:spPr>
          <a:xfrm>
            <a:off x="3307339" y="3276188"/>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6" name="楕円 75">
            <a:extLst>
              <a:ext uri="{FF2B5EF4-FFF2-40B4-BE49-F238E27FC236}">
                <a16:creationId xmlns:a16="http://schemas.microsoft.com/office/drawing/2014/main" id="{723632FA-C6DC-6BDD-F8A6-30A7DED2CB05}"/>
              </a:ext>
            </a:extLst>
          </p:cNvPr>
          <p:cNvSpPr/>
          <p:nvPr/>
        </p:nvSpPr>
        <p:spPr>
          <a:xfrm>
            <a:off x="2568002" y="3281373"/>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7" name="楕円 76">
            <a:extLst>
              <a:ext uri="{FF2B5EF4-FFF2-40B4-BE49-F238E27FC236}">
                <a16:creationId xmlns:a16="http://schemas.microsoft.com/office/drawing/2014/main" id="{62ED6C15-E174-2860-BBEF-3073BB75DE4F}"/>
              </a:ext>
            </a:extLst>
          </p:cNvPr>
          <p:cNvSpPr/>
          <p:nvPr/>
        </p:nvSpPr>
        <p:spPr>
          <a:xfrm>
            <a:off x="2186152" y="3268340"/>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8" name="楕円 77">
            <a:extLst>
              <a:ext uri="{FF2B5EF4-FFF2-40B4-BE49-F238E27FC236}">
                <a16:creationId xmlns:a16="http://schemas.microsoft.com/office/drawing/2014/main" id="{5AFF632B-C93C-4596-EFE7-18A2967B1DA9}"/>
              </a:ext>
            </a:extLst>
          </p:cNvPr>
          <p:cNvSpPr/>
          <p:nvPr/>
        </p:nvSpPr>
        <p:spPr>
          <a:xfrm>
            <a:off x="1765481" y="3260899"/>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9" name="楕円 78">
            <a:extLst>
              <a:ext uri="{FF2B5EF4-FFF2-40B4-BE49-F238E27FC236}">
                <a16:creationId xmlns:a16="http://schemas.microsoft.com/office/drawing/2014/main" id="{59EFCD21-8225-FA80-B898-214F7993DC41}"/>
              </a:ext>
            </a:extLst>
          </p:cNvPr>
          <p:cNvSpPr/>
          <p:nvPr/>
        </p:nvSpPr>
        <p:spPr>
          <a:xfrm>
            <a:off x="1318593" y="3284454"/>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80" name="楕円 79">
            <a:extLst>
              <a:ext uri="{FF2B5EF4-FFF2-40B4-BE49-F238E27FC236}">
                <a16:creationId xmlns:a16="http://schemas.microsoft.com/office/drawing/2014/main" id="{672BC2BD-3E38-F25F-027D-6610D936D578}"/>
              </a:ext>
            </a:extLst>
          </p:cNvPr>
          <p:cNvSpPr/>
          <p:nvPr/>
        </p:nvSpPr>
        <p:spPr>
          <a:xfrm>
            <a:off x="66720" y="3272021"/>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2" name="楕円 1">
            <a:extLst>
              <a:ext uri="{FF2B5EF4-FFF2-40B4-BE49-F238E27FC236}">
                <a16:creationId xmlns:a16="http://schemas.microsoft.com/office/drawing/2014/main" id="{6DAE91D8-7811-E0BB-6405-EDE8067E623A}"/>
              </a:ext>
            </a:extLst>
          </p:cNvPr>
          <p:cNvSpPr/>
          <p:nvPr/>
        </p:nvSpPr>
        <p:spPr>
          <a:xfrm>
            <a:off x="5045852" y="3282598"/>
            <a:ext cx="349736" cy="349736"/>
          </a:xfrm>
          <a:prstGeom prst="ellipse">
            <a:avLst/>
          </a:prstGeom>
          <a:solidFill>
            <a:srgbClr val="3333CC">
              <a:hueOff val="-3200000"/>
              <a:satOff val="-13334"/>
              <a:lumOff val="11111"/>
              <a:alpha val="35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3" name="テキスト ボックス 2">
            <a:extLst>
              <a:ext uri="{FF2B5EF4-FFF2-40B4-BE49-F238E27FC236}">
                <a16:creationId xmlns:a16="http://schemas.microsoft.com/office/drawing/2014/main" id="{795C6201-8E75-2DC9-693D-F3839338E9F9}"/>
              </a:ext>
            </a:extLst>
          </p:cNvPr>
          <p:cNvSpPr txBox="1"/>
          <p:nvPr/>
        </p:nvSpPr>
        <p:spPr>
          <a:xfrm>
            <a:off x="3507780" y="3667082"/>
            <a:ext cx="861619" cy="13148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(LB212)</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Jan. 2025</a:t>
            </a:r>
          </a:p>
        </p:txBody>
      </p:sp>
      <p:sp>
        <p:nvSpPr>
          <p:cNvPr id="5" name="テキスト ボックス 4">
            <a:extLst>
              <a:ext uri="{FF2B5EF4-FFF2-40B4-BE49-F238E27FC236}">
                <a16:creationId xmlns:a16="http://schemas.microsoft.com/office/drawing/2014/main" id="{3066E0AE-9871-B5BB-18C5-3F6BE252F1CE}"/>
              </a:ext>
            </a:extLst>
          </p:cNvPr>
          <p:cNvSpPr txBox="1"/>
          <p:nvPr/>
        </p:nvSpPr>
        <p:spPr>
          <a:xfrm>
            <a:off x="3733619" y="1546943"/>
            <a:ext cx="997151"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LB212</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March 2025</a:t>
            </a:r>
          </a:p>
        </p:txBody>
      </p:sp>
      <p:sp>
        <p:nvSpPr>
          <p:cNvPr id="9" name="楕円 8">
            <a:extLst>
              <a:ext uri="{FF2B5EF4-FFF2-40B4-BE49-F238E27FC236}">
                <a16:creationId xmlns:a16="http://schemas.microsoft.com/office/drawing/2014/main" id="{135793AD-CF30-28A8-F1CE-CA4B55ADCA8B}"/>
              </a:ext>
            </a:extLst>
          </p:cNvPr>
          <p:cNvSpPr/>
          <p:nvPr/>
        </p:nvSpPr>
        <p:spPr>
          <a:xfrm>
            <a:off x="5925406" y="3281047"/>
            <a:ext cx="349736" cy="349736"/>
          </a:xfrm>
          <a:prstGeom prst="ellipse">
            <a:avLst/>
          </a:prstGeom>
          <a:solidFill>
            <a:srgbClr val="3333CC">
              <a:hueOff val="-3200000"/>
              <a:satOff val="-13334"/>
              <a:lumOff val="11111"/>
              <a:alpha val="30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7" name="テキスト ボックス 6">
            <a:extLst>
              <a:ext uri="{FF2B5EF4-FFF2-40B4-BE49-F238E27FC236}">
                <a16:creationId xmlns:a16="http://schemas.microsoft.com/office/drawing/2014/main" id="{602E375F-9AA1-4559-3749-5F19C9438101}"/>
              </a:ext>
            </a:extLst>
          </p:cNvPr>
          <p:cNvSpPr txBox="1"/>
          <p:nvPr/>
        </p:nvSpPr>
        <p:spPr>
          <a:xfrm>
            <a:off x="4266677" y="3902119"/>
            <a:ext cx="956142"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2nd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(LB217)</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April 2025</a:t>
            </a:r>
          </a:p>
        </p:txBody>
      </p:sp>
      <p:sp>
        <p:nvSpPr>
          <p:cNvPr id="10" name="テキスト ボックス 9">
            <a:extLst>
              <a:ext uri="{FF2B5EF4-FFF2-40B4-BE49-F238E27FC236}">
                <a16:creationId xmlns:a16="http://schemas.microsoft.com/office/drawing/2014/main" id="{70A9F168-8355-89C9-5EBC-A4FB6DBA4509}"/>
              </a:ext>
            </a:extLst>
          </p:cNvPr>
          <p:cNvSpPr txBox="1"/>
          <p:nvPr/>
        </p:nvSpPr>
        <p:spPr>
          <a:xfrm>
            <a:off x="4653900" y="1593771"/>
            <a:ext cx="997151"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a:t>
            </a:r>
            <a:r>
              <a:rPr kumimoji="1" lang="en-US" altLang="ja-JP" sz="1400" kern="1200" dirty="0" err="1">
                <a:solidFill>
                  <a:srgbClr val="000000">
                    <a:hueOff val="0"/>
                    <a:satOff val="0"/>
                    <a:lumOff val="0"/>
                    <a:alphaOff val="0"/>
                  </a:srgbClr>
                </a:solidFill>
                <a:latin typeface="Times New Roman"/>
                <a:ea typeface="+mn-ea"/>
                <a:cs typeface="+mn-cs"/>
              </a:rPr>
              <a:t>Resolution</a:t>
            </a:r>
            <a:r>
              <a:rPr kumimoji="1" lang="en-US" altLang="ja-JP" sz="1400" dirty="0" err="1">
                <a:solidFill>
                  <a:srgbClr val="000000">
                    <a:hueOff val="0"/>
                    <a:satOff val="0"/>
                    <a:lumOff val="0"/>
                    <a:alphaOff val="0"/>
                  </a:srgbClr>
                </a:solidFill>
                <a:latin typeface="Times New Roman"/>
              </a:rPr>
              <a:t>for</a:t>
            </a:r>
            <a:r>
              <a:rPr kumimoji="1" lang="en-US" altLang="ja-JP" sz="1400" dirty="0">
                <a:solidFill>
                  <a:srgbClr val="000000">
                    <a:hueOff val="0"/>
                    <a:satOff val="0"/>
                    <a:lumOff val="0"/>
                    <a:alphaOff val="0"/>
                  </a:srgbClr>
                </a:solidFill>
                <a:latin typeface="Times New Roman"/>
              </a:rPr>
              <a:t> LB217</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May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2025</a:t>
            </a:r>
          </a:p>
        </p:txBody>
      </p:sp>
      <p:sp>
        <p:nvSpPr>
          <p:cNvPr id="11" name="楕円 10">
            <a:extLst>
              <a:ext uri="{FF2B5EF4-FFF2-40B4-BE49-F238E27FC236}">
                <a16:creationId xmlns:a16="http://schemas.microsoft.com/office/drawing/2014/main" id="{D6BE4A91-D065-7160-76BB-A66E03D1C5F1}"/>
              </a:ext>
            </a:extLst>
          </p:cNvPr>
          <p:cNvSpPr/>
          <p:nvPr/>
        </p:nvSpPr>
        <p:spPr>
          <a:xfrm>
            <a:off x="502896" y="3266766"/>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12" name="楕円 11">
            <a:extLst>
              <a:ext uri="{FF2B5EF4-FFF2-40B4-BE49-F238E27FC236}">
                <a16:creationId xmlns:a16="http://schemas.microsoft.com/office/drawing/2014/main" id="{9C49E052-E495-12E6-A1EE-F90297A2D9BF}"/>
              </a:ext>
            </a:extLst>
          </p:cNvPr>
          <p:cNvSpPr/>
          <p:nvPr/>
        </p:nvSpPr>
        <p:spPr>
          <a:xfrm>
            <a:off x="886523" y="3282535"/>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13" name="楕円 12">
            <a:extLst>
              <a:ext uri="{FF2B5EF4-FFF2-40B4-BE49-F238E27FC236}">
                <a16:creationId xmlns:a16="http://schemas.microsoft.com/office/drawing/2014/main" id="{8E52E2CB-206D-6277-55AE-1E7C34171BAE}"/>
              </a:ext>
            </a:extLst>
          </p:cNvPr>
          <p:cNvSpPr/>
          <p:nvPr/>
        </p:nvSpPr>
        <p:spPr>
          <a:xfrm>
            <a:off x="2925119" y="3279099"/>
            <a:ext cx="349736" cy="349736"/>
          </a:xfrm>
          <a:prstGeom prst="ellipse">
            <a:avLst/>
          </a:prstGeom>
          <a:solidFill>
            <a:srgbClr val="3333CC">
              <a:hueOff val="-3200000"/>
              <a:satOff val="-13334"/>
              <a:lumOff val="11111"/>
              <a:alpha val="28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14" name="テキスト ボックス 13">
            <a:extLst>
              <a:ext uri="{FF2B5EF4-FFF2-40B4-BE49-F238E27FC236}">
                <a16:creationId xmlns:a16="http://schemas.microsoft.com/office/drawing/2014/main" id="{0C056727-40BF-BEAC-78D2-6A28D2A1D0B0}"/>
              </a:ext>
            </a:extLst>
          </p:cNvPr>
          <p:cNvSpPr txBox="1"/>
          <p:nvPr/>
        </p:nvSpPr>
        <p:spPr>
          <a:xfrm>
            <a:off x="5046876" y="3881652"/>
            <a:ext cx="903236" cy="1074145"/>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85344" tIns="85344" rIns="85344" bIns="85344" numCol="1" spcCol="1270" anchor="b" anchorCtr="0">
            <a:noAutofit/>
          </a:bodyPr>
          <a:lstStyle/>
          <a:p>
            <a:pPr marL="0" lvl="0" indent="0" algn="ctr" defTabSz="533400">
              <a:lnSpc>
                <a:spcPct val="90000"/>
              </a:lnSpc>
              <a:spcBef>
                <a:spcPct val="0"/>
              </a:spcBef>
              <a:spcAft>
                <a:spcPct val="35000"/>
              </a:spcAft>
              <a:buNone/>
            </a:pP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3rd </a:t>
            </a:r>
            <a:r>
              <a:rPr lang="fi-FI" sz="1200" b="0" i="0" u="none" strike="noStrike" kern="1200" dirty="0" err="1">
                <a:solidFill>
                  <a:srgbClr val="000000"/>
                </a:solidFill>
                <a:effectLst/>
                <a:latin typeface="Times New Roman" panose="02020603050405020304" pitchFamily="18" charset="0"/>
                <a:ea typeface="ＭＳ Ｐゴシック" panose="020B0600070205080204" pitchFamily="50" charset="-128"/>
              </a:rPr>
              <a:t>Recirculation</a:t>
            </a:r>
            <a:r>
              <a:rPr lang="fi-FI" sz="1200" b="0" i="0" u="none" strike="noStrike" kern="1200" dirty="0">
                <a:solidFill>
                  <a:srgbClr val="000000"/>
                </a:solidFill>
                <a:effectLst/>
                <a:latin typeface="Times New Roman" panose="02020603050405020304" pitchFamily="18" charset="0"/>
                <a:ea typeface="ＭＳ Ｐゴシック" panose="020B0600070205080204" pitchFamily="50" charset="-128"/>
              </a:rPr>
              <a:t> (LB)</a:t>
            </a:r>
            <a:endParaRPr lang="en-US" sz="1400" b="1" kern="1200" dirty="0">
              <a:solidFill>
                <a:srgbClr val="000000">
                  <a:hueOff val="0"/>
                  <a:satOff val="0"/>
                  <a:lumOff val="0"/>
                  <a:alphaOff val="0"/>
                </a:srgbClr>
              </a:solidFill>
              <a:latin typeface="Times New Roman"/>
              <a:ea typeface="+mn-ea"/>
              <a:cs typeface="+mn-cs"/>
            </a:endParaRPr>
          </a:p>
          <a:p>
            <a:pPr marL="0" lvl="0" indent="0" algn="ctr" defTabSz="5334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June 2025</a:t>
            </a:r>
          </a:p>
        </p:txBody>
      </p:sp>
      <p:sp>
        <p:nvSpPr>
          <p:cNvPr id="16" name="テキスト ボックス 15">
            <a:extLst>
              <a:ext uri="{FF2B5EF4-FFF2-40B4-BE49-F238E27FC236}">
                <a16:creationId xmlns:a16="http://schemas.microsoft.com/office/drawing/2014/main" id="{04DE81A7-807A-B857-AFB5-B7B0E533C4A7}"/>
              </a:ext>
            </a:extLst>
          </p:cNvPr>
          <p:cNvSpPr txBox="1"/>
          <p:nvPr/>
        </p:nvSpPr>
        <p:spPr>
          <a:xfrm>
            <a:off x="5425003" y="1614242"/>
            <a:ext cx="937950" cy="152651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99568" tIns="99568" rIns="99568" bIns="99568" numCol="1" spcCol="1270" anchor="b" anchorCtr="0">
            <a:noAutofit/>
          </a:bodyPr>
          <a:lstStyle/>
          <a:p>
            <a:pPr marL="0" lvl="0" indent="0" algn="ctr" defTabSz="622300">
              <a:lnSpc>
                <a:spcPct val="90000"/>
              </a:lnSpc>
              <a:spcBef>
                <a:spcPct val="0"/>
              </a:spcBef>
              <a:spcAft>
                <a:spcPct val="35000"/>
              </a:spcAft>
              <a:buNone/>
            </a:pPr>
            <a:r>
              <a:rPr kumimoji="1" lang="en-US" altLang="ja-JP" sz="1400" kern="1200" dirty="0">
                <a:solidFill>
                  <a:srgbClr val="000000">
                    <a:hueOff val="0"/>
                    <a:satOff val="0"/>
                    <a:lumOff val="0"/>
                    <a:alphaOff val="0"/>
                  </a:srgbClr>
                </a:solidFill>
                <a:latin typeface="Times New Roman"/>
                <a:ea typeface="+mn-ea"/>
                <a:cs typeface="+mn-cs"/>
              </a:rPr>
              <a:t>Comment Resolution </a:t>
            </a:r>
            <a:r>
              <a:rPr kumimoji="1" lang="en-US" altLang="ja-JP" sz="1400" dirty="0">
                <a:solidFill>
                  <a:srgbClr val="000000">
                    <a:hueOff val="0"/>
                    <a:satOff val="0"/>
                    <a:lumOff val="0"/>
                    <a:alphaOff val="0"/>
                  </a:srgbClr>
                </a:solidFill>
                <a:latin typeface="Times New Roman"/>
              </a:rPr>
              <a:t>for LB217</a:t>
            </a:r>
            <a:endParaRPr kumimoji="1" lang="en-US" altLang="ja-JP" sz="1400" kern="1200" dirty="0">
              <a:solidFill>
                <a:srgbClr val="000000">
                  <a:hueOff val="0"/>
                  <a:satOff val="0"/>
                  <a:lumOff val="0"/>
                  <a:alphaOff val="0"/>
                </a:srgbClr>
              </a:solidFill>
              <a:latin typeface="Times New Roman"/>
              <a:ea typeface="+mn-ea"/>
              <a:cs typeface="+mn-cs"/>
            </a:endParaRP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July </a:t>
            </a:r>
          </a:p>
          <a:p>
            <a:pPr marL="0" lvl="0" indent="0" algn="ctr" defTabSz="622300">
              <a:lnSpc>
                <a:spcPct val="90000"/>
              </a:lnSpc>
              <a:spcBef>
                <a:spcPct val="0"/>
              </a:spcBef>
              <a:spcAft>
                <a:spcPct val="35000"/>
              </a:spcAft>
              <a:buNone/>
            </a:pPr>
            <a:r>
              <a:rPr lang="en-US" sz="1400" b="1" kern="1200" dirty="0">
                <a:solidFill>
                  <a:srgbClr val="000000">
                    <a:hueOff val="0"/>
                    <a:satOff val="0"/>
                    <a:lumOff val="0"/>
                    <a:alphaOff val="0"/>
                  </a:srgbClr>
                </a:solidFill>
                <a:latin typeface="Times New Roman"/>
                <a:ea typeface="+mn-ea"/>
                <a:cs typeface="+mn-cs"/>
              </a:rPr>
              <a:t>2025</a:t>
            </a:r>
          </a:p>
        </p:txBody>
      </p:sp>
      <p:sp>
        <p:nvSpPr>
          <p:cNvPr id="17" name="楕円 16">
            <a:extLst>
              <a:ext uri="{FF2B5EF4-FFF2-40B4-BE49-F238E27FC236}">
                <a16:creationId xmlns:a16="http://schemas.microsoft.com/office/drawing/2014/main" id="{5CD337D6-7B38-A017-861A-3F1A404C872D}"/>
              </a:ext>
            </a:extLst>
          </p:cNvPr>
          <p:cNvSpPr/>
          <p:nvPr/>
        </p:nvSpPr>
        <p:spPr>
          <a:xfrm>
            <a:off x="6856719" y="3287371"/>
            <a:ext cx="349736" cy="349736"/>
          </a:xfrm>
          <a:prstGeom prst="ellipse">
            <a:avLst/>
          </a:prstGeom>
          <a:solidFill>
            <a:srgbClr val="3333CC">
              <a:hueOff val="-3200000"/>
              <a:satOff val="-13334"/>
              <a:lumOff val="11111"/>
              <a:alpha val="39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18" name="楕円 17">
            <a:extLst>
              <a:ext uri="{FF2B5EF4-FFF2-40B4-BE49-F238E27FC236}">
                <a16:creationId xmlns:a16="http://schemas.microsoft.com/office/drawing/2014/main" id="{D8484EA5-9213-DD96-A76E-DDCDB14F4DFA}"/>
              </a:ext>
            </a:extLst>
          </p:cNvPr>
          <p:cNvSpPr/>
          <p:nvPr/>
        </p:nvSpPr>
        <p:spPr>
          <a:xfrm>
            <a:off x="7679233" y="3309986"/>
            <a:ext cx="349736" cy="349736"/>
          </a:xfrm>
          <a:prstGeom prst="ellipse">
            <a:avLst/>
          </a:prstGeom>
          <a:solidFill>
            <a:srgbClr val="3333CC">
              <a:hueOff val="-3200000"/>
              <a:satOff val="-13334"/>
              <a:lumOff val="11111"/>
              <a:alpha val="41000"/>
            </a:srgbClr>
          </a:solidFill>
          <a:ln w="38100" cap="flat" cmpd="sng" algn="ctr">
            <a:solidFill>
              <a:srgbClr val="FFFFFF">
                <a:hueOff val="0"/>
                <a:satOff val="0"/>
                <a:lumOff val="0"/>
                <a:alphaOff val="0"/>
              </a:srgbClr>
            </a:solidFill>
            <a:prstDash val="solid"/>
          </a:ln>
          <a:effectLst>
            <a:outerShdw blurRad="40000" dist="20000" dir="5400000" rotWithShape="0">
              <a:srgbClr val="000000">
                <a:alpha val="38000"/>
              </a:srgbClr>
            </a:outerShdw>
          </a:effectLst>
        </p:spPr>
        <p:style>
          <a:lnRef idx="3">
            <a:scrgbClr r="0" g="0" b="0"/>
          </a:lnRef>
          <a:fillRef idx="1">
            <a:scrgbClr r="0" g="0" b="0"/>
          </a:fillRef>
          <a:effectRef idx="1">
            <a:scrgbClr r="0" g="0" b="0"/>
          </a:effectRef>
          <a:fontRef idx="minor">
            <a:schemeClr val="lt1"/>
          </a:fontRef>
        </p:style>
        <p:txBody>
          <a:bodyPr/>
          <a:lstStyle/>
          <a:p>
            <a:endParaRPr lang="ja-JP" altLang="en-US"/>
          </a:p>
        </p:txBody>
      </p:sp>
      <p:sp>
        <p:nvSpPr>
          <p:cNvPr id="20" name="テキスト ボックス 19">
            <a:extLst>
              <a:ext uri="{FF2B5EF4-FFF2-40B4-BE49-F238E27FC236}">
                <a16:creationId xmlns:a16="http://schemas.microsoft.com/office/drawing/2014/main" id="{28ACA8A0-027D-936C-8FFE-58949CF35AA3}"/>
              </a:ext>
            </a:extLst>
          </p:cNvPr>
          <p:cNvSpPr txBox="1"/>
          <p:nvPr/>
        </p:nvSpPr>
        <p:spPr>
          <a:xfrm rot="10800000" flipV="1">
            <a:off x="7423845" y="3850995"/>
            <a:ext cx="677541" cy="1815882"/>
          </a:xfrm>
          <a:prstGeom prst="rect">
            <a:avLst/>
          </a:prstGeom>
          <a:noFill/>
        </p:spPr>
        <p:txBody>
          <a:bodyPr wrap="square">
            <a:spAutoFit/>
          </a:bodyPr>
          <a:lstStyle/>
          <a:p>
            <a:pPr algn="l" fontAlgn="ctr"/>
            <a:r>
              <a:rPr lang="en-US" altLang="ja-JP" sz="1400" b="0" i="0" u="none" strike="noStrike" dirty="0">
                <a:solidFill>
                  <a:srgbClr val="000000"/>
                </a:solidFill>
                <a:effectLst/>
                <a:latin typeface="Times New Roman" panose="02020603050405020304" pitchFamily="18" charset="0"/>
                <a:ea typeface="ＭＳ Ｐゴシック" panose="020B0600070205080204" pitchFamily="50" charset="-128"/>
              </a:rPr>
              <a:t>Request EC approval for SA Ballot</a:t>
            </a:r>
          </a:p>
          <a:p>
            <a:pPr algn="l" fontAlgn="ctr"/>
            <a:r>
              <a:rPr lang="en-US" altLang="ja-JP" sz="1400" b="1" dirty="0">
                <a:solidFill>
                  <a:srgbClr val="000000"/>
                </a:solidFill>
                <a:latin typeface="Times New Roman" panose="02020603050405020304" pitchFamily="18" charset="0"/>
                <a:ea typeface="ＭＳ Ｐゴシック" panose="020B0600070205080204" pitchFamily="50" charset="-128"/>
              </a:rPr>
              <a:t>Nov. 2026</a:t>
            </a:r>
            <a:endParaRPr lang="en-US" altLang="ja-JP" sz="1400" b="1" i="0" u="none" strike="noStrike" dirty="0">
              <a:solidFill>
                <a:srgbClr val="000000"/>
              </a:solidFill>
              <a:effectLst/>
              <a:latin typeface="Times New Roman" panose="02020603050405020304" pitchFamily="18" charset="0"/>
              <a:ea typeface="ＭＳ Ｐゴシック" panose="020B0600070205080204" pitchFamily="50" charset="-128"/>
            </a:endParaRPr>
          </a:p>
        </p:txBody>
      </p:sp>
      <p:sp>
        <p:nvSpPr>
          <p:cNvPr id="22" name="テキスト ボックス 21">
            <a:extLst>
              <a:ext uri="{FF2B5EF4-FFF2-40B4-BE49-F238E27FC236}">
                <a16:creationId xmlns:a16="http://schemas.microsoft.com/office/drawing/2014/main" id="{C2C6A0EB-003E-C92E-E9C6-AE979F081247}"/>
              </a:ext>
            </a:extLst>
          </p:cNvPr>
          <p:cNvSpPr txBox="1"/>
          <p:nvPr/>
        </p:nvSpPr>
        <p:spPr>
          <a:xfrm>
            <a:off x="7653749" y="1390593"/>
            <a:ext cx="734796" cy="1754326"/>
          </a:xfrm>
          <a:prstGeom prst="rect">
            <a:avLst/>
          </a:prstGeom>
          <a:noFill/>
        </p:spPr>
        <p:txBody>
          <a:bodyPr wrap="square">
            <a:spAutoFit/>
          </a:bodyPr>
          <a:lstStyle/>
          <a:p>
            <a:pPr algn="l" fontAlgn="ctr"/>
            <a:r>
              <a:rPr lang="en-US" altLang="ja-JP" sz="1200" b="0" i="0" u="none" strike="noStrike" dirty="0">
                <a:solidFill>
                  <a:srgbClr val="000000"/>
                </a:solidFill>
                <a:effectLst/>
                <a:latin typeface="Times New Roman" panose="02020603050405020304" pitchFamily="18" charset="0"/>
                <a:ea typeface="ＭＳ Ｐゴシック" panose="020B0600070205080204" pitchFamily="50" charset="-128"/>
              </a:rPr>
              <a:t>Final SB recirculation, if required. Submission to RevCom</a:t>
            </a:r>
          </a:p>
          <a:p>
            <a:pPr algn="l" fontAlgn="ctr"/>
            <a:r>
              <a:rPr lang="en-US" altLang="ja-JP" sz="1200" b="1" dirty="0">
                <a:solidFill>
                  <a:srgbClr val="000000"/>
                </a:solidFill>
                <a:latin typeface="Times New Roman" panose="02020603050405020304" pitchFamily="18" charset="0"/>
                <a:ea typeface="ＭＳ Ｐゴシック" panose="020B0600070205080204" pitchFamily="50" charset="-128"/>
              </a:rPr>
              <a:t>Jan 2026</a:t>
            </a:r>
            <a:endParaRPr lang="en-US" altLang="ja-JP" sz="1200" b="1" i="0" u="none" strike="noStrike" dirty="0">
              <a:solidFill>
                <a:srgbClr val="000000"/>
              </a:solidFill>
              <a:effectLst/>
              <a:latin typeface="Times New Roman" panose="02020603050405020304" pitchFamily="18" charset="0"/>
              <a:ea typeface="ＭＳ Ｐゴシック" panose="020B0600070205080204" pitchFamily="50" charset="-128"/>
            </a:endParaRPr>
          </a:p>
        </p:txBody>
      </p:sp>
    </p:spTree>
    <p:extLst>
      <p:ext uri="{BB962C8B-B14F-4D97-AF65-F5344CB8AC3E}">
        <p14:creationId xmlns:p14="http://schemas.microsoft.com/office/powerpoint/2010/main" val="322713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F521436-9E69-889E-4F75-A740886D1DEF}"/>
              </a:ext>
            </a:extLst>
          </p:cNvPr>
          <p:cNvSpPr>
            <a:spLocks noGrp="1"/>
          </p:cNvSpPr>
          <p:nvPr>
            <p:ph type="dt" idx="10"/>
          </p:nvPr>
        </p:nvSpPr>
        <p:spPr bwMode="auto">
          <a:xfrm>
            <a:off x="788541" y="469900"/>
            <a:ext cx="160020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91425" tIns="91425" rIns="91425" bIns="91425" numCol="1" anchor="b" anchorCtr="0" compatLnSpc="1">
            <a:prstTxWarp prst="textNoShape">
              <a:avLst/>
            </a:prstTxWarp>
            <a:noAutofit/>
          </a:bodyPr>
          <a:lstStyle>
            <a:defPPr>
              <a:defRPr lang="en-US"/>
            </a:defPPr>
            <a:lvl1pPr marL="0" marR="0" lvl="0" indent="0" algn="l" defTabSz="457200" rtl="0" eaLnBrk="1" latinLnBrk="0" hangingPunct="1">
              <a:spcBef>
                <a:spcPts val="0"/>
              </a:spcBef>
              <a:spcAft>
                <a:spcPts val="0"/>
              </a:spcAft>
              <a:buSzPts val="1400"/>
              <a:buNone/>
              <a:defRPr sz="1400" b="1" i="0" u="none" strike="noStrike" kern="1200" cap="none">
                <a:solidFill>
                  <a:schemeClr val="dk1"/>
                </a:solidFill>
                <a:latin typeface="Times New Roman"/>
                <a:ea typeface="Times New Roman"/>
                <a:cs typeface="Times New Roman"/>
                <a:sym typeface="Times New Roman"/>
              </a:defRPr>
            </a:lvl1pPr>
            <a:lvl2pPr marL="342900" marR="0" lvl="1"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2pPr>
            <a:lvl3pPr marL="685800" marR="0" lvl="2"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3pPr>
            <a:lvl4pPr marL="1028700" marR="0" lvl="3"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4pPr>
            <a:lvl5pPr marL="1371600" marR="0" lvl="4"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5pPr>
            <a:lvl6pPr marL="1714500" marR="0" lvl="5"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6pPr>
            <a:lvl7pPr marL="2057400" marR="0" lvl="6"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7pPr>
            <a:lvl8pPr marL="2400300" marR="0" lvl="7"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8pPr>
            <a:lvl9pPr marL="2743200" marR="0" lvl="8" indent="0" algn="l" defTabSz="457200" rtl="0" eaLnBrk="1" latinLnBrk="0" hangingPunct="1">
              <a:spcBef>
                <a:spcPts val="0"/>
              </a:spcBef>
              <a:spcAft>
                <a:spcPts val="0"/>
              </a:spcAft>
              <a:buSzPts val="1400"/>
              <a:buNone/>
              <a:defRPr sz="900" b="0" i="0" u="none" strike="noStrike" kern="1200" cap="none">
                <a:solidFill>
                  <a:schemeClr val="dk1"/>
                </a:solidFill>
                <a:latin typeface="Times New Roman"/>
                <a:ea typeface="Times New Roman"/>
                <a:cs typeface="Times New Roman"/>
                <a:sym typeface="Times New Roman"/>
              </a:defRPr>
            </a:lvl9pPr>
          </a:lstStyle>
          <a:p>
            <a:r>
              <a:rPr lang="en-US" altLang="ja-JP">
                <a:latin typeface="+mn-lt"/>
              </a:rPr>
              <a:t>September 2025</a:t>
            </a:r>
            <a:endParaRPr lang="en-US" sz="1400" dirty="0">
              <a:latin typeface="+mn-lt"/>
            </a:endParaRPr>
          </a:p>
        </p:txBody>
      </p:sp>
      <p:sp>
        <p:nvSpPr>
          <p:cNvPr id="9" name="TextBox 8">
            <a:extLst>
              <a:ext uri="{FF2B5EF4-FFF2-40B4-BE49-F238E27FC236}">
                <a16:creationId xmlns:a16="http://schemas.microsoft.com/office/drawing/2014/main" id="{C92F2013-0BE3-2D37-2527-5FF42FCE904D}"/>
              </a:ext>
            </a:extLst>
          </p:cNvPr>
          <p:cNvSpPr txBox="1"/>
          <p:nvPr/>
        </p:nvSpPr>
        <p:spPr>
          <a:xfrm>
            <a:off x="915876" y="6185965"/>
            <a:ext cx="3425938" cy="300082"/>
          </a:xfrm>
          <a:prstGeom prst="rect">
            <a:avLst/>
          </a:prstGeom>
          <a:noFill/>
        </p:spPr>
        <p:txBody>
          <a:bodyPr wrap="none" rtlCol="0">
            <a:spAutoFit/>
          </a:bodyPr>
          <a:lstStyle/>
          <a:p>
            <a:r>
              <a:rPr lang="en-US" sz="1350" dirty="0"/>
              <a:t>Note: the deadlines are subject to change.</a:t>
            </a:r>
          </a:p>
        </p:txBody>
      </p:sp>
      <p:sp>
        <p:nvSpPr>
          <p:cNvPr id="3" name="TextBox 7">
            <a:extLst>
              <a:ext uri="{FF2B5EF4-FFF2-40B4-BE49-F238E27FC236}">
                <a16:creationId xmlns:a16="http://schemas.microsoft.com/office/drawing/2014/main" id="{0E687580-B60A-2870-4F13-80A6690CFE4D}"/>
              </a:ext>
            </a:extLst>
          </p:cNvPr>
          <p:cNvSpPr txBox="1"/>
          <p:nvPr/>
        </p:nvSpPr>
        <p:spPr>
          <a:xfrm>
            <a:off x="2455399" y="541509"/>
            <a:ext cx="3869201" cy="461665"/>
          </a:xfrm>
          <a:prstGeom prst="rect">
            <a:avLst/>
          </a:prstGeom>
          <a:noFill/>
        </p:spPr>
        <p:txBody>
          <a:bodyPr wrap="none" rtlCol="0">
            <a:spAutoFit/>
          </a:bodyPr>
          <a:lstStyle/>
          <a:p>
            <a:r>
              <a:rPr lang="en-US" sz="2400" b="1" dirty="0"/>
              <a:t>Expecting Timeline detail</a:t>
            </a:r>
          </a:p>
        </p:txBody>
      </p:sp>
      <p:sp>
        <p:nvSpPr>
          <p:cNvPr id="8" name="TextBox 15">
            <a:extLst>
              <a:ext uri="{FF2B5EF4-FFF2-40B4-BE49-F238E27FC236}">
                <a16:creationId xmlns:a16="http://schemas.microsoft.com/office/drawing/2014/main" id="{19CB4F6E-861E-62C4-C702-51704F5C2FC1}"/>
              </a:ext>
            </a:extLst>
          </p:cNvPr>
          <p:cNvSpPr txBox="1"/>
          <p:nvPr/>
        </p:nvSpPr>
        <p:spPr>
          <a:xfrm>
            <a:off x="4944094" y="6199605"/>
            <a:ext cx="4111741" cy="307777"/>
          </a:xfrm>
          <a:prstGeom prst="rect">
            <a:avLst/>
          </a:prstGeom>
          <a:noFill/>
        </p:spPr>
        <p:txBody>
          <a:bodyPr wrap="square">
            <a:spAutoFit/>
          </a:bodyPr>
          <a:lstStyle/>
          <a:p>
            <a:r>
              <a:rPr lang="en-US" sz="1400" dirty="0">
                <a:highlight>
                  <a:srgbClr val="FFFF00"/>
                </a:highlight>
              </a:rPr>
              <a:t>Reference: doc.#15-23-0369-09-06ma</a:t>
            </a:r>
          </a:p>
        </p:txBody>
      </p:sp>
      <p:graphicFrame>
        <p:nvGraphicFramePr>
          <p:cNvPr id="7" name="表 6">
            <a:extLst>
              <a:ext uri="{FF2B5EF4-FFF2-40B4-BE49-F238E27FC236}">
                <a16:creationId xmlns:a16="http://schemas.microsoft.com/office/drawing/2014/main" id="{84EB501E-8A8C-6E0A-9449-0F4ACDAAEF60}"/>
              </a:ext>
            </a:extLst>
          </p:cNvPr>
          <p:cNvGraphicFramePr>
            <a:graphicFrameLocks noGrp="1"/>
          </p:cNvGraphicFramePr>
          <p:nvPr/>
        </p:nvGraphicFramePr>
        <p:xfrm>
          <a:off x="38100" y="1028416"/>
          <a:ext cx="9067800" cy="5186301"/>
        </p:xfrm>
        <a:graphic>
          <a:graphicData uri="http://schemas.openxmlformats.org/drawingml/2006/table">
            <a:tbl>
              <a:tblPr/>
              <a:tblGrid>
                <a:gridCol w="3200400">
                  <a:extLst>
                    <a:ext uri="{9D8B030D-6E8A-4147-A177-3AD203B41FA5}">
                      <a16:colId xmlns:a16="http://schemas.microsoft.com/office/drawing/2014/main" val="2843118563"/>
                    </a:ext>
                  </a:extLst>
                </a:gridCol>
                <a:gridCol w="685800">
                  <a:extLst>
                    <a:ext uri="{9D8B030D-6E8A-4147-A177-3AD203B41FA5}">
                      <a16:colId xmlns:a16="http://schemas.microsoft.com/office/drawing/2014/main" val="1009682093"/>
                    </a:ext>
                  </a:extLst>
                </a:gridCol>
                <a:gridCol w="1752600">
                  <a:extLst>
                    <a:ext uri="{9D8B030D-6E8A-4147-A177-3AD203B41FA5}">
                      <a16:colId xmlns:a16="http://schemas.microsoft.com/office/drawing/2014/main" val="3527062817"/>
                    </a:ext>
                  </a:extLst>
                </a:gridCol>
                <a:gridCol w="3429000">
                  <a:extLst>
                    <a:ext uri="{9D8B030D-6E8A-4147-A177-3AD203B41FA5}">
                      <a16:colId xmlns:a16="http://schemas.microsoft.com/office/drawing/2014/main" val="279579154"/>
                    </a:ext>
                  </a:extLst>
                </a:gridCol>
              </a:tblGrid>
              <a:tr h="336505">
                <a:tc>
                  <a:txBody>
                    <a:bodyPr/>
                    <a:lstStyle/>
                    <a:p>
                      <a:pPr algn="ctr" fontAlgn="ctr"/>
                      <a:r>
                        <a:rPr lang="fi-FI" sz="1100" b="1" i="0" u="none" strike="noStrike">
                          <a:solidFill>
                            <a:srgbClr val="FFFFFF"/>
                          </a:solidFill>
                          <a:effectLst/>
                          <a:latin typeface="Work Sans" pitchFamily="2" charset="0"/>
                          <a:ea typeface="ＭＳ Ｐゴシック" panose="020B0600070205080204" pitchFamily="50" charset="-128"/>
                        </a:rPr>
                        <a:t>Topic item</a:t>
                      </a:r>
                    </a:p>
                  </a:txBody>
                  <a:tcPr marL="1736" marR="1736" marT="1736" marB="0" anchor="ctr">
                    <a:lnL>
                      <a:noFill/>
                    </a:lnL>
                    <a:lnR>
                      <a:noFill/>
                    </a:lnR>
                    <a:lnT>
                      <a:noFill/>
                    </a:lnT>
                    <a:lnB>
                      <a:noFill/>
                    </a:lnB>
                    <a:solidFill>
                      <a:srgbClr val="00B050"/>
                    </a:solidFill>
                  </a:tcPr>
                </a:tc>
                <a:tc>
                  <a:txBody>
                    <a:bodyPr/>
                    <a:lstStyle/>
                    <a:p>
                      <a:pPr algn="ctr" fontAlgn="ctr"/>
                      <a:r>
                        <a:rPr lang="fi-FI" sz="1100" b="1" i="0" u="none" strike="noStrike">
                          <a:solidFill>
                            <a:srgbClr val="FFFFFF"/>
                          </a:solidFill>
                          <a:effectLst/>
                          <a:latin typeface="Work Sans" pitchFamily="2" charset="0"/>
                          <a:ea typeface="ＭＳ Ｐゴシック" panose="020B0600070205080204" pitchFamily="50" charset="-128"/>
                        </a:rPr>
                        <a:t>Deadline</a:t>
                      </a:r>
                    </a:p>
                  </a:txBody>
                  <a:tcPr marL="1736" marR="1736" marT="1736" marB="0" anchor="ctr">
                    <a:lnL>
                      <a:noFill/>
                    </a:lnL>
                    <a:lnR>
                      <a:noFill/>
                    </a:lnR>
                    <a:lnT>
                      <a:noFill/>
                    </a:lnT>
                    <a:lnB>
                      <a:noFill/>
                    </a:lnB>
                    <a:solidFill>
                      <a:srgbClr val="00B050"/>
                    </a:solidFill>
                  </a:tcPr>
                </a:tc>
                <a:tc>
                  <a:txBody>
                    <a:bodyPr/>
                    <a:lstStyle/>
                    <a:p>
                      <a:pPr algn="ctr" fontAlgn="ctr"/>
                      <a:r>
                        <a:rPr lang="fi-FI" sz="1100" b="1" i="0" u="none" strike="noStrike" dirty="0">
                          <a:solidFill>
                            <a:srgbClr val="FFFFFF"/>
                          </a:solidFill>
                          <a:effectLst/>
                          <a:latin typeface="Work Sans" pitchFamily="2" charset="0"/>
                          <a:ea typeface="ＭＳ Ｐゴシック" panose="020B0600070205080204" pitchFamily="50" charset="-128"/>
                        </a:rPr>
                        <a:t>Action </a:t>
                      </a:r>
                      <a:r>
                        <a:rPr lang="fi-FI" sz="1100" b="1" i="0" u="none" strike="noStrike" dirty="0" err="1">
                          <a:solidFill>
                            <a:srgbClr val="FFFFFF"/>
                          </a:solidFill>
                          <a:effectLst/>
                          <a:latin typeface="Work Sans" pitchFamily="2" charset="0"/>
                          <a:ea typeface="ＭＳ Ｐゴシック" panose="020B0600070205080204" pitchFamily="50" charset="-128"/>
                        </a:rPr>
                        <a:t>items</a:t>
                      </a:r>
                      <a:endParaRPr lang="fi-FI" sz="1100" b="1" i="0" u="none" strike="noStrike" dirty="0">
                        <a:solidFill>
                          <a:srgbClr val="FFFFFF"/>
                        </a:solidFill>
                        <a:effectLst/>
                        <a:latin typeface="Work Sans" pitchFamily="2" charset="0"/>
                        <a:ea typeface="ＭＳ Ｐゴシック" panose="020B0600070205080204" pitchFamily="50" charset="-128"/>
                      </a:endParaRPr>
                    </a:p>
                  </a:txBody>
                  <a:tcPr marL="1736" marR="1736" marT="1736" marB="0" anchor="ctr">
                    <a:lnL>
                      <a:noFill/>
                    </a:lnL>
                    <a:lnR>
                      <a:noFill/>
                    </a:lnR>
                    <a:lnT>
                      <a:noFill/>
                    </a:lnT>
                    <a:lnB>
                      <a:noFill/>
                    </a:lnB>
                    <a:solidFill>
                      <a:srgbClr val="00B050"/>
                    </a:solidFill>
                  </a:tcPr>
                </a:tc>
                <a:tc>
                  <a:txBody>
                    <a:bodyPr/>
                    <a:lstStyle/>
                    <a:p>
                      <a:pPr algn="ctr" fontAlgn="ctr"/>
                      <a:r>
                        <a:rPr lang="fi-FI" sz="1100" b="1" i="0" u="none" strike="noStrike" dirty="0">
                          <a:solidFill>
                            <a:srgbClr val="FFFFFF"/>
                          </a:solidFill>
                          <a:effectLst/>
                          <a:latin typeface="Work Sans" pitchFamily="2" charset="0"/>
                          <a:ea typeface="ＭＳ Ｐゴシック" panose="020B0600070205080204" pitchFamily="50" charset="-128"/>
                        </a:rPr>
                        <a:t>Notes</a:t>
                      </a:r>
                    </a:p>
                  </a:txBody>
                  <a:tcPr marL="1736" marR="1736" marT="1736" marB="0" anchor="ctr">
                    <a:lnL>
                      <a:noFill/>
                    </a:lnL>
                    <a:lnR>
                      <a:noFill/>
                    </a:lnR>
                    <a:lnT>
                      <a:noFill/>
                    </a:lnT>
                    <a:lnB>
                      <a:noFill/>
                    </a:lnB>
                    <a:solidFill>
                      <a:srgbClr val="00B050"/>
                    </a:solidFill>
                  </a:tcPr>
                </a:tc>
                <a:extLst>
                  <a:ext uri="{0D108BD9-81ED-4DB2-BD59-A6C34878D82A}">
                    <a16:rowId xmlns:a16="http://schemas.microsoft.com/office/drawing/2014/main" val="2977210075"/>
                  </a:ext>
                </a:extLst>
              </a:tr>
              <a:tr h="0">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Std Draft D2_3 WG pre-ballot recirculation.</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July/2024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6E0B4"/>
                    </a:solidFill>
                  </a:tcPr>
                </a:tc>
                <a:tc>
                  <a:txBody>
                    <a:bodyPr/>
                    <a:lstStyle/>
                    <a:p>
                      <a:pPr algn="l" fontAlgn="ctr"/>
                      <a:r>
                        <a:rPr lang="ja-JP" altLang="en-US" sz="105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6E0B4"/>
                    </a:solid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Editorial comments from 802.15 technical editor were addressed. Still missing cross-references.</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a:noFill/>
                    </a:lnT>
                    <a:lnB w="19050" cap="flat" cmpd="sng" algn="ctr">
                      <a:solidFill>
                        <a:srgbClr val="000000"/>
                      </a:solidFill>
                      <a:prstDash val="solid"/>
                      <a:round/>
                      <a:headEnd type="none" w="med" len="med"/>
                      <a:tailEnd type="none" w="med" len="med"/>
                    </a:lnB>
                    <a:solidFill>
                      <a:srgbClr val="C6E0B4"/>
                    </a:solidFill>
                  </a:tcPr>
                </a:tc>
                <a:extLst>
                  <a:ext uri="{0D108BD9-81ED-4DB2-BD59-A6C34878D82A}">
                    <a16:rowId xmlns:a16="http://schemas.microsoft.com/office/drawing/2014/main" val="397500253"/>
                  </a:ext>
                </a:extLst>
              </a:tr>
              <a:tr h="310372">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Towards the July 2024 meeting</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July/2024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Adding MAC text. Revise PHY text. Editorial revisions.</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5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03815893"/>
                  </a:ext>
                </a:extLst>
              </a:tr>
              <a:tr h="342441">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Target WG letter ballot (LB) submission: </a:t>
                      </a:r>
                      <a:r>
                        <a:rPr lang="en-US" sz="1050" b="1" i="0" u="none" strike="noStrike" dirty="0">
                          <a:solidFill>
                            <a:srgbClr val="000000"/>
                          </a:solidFill>
                          <a:effectLst/>
                          <a:latin typeface="Times New Roman" panose="02020603050405020304" pitchFamily="18" charset="0"/>
                          <a:ea typeface="ＭＳ Ｐゴシック" panose="020B0600070205080204" pitchFamily="50" charset="-128"/>
                        </a:rPr>
                        <a:t>submit draft to TEG</a:t>
                      </a:r>
                      <a:endParaRPr lang="en-US"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August/2024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Disposition of comments.</a:t>
                      </a:r>
                      <a:br>
                        <a:rPr lang="fi-FI" sz="1050" b="0" i="0" u="none" strike="noStrike">
                          <a:solidFill>
                            <a:srgbClr val="000000"/>
                          </a:solidFill>
                          <a:effectLst/>
                          <a:latin typeface="Times New Roman" panose="02020603050405020304" pitchFamily="18" charset="0"/>
                          <a:ea typeface="ＭＳ Ｐゴシック" panose="020B0600070205080204" pitchFamily="50" charset="-128"/>
                        </a:rPr>
                      </a:br>
                      <a:endParaRPr lang="fi-FI" sz="1050" b="0" i="0" u="none" strike="noStrike">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1" i="0" u="none" strike="noStrike">
                          <a:solidFill>
                            <a:srgbClr val="000000"/>
                          </a:solidFill>
                          <a:effectLst/>
                          <a:latin typeface="Times New Roman" panose="02020603050405020304" pitchFamily="18" charset="0"/>
                          <a:ea typeface="ＭＳ Ｐゴシック" panose="020B0600070205080204" pitchFamily="50" charset="-128"/>
                        </a:rPr>
                        <a:t>1.</a:t>
                      </a: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 Based on pre-ballot resolutions, prepare Draft D2_4</a:t>
                      </a:r>
                      <a:br>
                        <a:rPr lang="en-US" sz="1050" b="0" i="0" u="none" strike="noStrike">
                          <a:solidFill>
                            <a:srgbClr val="000000"/>
                          </a:solidFill>
                          <a:effectLst/>
                          <a:latin typeface="Times New Roman" panose="02020603050405020304" pitchFamily="18" charset="0"/>
                          <a:ea typeface="ＭＳ Ｐゴシック" panose="020B0600070205080204" pitchFamily="50" charset="-128"/>
                        </a:rPr>
                      </a:br>
                      <a:r>
                        <a:rPr lang="en-US" sz="1050" b="1" i="0" u="none" strike="noStrike">
                          <a:solidFill>
                            <a:srgbClr val="000000"/>
                          </a:solidFill>
                          <a:effectLst/>
                          <a:latin typeface="Times New Roman" panose="02020603050405020304" pitchFamily="18" charset="0"/>
                          <a:ea typeface="ＭＳ Ｐゴシック" panose="020B0600070205080204" pitchFamily="50" charset="-128"/>
                        </a:rPr>
                        <a:t>2.</a:t>
                      </a: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 Request LB submission before the September meeting. Consequently, the July meeting is used to resolve comments.</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3129579"/>
                  </a:ext>
                </a:extLst>
              </a:tr>
              <a:tr h="398607">
                <a:tc>
                  <a:txBody>
                    <a:bodyPr/>
                    <a:lstStyle/>
                    <a:p>
                      <a:pPr algn="l" fontAlgn="ct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TG and WG Motion to letter ballot (LB) submission: submit draft to EC</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Sep/2024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l" fontAlgn="ct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TG and WG Motion to LB</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l" fontAlgn="ct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Prepare all necessary documents: Project Task List, Progress Repor, Coexistence Assurance(CA) document, TG Motion to LB, WG Motion to LB</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468060256"/>
                  </a:ext>
                </a:extLst>
              </a:tr>
              <a:tr h="215365">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1st LB circulation</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Sep/2024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Comment-resolutions to LB recirculation.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90050979"/>
                  </a:ext>
                </a:extLst>
              </a:tr>
              <a:tr h="215365">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Resolution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for LB210</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Nov/2024</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Comment-resolutions to LB recirculation.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3766934"/>
                  </a:ext>
                </a:extLst>
              </a:tr>
              <a:tr h="215365">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1st LB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LB212</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Jan/2025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Comment-resolutions to LB recirculation.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078576"/>
                  </a:ext>
                </a:extLst>
              </a:tr>
              <a:tr h="321776">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Comment Resolution for LB212</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Jan/2025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Seek conditional approval for SB by the Executive Committee.</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11373768"/>
                  </a:ext>
                </a:extLst>
              </a:tr>
              <a:tr h="215365">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2nd  LB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LB217</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Mar</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WG approval to request SB submission.</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9259402"/>
                  </a:ext>
                </a:extLst>
              </a:tr>
              <a:tr h="153870">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Resolution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for LB217</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May</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Comment-resolutions</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to LB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1567322"/>
                  </a:ext>
                </a:extLst>
              </a:tr>
              <a:tr h="144514">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3rd  LB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LB221</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Jun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WG approval to request SB submission.</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0250932"/>
                  </a:ext>
                </a:extLst>
              </a:tr>
              <a:tr h="169387">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Complete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draftinig</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D06 for LB221</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July</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Comment-resolutions</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to LB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07545663"/>
                  </a:ext>
                </a:extLst>
              </a:tr>
              <a:tr h="59224">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IEEE SA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Sponsor</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Ballot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unconditional</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approval</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Submission</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July</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One month for IEEE SA editorial review.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6291027"/>
                  </a:ext>
                </a:extLst>
              </a:tr>
              <a:tr h="143044">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1st SB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Aug</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Comment-resolutions to SB and recirculation.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3366230"/>
                  </a:ext>
                </a:extLst>
              </a:tr>
              <a:tr h="56029">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Resolution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for 1st SB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Ballot</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Sept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Comment resolution for 1</a:t>
                      </a:r>
                      <a:r>
                        <a:rPr lang="en-US" sz="1050" b="0" i="0" u="none" strike="noStrike" baseline="30000" dirty="0">
                          <a:solidFill>
                            <a:srgbClr val="000000"/>
                          </a:solidFill>
                          <a:effectLst/>
                          <a:latin typeface="Times New Roman" panose="02020603050405020304" pitchFamily="18" charset="0"/>
                          <a:ea typeface="ＭＳ Ｐゴシック" panose="020B0600070205080204" pitchFamily="50" charset="-128"/>
                        </a:rPr>
                        <a:t>st</a:t>
                      </a: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 SB Ballot in Sept. Meeting</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55875726"/>
                  </a:ext>
                </a:extLst>
              </a:tr>
              <a:tr h="124332">
                <a:tc>
                  <a:txBody>
                    <a:bodyPr/>
                    <a:lstStyle/>
                    <a:p>
                      <a:pPr algn="l"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2nd SB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recirculation</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Oct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SB and recirculation if 1</a:t>
                      </a:r>
                      <a:r>
                        <a:rPr lang="en-US" sz="1050" b="0" i="0" u="none" strike="noStrike" baseline="30000" dirty="0">
                          <a:solidFill>
                            <a:srgbClr val="000000"/>
                          </a:solidFill>
                          <a:effectLst/>
                          <a:latin typeface="Times New Roman" panose="02020603050405020304" pitchFamily="18" charset="0"/>
                          <a:ea typeface="ＭＳ Ｐゴシック" panose="020B0600070205080204" pitchFamily="50" charset="-128"/>
                        </a:rPr>
                        <a:t>st</a:t>
                      </a: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 SB Ballot has comments etc.</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76664465"/>
                  </a:ext>
                </a:extLst>
              </a:tr>
              <a:tr h="191176">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Comment</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Resolution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for 2nd SB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Ballot</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Nov</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endPar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Comment resolution for 1</a:t>
                      </a:r>
                      <a:r>
                        <a:rPr lang="en-US" sz="1050" b="0" i="0" u="none" strike="noStrike" baseline="30000" dirty="0">
                          <a:solidFill>
                            <a:srgbClr val="000000"/>
                          </a:solidFill>
                          <a:effectLst/>
                          <a:latin typeface="Times New Roman" panose="02020603050405020304" pitchFamily="18" charset="0"/>
                          <a:ea typeface="ＭＳ Ｐゴシック" panose="020B0600070205080204" pitchFamily="50" charset="-128"/>
                        </a:rPr>
                        <a:t>st</a:t>
                      </a: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 SB Ballot in Sept. Meeting</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5578658"/>
                  </a:ext>
                </a:extLst>
              </a:tr>
              <a:tr h="191176">
                <a:tc>
                  <a:txBody>
                    <a:bodyPr/>
                    <a:lstStyle/>
                    <a:p>
                      <a:pPr algn="l" fontAlgn="ctr"/>
                      <a:r>
                        <a:rPr lang="en-US" sz="1050" b="0" i="0" u="none" strike="noStrike" dirty="0">
                          <a:solidFill>
                            <a:srgbClr val="000000"/>
                          </a:solidFill>
                          <a:effectLst/>
                          <a:latin typeface="Times New Roman" panose="02020603050405020304" pitchFamily="18" charset="0"/>
                          <a:ea typeface="ＭＳ Ｐゴシック" panose="020B0600070205080204" pitchFamily="50" charset="-128"/>
                        </a:rPr>
                        <a:t>Request conditional/unconditional approval to RevCom</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Jan/2026</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Submission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to LMSC agenda</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3141726"/>
                  </a:ext>
                </a:extLst>
              </a:tr>
              <a:tr h="152352">
                <a:tc>
                  <a:txBody>
                    <a:bodyPr/>
                    <a:lstStyle/>
                    <a:p>
                      <a:pPr algn="l" fontAlgn="ctr"/>
                      <a:r>
                        <a:rPr lang="en-US" sz="1050" b="0" i="0" u="none" strike="noStrike">
                          <a:solidFill>
                            <a:srgbClr val="000000"/>
                          </a:solidFill>
                          <a:effectLst/>
                          <a:latin typeface="Times New Roman" panose="02020603050405020304" pitchFamily="18" charset="0"/>
                          <a:ea typeface="ＭＳ Ｐゴシック" panose="020B0600070205080204" pitchFamily="50" charset="-128"/>
                        </a:rPr>
                        <a:t>Final SB recirculation, if required. Submission to RevCom</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Jan/2025</a:t>
                      </a:r>
                    </a:p>
                  </a:txBody>
                  <a:tcPr marL="1736" marR="1736" marT="1736"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Submission</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to SASB</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8899603"/>
                  </a:ext>
                </a:extLst>
              </a:tr>
              <a:tr h="215365">
                <a:tc>
                  <a:txBody>
                    <a:bodyPr/>
                    <a:lstStyle/>
                    <a:p>
                      <a:pPr algn="l" fontAlgn="ctr"/>
                      <a:r>
                        <a:rPr lang="fi-FI" sz="1050" b="0" i="0" u="none" strike="noStrike">
                          <a:solidFill>
                            <a:srgbClr val="000000"/>
                          </a:solidFill>
                          <a:effectLst/>
                          <a:latin typeface="Times New Roman" panose="02020603050405020304" pitchFamily="18" charset="0"/>
                          <a:ea typeface="ＭＳ Ｐゴシック" panose="020B0600070205080204" pitchFamily="50" charset="-128"/>
                        </a:rPr>
                        <a:t>RevCom submission</a:t>
                      </a: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tc>
                  <a:txBody>
                    <a:bodyPr/>
                    <a:lstStyle/>
                    <a:p>
                      <a:pPr algn="ctr"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Feb</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/2025</a:t>
                      </a:r>
                    </a:p>
                  </a:txBody>
                  <a:tcPr marL="1736" marR="1736" marT="1736"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a:solidFill>
                            <a:srgbClr val="000000"/>
                          </a:solidFill>
                          <a:effectLst/>
                          <a:latin typeface="Times New Roman" panose="02020603050405020304" pitchFamily="18" charset="0"/>
                          <a:ea typeface="ＭＳ Ｐゴシック" panose="020B0600070205080204" pitchFamily="50" charset="-128"/>
                        </a:rPr>
                        <a:t>　</a:t>
                      </a:r>
                    </a:p>
                  </a:txBody>
                  <a:tcPr marL="1736" marR="1736" marT="1736"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ct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RevCom</a:t>
                      </a:r>
                      <a:r>
                        <a:rPr lang="fi-FI" sz="1050" b="0" i="0" u="none" strike="noStrike" dirty="0">
                          <a:solidFill>
                            <a:srgbClr val="000000"/>
                          </a:solidFill>
                          <a:effectLst/>
                          <a:latin typeface="Times New Roman" panose="02020603050405020304" pitchFamily="18" charset="0"/>
                          <a:ea typeface="ＭＳ Ｐゴシック" panose="020B0600070205080204" pitchFamily="50" charset="-128"/>
                        </a:rPr>
                        <a:t> </a:t>
                      </a:r>
                      <a:r>
                        <a:rPr lang="fi-FI" sz="1050" b="0" i="0" u="none" strike="noStrike" dirty="0" err="1">
                          <a:solidFill>
                            <a:srgbClr val="000000"/>
                          </a:solidFill>
                          <a:effectLst/>
                          <a:latin typeface="Times New Roman" panose="02020603050405020304" pitchFamily="18" charset="0"/>
                          <a:ea typeface="ＭＳ Ｐゴシック" panose="020B0600070205080204" pitchFamily="50" charset="-128"/>
                        </a:rPr>
                        <a:t>approval</a:t>
                      </a:r>
                      <a:endParaRPr lang="fi-FI" sz="1050" b="0" i="0" u="none" strike="noStrike" dirty="0">
                        <a:solidFill>
                          <a:srgbClr val="000000"/>
                        </a:solidFill>
                        <a:effectLst/>
                        <a:latin typeface="Times New Roman" panose="02020603050405020304" pitchFamily="18" charset="0"/>
                        <a:ea typeface="ＭＳ Ｐゴシック" panose="020B0600070205080204" pitchFamily="50" charset="-128"/>
                      </a:endParaRPr>
                    </a:p>
                  </a:txBody>
                  <a:tcPr marL="1736" marR="1736" marT="1736"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69296439"/>
                  </a:ext>
                </a:extLst>
              </a:tr>
            </a:tbl>
          </a:graphicData>
        </a:graphic>
      </p:graphicFrame>
      <p:sp>
        <p:nvSpPr>
          <p:cNvPr id="10" name="CustomShape 3">
            <a:extLst>
              <a:ext uri="{FF2B5EF4-FFF2-40B4-BE49-F238E27FC236}">
                <a16:creationId xmlns:a16="http://schemas.microsoft.com/office/drawing/2014/main" id="{CB4FB953-053E-FE4B-A1E5-E5CA35E69211}"/>
              </a:ext>
            </a:extLst>
          </p:cNvPr>
          <p:cNvSpPr/>
          <p:nvPr/>
        </p:nvSpPr>
        <p:spPr>
          <a:xfrm>
            <a:off x="4231379" y="6500761"/>
            <a:ext cx="527040" cy="271080"/>
          </a:xfrm>
          <a:prstGeom prst="rect">
            <a:avLst/>
          </a:prstGeom>
          <a:noFill/>
          <a:ln w="9360">
            <a:noFill/>
          </a:ln>
        </p:spPr>
        <p:style>
          <a:lnRef idx="0">
            <a:scrgbClr r="0" g="0" b="0"/>
          </a:lnRef>
          <a:fillRef idx="0">
            <a:scrgbClr r="0" g="0" b="0"/>
          </a:fillRef>
          <a:effectRef idx="0">
            <a:scrgbClr r="0" g="0" b="0"/>
          </a:effectRef>
          <a:fontRef idx="minor"/>
        </p:style>
        <p:txBody>
          <a:bodyPr lIns="0" tIns="0" rIns="0" bIns="0" anchor="t">
            <a:noAutofit/>
          </a:bodyPr>
          <a:lstStyle/>
          <a:p>
            <a:pPr algn="ctr">
              <a:lnSpc>
                <a:spcPct val="100000"/>
              </a:lnSpc>
            </a:pPr>
            <a:r>
              <a:rPr lang="en-US" sz="1050" spc="-1" dirty="0">
                <a:solidFill>
                  <a:srgbClr val="000000"/>
                </a:solidFill>
                <a:latin typeface="Times New Roman"/>
                <a:ea typeface="MS Gothic"/>
              </a:rPr>
              <a:t>Slide </a:t>
            </a:r>
            <a:fld id="{A418C2D8-316C-4835-BC8D-B1E385134860}" type="slidenum">
              <a:rPr lang="en-US" sz="1050" spc="-1">
                <a:solidFill>
                  <a:srgbClr val="000000"/>
                </a:solidFill>
                <a:latin typeface="Times New Roman"/>
                <a:ea typeface="MS Gothic"/>
              </a:rPr>
              <a:t>11</a:t>
            </a:fld>
            <a:endParaRPr lang="en-US" sz="1050" spc="-1" dirty="0">
              <a:solidFill>
                <a:srgbClr val="000000"/>
              </a:solidFill>
              <a:latin typeface="Arial"/>
            </a:endParaRPr>
          </a:p>
        </p:txBody>
      </p:sp>
      <p:sp>
        <p:nvSpPr>
          <p:cNvPr id="2" name="スライド番号プレースホルダー 1">
            <a:extLst>
              <a:ext uri="{FF2B5EF4-FFF2-40B4-BE49-F238E27FC236}">
                <a16:creationId xmlns:a16="http://schemas.microsoft.com/office/drawing/2014/main" id="{E5A283BD-B571-FDA0-5A3B-8F0B06A01504}"/>
              </a:ext>
            </a:extLst>
          </p:cNvPr>
          <p:cNvSpPr>
            <a:spLocks noGrp="1"/>
          </p:cNvSpPr>
          <p:nvPr>
            <p:ph type="sldNum" sz="quarter" idx="7"/>
          </p:nvPr>
        </p:nvSpPr>
        <p:spPr/>
        <p:txBody>
          <a:bodyPr/>
          <a:lstStyle/>
          <a:p>
            <a:pPr marL="25400">
              <a:lnSpc>
                <a:spcPct val="100000"/>
              </a:lnSpc>
            </a:pPr>
            <a:fld id="{81D60167-4931-47E6-BA6A-407CBD079E47}" type="slidenum">
              <a:rPr lang="en-US" altLang="ja-JP" spc="-10" smtClean="0"/>
              <a:t>11</a:t>
            </a:fld>
            <a:endParaRPr lang="en-US" altLang="ja-JP" spc="-10" dirty="0"/>
          </a:p>
        </p:txBody>
      </p:sp>
    </p:spTree>
    <p:extLst>
      <p:ext uri="{BB962C8B-B14F-4D97-AF65-F5344CB8AC3E}">
        <p14:creationId xmlns:p14="http://schemas.microsoft.com/office/powerpoint/2010/main" val="4079859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77339" y="1596788"/>
            <a:ext cx="9034818" cy="4997398"/>
          </a:xfrm>
        </p:spPr>
        <p:txBody>
          <a:bodyPr/>
          <a:lstStyle/>
          <a:p>
            <a:pPr marL="0" indent="0">
              <a:lnSpc>
                <a:spcPts val="1400"/>
              </a:lnSpc>
              <a:buNone/>
            </a:pPr>
            <a:r>
              <a:rPr lang="ja-JP" altLang="en-US" sz="1400" dirty="0"/>
              <a:t>・</a:t>
            </a:r>
            <a:r>
              <a:rPr lang="is-IS" altLang="ja-JP" sz="1400" dirty="0"/>
              <a:t>TG15.6ma opening report for </a:t>
            </a:r>
            <a:r>
              <a:rPr lang="en-US" altLang="ja-JP" sz="1400" dirty="0"/>
              <a:t>September</a:t>
            </a:r>
            <a:r>
              <a:rPr lang="is-IS" altLang="ja-JP" sz="1400" dirty="0"/>
              <a:t> 2025 meeting                                         </a:t>
            </a:r>
            <a:r>
              <a:rPr lang="ja-JP" altLang="en-US" sz="1400" dirty="0"/>
              <a:t>　</a:t>
            </a:r>
            <a:r>
              <a:rPr lang="is-IS" altLang="ja-JP" sz="1400" dirty="0"/>
              <a:t>        15-25-0420-03-06ma</a:t>
            </a:r>
          </a:p>
          <a:p>
            <a:pPr marL="0" indent="0">
              <a:lnSpc>
                <a:spcPts val="1400"/>
              </a:lnSpc>
              <a:buNone/>
            </a:pPr>
            <a:r>
              <a:rPr lang="ja-JP" altLang="en-US" sz="1400" dirty="0"/>
              <a:t>・</a:t>
            </a:r>
            <a:r>
              <a:rPr lang="is-IS" altLang="ja-JP" sz="1400" dirty="0"/>
              <a:t>TG15.6ma Agenda of  September 2025 Meeting                                                     </a:t>
            </a:r>
            <a:r>
              <a:rPr lang="ja-JP" altLang="en-US" sz="1400" dirty="0"/>
              <a:t>　</a:t>
            </a:r>
            <a:r>
              <a:rPr lang="is-IS" altLang="ja-JP" sz="1400" dirty="0"/>
              <a:t>       15-25-0421-05-06ma</a:t>
            </a:r>
            <a:endParaRPr lang="en-US" altLang="ja-JP" sz="1400" dirty="0">
              <a:solidFill>
                <a:srgbClr val="000000"/>
              </a:solidFill>
              <a:latin typeface="Arial"/>
              <a:cs typeface="Times New Roman" pitchFamily="18" charset="0"/>
            </a:endParaRP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Overview of IG, SG, TG15.6ma doe Dependable BAN Revision of IEEE802.15.6-2012   15-25-0033-04-06ma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Review of Initial SA Ballot for draft D06                                                                          </a:t>
            </a:r>
            <a:r>
              <a:rPr lang="ja-JP" altLang="en-US" sz="1400" dirty="0">
                <a:solidFill>
                  <a:srgbClr val="000000"/>
                </a:solidFill>
                <a:latin typeface="Arial"/>
                <a:cs typeface="Times New Roman" pitchFamily="18" charset="0"/>
              </a:rPr>
              <a:t>　</a:t>
            </a:r>
            <a:r>
              <a:rPr lang="en-US" altLang="ja-JP" sz="1400" dirty="0">
                <a:solidFill>
                  <a:srgbClr val="000000"/>
                </a:solidFill>
                <a:latin typeface="Arial"/>
                <a:cs typeface="Times New Roman" pitchFamily="18" charset="0"/>
              </a:rPr>
              <a:t>15-25-0xxx-00-06ma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Consolidated comments &amp; resolutions SA Ballot                                                                15-25-0453-05-06ma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Hybrid ARQ Scheme for High QoS Packets in High Class of Coexistence of IEEE 802.15.6ma  23-0576-09</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 15.6ma MAC updates                                                                                                         15-25-0368-00-06ma </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 Evaluation of IEEE 802.15.6 UWB</a:t>
            </a:r>
            <a:r>
              <a:rPr lang="ja-JP" altLang="en-US" sz="1400" dirty="0">
                <a:solidFill>
                  <a:srgbClr val="000000"/>
                </a:solidFill>
                <a:latin typeface="Arial"/>
                <a:cs typeface="Times New Roman" pitchFamily="18" charset="0"/>
              </a:rPr>
              <a:t> </a:t>
            </a:r>
            <a:r>
              <a:rPr lang="en-US" altLang="ja-JP" sz="1400" dirty="0">
                <a:solidFill>
                  <a:srgbClr val="000000"/>
                </a:solidFill>
                <a:latin typeface="Arial"/>
                <a:cs typeface="Times New Roman" pitchFamily="18" charset="0"/>
              </a:rPr>
              <a:t>Physical Layer Utilizing Super Orthogonal Convolutional 22-0562-16-06ma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Ranging Accuracy Evaluation under TG6ma Communication </a:t>
            </a:r>
            <a:r>
              <a:rPr lang="en-US" altLang="ja-JP" sz="1400" dirty="0" err="1">
                <a:solidFill>
                  <a:srgbClr val="000000"/>
                </a:solidFill>
                <a:latin typeface="Arial"/>
                <a:cs typeface="Times New Roman" pitchFamily="18" charset="0"/>
              </a:rPr>
              <a:t>Senarios</a:t>
            </a:r>
            <a:r>
              <a:rPr lang="en-US" altLang="ja-JP" sz="1400" dirty="0">
                <a:solidFill>
                  <a:srgbClr val="000000"/>
                </a:solidFill>
                <a:latin typeface="Arial"/>
                <a:cs typeface="Times New Roman" pitchFamily="18" charset="0"/>
              </a:rPr>
              <a:t>                              15-24-0248-08-06ma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 Performance Evaluation of Channel Coding with </a:t>
            </a:r>
            <a:r>
              <a:rPr lang="en-US" altLang="ja-JP" sz="1400" dirty="0" err="1">
                <a:solidFill>
                  <a:srgbClr val="000000"/>
                </a:solidFill>
                <a:latin typeface="Arial"/>
                <a:cs typeface="Times New Roman" pitchFamily="18" charset="0"/>
              </a:rPr>
              <a:t>Interleaver</a:t>
            </a:r>
            <a:r>
              <a:rPr lang="en-US" altLang="ja-JP" sz="1400" dirty="0">
                <a:solidFill>
                  <a:srgbClr val="000000"/>
                </a:solidFill>
                <a:latin typeface="Arial"/>
                <a:cs typeface="Times New Roman" pitchFamily="18" charset="0"/>
              </a:rPr>
              <a:t> Based on TG6ma Channel Model for Some Classes of Coexistence                                                                                                        </a:t>
            </a:r>
            <a:r>
              <a:rPr lang="ja-JP" altLang="en-US" sz="1400" dirty="0">
                <a:solidFill>
                  <a:srgbClr val="000000"/>
                </a:solidFill>
                <a:latin typeface="Arial"/>
                <a:cs typeface="Times New Roman" pitchFamily="18" charset="0"/>
              </a:rPr>
              <a:t>　</a:t>
            </a:r>
            <a:r>
              <a:rPr lang="en-US" altLang="ja-JP" sz="1400" dirty="0">
                <a:solidFill>
                  <a:srgbClr val="000000"/>
                </a:solidFill>
                <a:latin typeface="Arial"/>
                <a:cs typeface="Times New Roman" pitchFamily="18" charset="0"/>
              </a:rPr>
              <a:t>15-24-0247-08-06ma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MAC Performance Evaluation of Multiple BAN Coexistence Under TG6ma Channel         15-24-0246-08-06ma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TG15.6ma Coexistence Assessment Document                                                                  15-24-0348-06-06ma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MAC services support for IEEE P802.1ACea                                                                       15-24-0594-03-006a       </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TG6ma Channel Model Document for Enhanced Dependability                                          15-22-0519-10-06ma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Progress Report of TG6ma                                                                                                   15-23-0056-11-06ma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Timeline of TG6ma                                                                                                                15.23-0361-14-06ma</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TG15.6ma Closing Report for September 2025                                                                   15-25-0492-00-06ma    </a:t>
            </a:r>
          </a:p>
          <a:p>
            <a:pPr marL="0" indent="0">
              <a:lnSpc>
                <a:spcPts val="1400"/>
              </a:lnSpc>
              <a:buNone/>
            </a:pPr>
            <a:r>
              <a:rPr lang="ja-JP" altLang="en-US" sz="1400" dirty="0">
                <a:solidFill>
                  <a:srgbClr val="000000"/>
                </a:solidFill>
                <a:latin typeface="Arial"/>
                <a:cs typeface="Times New Roman" pitchFamily="18" charset="0"/>
              </a:rPr>
              <a:t>・</a:t>
            </a:r>
            <a:r>
              <a:rPr lang="en-US" altLang="ja-JP" sz="1400" dirty="0">
                <a:solidFill>
                  <a:srgbClr val="000000"/>
                </a:solidFill>
                <a:latin typeface="Arial"/>
                <a:cs typeface="Times New Roman" pitchFamily="18" charset="0"/>
              </a:rPr>
              <a:t>TG15.6ma Meeting Minutes for September 2025                                                                 15-25-0493-00-06ma</a:t>
            </a:r>
          </a:p>
          <a:p>
            <a:pPr marL="0" indent="0">
              <a:lnSpc>
                <a:spcPts val="1400"/>
              </a:lnSpc>
              <a:buNone/>
            </a:pPr>
            <a:r>
              <a:rPr lang="en-US" altLang="ja-JP" sz="1400" dirty="0">
                <a:solidFill>
                  <a:srgbClr val="000000"/>
                </a:solidFill>
                <a:latin typeface="Arial"/>
                <a:cs typeface="Times New Roman" pitchFamily="18" charset="0"/>
              </a:rPr>
              <a:t> </a:t>
            </a:r>
          </a:p>
        </p:txBody>
      </p:sp>
      <p:sp>
        <p:nvSpPr>
          <p:cNvPr id="3" name="タイトル 2"/>
          <p:cNvSpPr>
            <a:spLocks noGrp="1"/>
          </p:cNvSpPr>
          <p:nvPr>
            <p:ph type="title"/>
          </p:nvPr>
        </p:nvSpPr>
        <p:spPr>
          <a:xfrm>
            <a:off x="616109" y="844753"/>
            <a:ext cx="7727370" cy="436855"/>
          </a:xfrm>
        </p:spPr>
        <p:txBody>
          <a:bodyPr/>
          <a:lstStyle/>
          <a:p>
            <a:r>
              <a:rPr lang="en-US" altLang="ja-JP" b="1" dirty="0">
                <a:latin typeface="+mn-lt"/>
              </a:rPr>
              <a:t>Contributions</a:t>
            </a:r>
            <a:endParaRPr kumimoji="1" lang="ja-JP" altLang="en-US" b="1" dirty="0">
              <a:latin typeface="+mn-lt"/>
            </a:endParaRPr>
          </a:p>
        </p:txBody>
      </p:sp>
      <p:sp>
        <p:nvSpPr>
          <p:cNvPr id="5" name="スライド番号プレースホルダー 4"/>
          <p:cNvSpPr>
            <a:spLocks noGrp="1"/>
          </p:cNvSpPr>
          <p:nvPr>
            <p:ph type="sldNum" sz="quarter" idx="12"/>
          </p:nvPr>
        </p:nvSpPr>
        <p:spPr/>
        <p:txBody>
          <a:bodyPr/>
          <a:lstStyle/>
          <a:p>
            <a:r>
              <a:rPr lang="en-US" altLang="ja-JP" dirty="0"/>
              <a:t>Slide </a:t>
            </a:r>
            <a:fld id="{17C47D4F-CAA3-4307-B0EF-8C4B3E0CF21D}" type="slidenum">
              <a:rPr lang="en-US" altLang="ja-JP" smtClean="0"/>
              <a:pPr/>
              <a:t>12</a:t>
            </a:fld>
            <a:endParaRPr lang="en-US" altLang="ja-JP" dirty="0"/>
          </a:p>
        </p:txBody>
      </p:sp>
      <p:sp>
        <p:nvSpPr>
          <p:cNvPr id="6" name="日付プレースホルダー 1">
            <a:extLst>
              <a:ext uri="{FF2B5EF4-FFF2-40B4-BE49-F238E27FC236}">
                <a16:creationId xmlns:a16="http://schemas.microsoft.com/office/drawing/2014/main" id="{55DB1751-FA70-423D-ABF7-E7F07B5181F0}"/>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Tree>
    <p:extLst>
      <p:ext uri="{BB962C8B-B14F-4D97-AF65-F5344CB8AC3E}">
        <p14:creationId xmlns:p14="http://schemas.microsoft.com/office/powerpoint/2010/main" val="20542669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p:cNvSpPr>
            <a:spLocks noGrp="1"/>
          </p:cNvSpPr>
          <p:nvPr>
            <p:ph idx="1"/>
          </p:nvPr>
        </p:nvSpPr>
        <p:spPr>
          <a:xfrm>
            <a:off x="671782" y="1326842"/>
            <a:ext cx="8296718" cy="5004852"/>
          </a:xfrm>
        </p:spPr>
        <p:txBody>
          <a:bodyPr/>
          <a:lstStyle/>
          <a:p>
            <a:pPr marL="514350" marR="0" lvl="0" indent="-514350" algn="l" defTabSz="914400" rtl="0" eaLnBrk="1" fontAlgn="base" latinLnBrk="0" hangingPunct="1">
              <a:lnSpc>
                <a:spcPct val="100000"/>
              </a:lnSpc>
              <a:spcBef>
                <a:spcPct val="20000"/>
              </a:spcBef>
              <a:spcAft>
                <a:spcPct val="0"/>
              </a:spcAft>
              <a:buClrTx/>
              <a:buSzTx/>
              <a:buFont typeface="+mj-lt"/>
              <a:buAutoNum type="arabicPeriod"/>
              <a:tabLst/>
              <a:defRPr/>
            </a:pPr>
            <a:r>
              <a:rPr kumimoji="1" lang="en-US" altLang="ja-JP" sz="2000" b="0" i="0" u="none" strike="noStrike" kern="0" cap="none" spc="0" normalizeH="0" baseline="0" noProof="0" dirty="0">
                <a:ln>
                  <a:noFill/>
                </a:ln>
                <a:solidFill>
                  <a:srgbClr val="000000"/>
                </a:solidFill>
                <a:effectLst/>
                <a:uLnTx/>
                <a:uFillTx/>
                <a:latin typeface="Arial"/>
              </a:rPr>
              <a:t>Chair; Ryuji Kohno, YNU/YRP-IAI  </a:t>
            </a:r>
          </a:p>
          <a:p>
            <a:pPr marL="0" marR="0" lvl="0" indent="0" algn="l" defTabSz="914400" rtl="0" eaLnBrk="1" fontAlgn="base" latinLnBrk="0" hangingPunct="1">
              <a:lnSpc>
                <a:spcPct val="100000"/>
              </a:lnSpc>
              <a:spcBef>
                <a:spcPct val="20000"/>
              </a:spcBef>
              <a:spcAft>
                <a:spcPct val="0"/>
              </a:spcAft>
              <a:buClrTx/>
              <a:buSzTx/>
              <a:buNone/>
              <a:tabLst/>
              <a:defRPr/>
            </a:pPr>
            <a:r>
              <a:rPr lang="en-US" altLang="ja-JP" sz="2000" dirty="0">
                <a:solidFill>
                  <a:srgbClr val="000000"/>
                </a:solidFill>
                <a:latin typeface="Arial"/>
              </a:rPr>
              <a:t>                 </a:t>
            </a:r>
            <a:r>
              <a:rPr kumimoji="1" lang="en-US" altLang="ja-JP" sz="2000" b="0" i="0" u="none" strike="noStrike" kern="0" cap="none" spc="0" normalizeH="0" baseline="0" noProof="0" dirty="0">
                <a:ln>
                  <a:noFill/>
                </a:ln>
                <a:solidFill>
                  <a:srgbClr val="000000"/>
                </a:solidFill>
                <a:effectLst/>
                <a:uLnTx/>
                <a:uFillTx/>
                <a:latin typeface="Arial"/>
              </a:rPr>
              <a:t> kohno@ynu.ac.jp, kohno@yrp-iai.jp</a:t>
            </a:r>
          </a:p>
          <a:p>
            <a:pPr marL="514350" marR="0" lvl="0" indent="-514350" algn="l" defTabSz="914400" rtl="0" eaLnBrk="1" fontAlgn="base" latinLnBrk="0" hangingPunct="1">
              <a:lnSpc>
                <a:spcPct val="100000"/>
              </a:lnSpc>
              <a:spcBef>
                <a:spcPct val="20000"/>
              </a:spcBef>
              <a:spcAft>
                <a:spcPct val="0"/>
              </a:spcAft>
              <a:buClrTx/>
              <a:buSzTx/>
              <a:buFontTx/>
              <a:buAutoNum type="arabicPeriod" startAt="2"/>
              <a:tabLst/>
              <a:defRPr/>
            </a:pPr>
            <a:r>
              <a:rPr kumimoji="1" lang="en-US" altLang="ja-JP" sz="2000" b="0" i="0" u="none" strike="noStrike" kern="0" cap="none" spc="0" normalizeH="0" baseline="0" noProof="0" dirty="0">
                <a:ln>
                  <a:noFill/>
                </a:ln>
                <a:solidFill>
                  <a:srgbClr val="000000"/>
                </a:solidFill>
                <a:effectLst/>
                <a:uLnTx/>
                <a:uFillTx/>
                <a:latin typeface="Arial"/>
              </a:rPr>
              <a:t>1</a:t>
            </a:r>
            <a:r>
              <a:rPr kumimoji="1" lang="en-US" altLang="ja-JP" sz="2000" b="0" i="0" u="none" strike="noStrike" kern="0" cap="none" spc="0" normalizeH="0" baseline="30000" noProof="0" dirty="0">
                <a:ln>
                  <a:noFill/>
                </a:ln>
                <a:solidFill>
                  <a:srgbClr val="000000"/>
                </a:solidFill>
                <a:effectLst/>
                <a:uLnTx/>
                <a:uFillTx/>
                <a:latin typeface="Arial"/>
              </a:rPr>
              <a:t>st</a:t>
            </a:r>
            <a:r>
              <a:rPr kumimoji="1" lang="en-US" altLang="ja-JP" sz="2000" b="0" i="0" u="none" strike="noStrike" kern="0" cap="none" spc="0" normalizeH="0" baseline="0" noProof="0" dirty="0">
                <a:ln>
                  <a:noFill/>
                </a:ln>
                <a:solidFill>
                  <a:srgbClr val="000000"/>
                </a:solidFill>
                <a:effectLst/>
                <a:uLnTx/>
                <a:uFillTx/>
                <a:latin typeface="Arial"/>
              </a:rPr>
              <a:t> Vice-Chair;   Marco Hernandez, YRP-IAI/CWC</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a:ln>
                  <a:noFill/>
                </a:ln>
                <a:solidFill>
                  <a:srgbClr val="000000"/>
                </a:solidFill>
                <a:effectLst/>
                <a:uLnTx/>
                <a:uFillTx/>
                <a:latin typeface="Arial"/>
              </a:rPr>
              <a:t>                  m</a:t>
            </a:r>
            <a:r>
              <a:rPr lang="en-US" altLang="ja-JP" sz="2000" dirty="0">
                <a:solidFill>
                  <a:srgbClr val="000000"/>
                </a:solidFill>
                <a:latin typeface="Arial"/>
              </a:rPr>
              <a:t>arco.hernandez@ieee.org</a:t>
            </a:r>
            <a:endParaRPr kumimoji="1" lang="en-US" altLang="ja-JP" sz="2000" b="0" i="0" u="none" strike="noStrike" kern="0" cap="none" spc="0" normalizeH="0" baseline="0" noProof="0" dirty="0">
              <a:ln>
                <a:noFill/>
              </a:ln>
              <a:solidFill>
                <a:srgbClr val="000000"/>
              </a:solidFill>
              <a:effectLst/>
              <a:uLnTx/>
              <a:uFillTx/>
              <a:latin typeface="Arial"/>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2000" dirty="0">
                <a:solidFill>
                  <a:srgbClr val="000000"/>
                </a:solidFill>
                <a:latin typeface="Arial"/>
              </a:rPr>
              <a:t>        2</a:t>
            </a:r>
            <a:r>
              <a:rPr lang="en-US" altLang="ja-JP" sz="2000" baseline="30000" dirty="0">
                <a:solidFill>
                  <a:srgbClr val="000000"/>
                </a:solidFill>
                <a:latin typeface="Arial"/>
              </a:rPr>
              <a:t>nd</a:t>
            </a:r>
            <a:r>
              <a:rPr lang="en-US" altLang="ja-JP" sz="2000" dirty="0">
                <a:solidFill>
                  <a:srgbClr val="000000"/>
                </a:solidFill>
                <a:latin typeface="Arial"/>
              </a:rPr>
              <a:t> Vice-Chair; Daisuke Anzai, Osaka Metropolitan Univ.</a:t>
            </a:r>
            <a:r>
              <a:rPr kumimoji="1" lang="en-US" altLang="ja-JP" sz="2000" b="0" i="0" u="none" strike="noStrike" kern="0" cap="none" spc="0" normalizeH="0" baseline="0" noProof="0" dirty="0">
                <a:ln>
                  <a:noFill/>
                </a:ln>
                <a:solidFill>
                  <a:srgbClr val="000000"/>
                </a:solidFill>
                <a:effectLst/>
                <a:uLnTx/>
                <a:uFillTx/>
                <a:latin typeface="Arial"/>
              </a:rPr>
              <a:t>    </a:t>
            </a:r>
          </a:p>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2000" dirty="0">
                <a:solidFill>
                  <a:srgbClr val="000000"/>
                </a:solidFill>
                <a:latin typeface="Arial"/>
              </a:rPr>
              <a:t>                  d.</a:t>
            </a:r>
            <a:r>
              <a:rPr kumimoji="1" lang="en-US" altLang="ja-JP" sz="2000" b="0" i="0" u="none" strike="noStrike" kern="0" cap="none" spc="0" normalizeH="0" baseline="0" noProof="0" dirty="0">
                <a:ln>
                  <a:noFill/>
                </a:ln>
                <a:solidFill>
                  <a:srgbClr val="000000"/>
                </a:solidFill>
                <a:effectLst/>
                <a:uLnTx/>
                <a:uFillTx/>
                <a:latin typeface="Arial"/>
              </a:rPr>
              <a:t>anzai@omu.ac.jp</a:t>
            </a:r>
          </a:p>
          <a:p>
            <a:pPr marL="457200" marR="0" lvl="0" indent="-457200" algn="l" defTabSz="914400" rtl="0" eaLnBrk="1" fontAlgn="base" latinLnBrk="0" hangingPunct="1">
              <a:lnSpc>
                <a:spcPct val="100000"/>
              </a:lnSpc>
              <a:spcBef>
                <a:spcPct val="20000"/>
              </a:spcBef>
              <a:spcAft>
                <a:spcPct val="0"/>
              </a:spcAft>
              <a:buClrTx/>
              <a:buSzTx/>
              <a:buFontTx/>
              <a:buAutoNum type="arabicPeriod" startAt="3"/>
              <a:tabLst/>
              <a:defRPr/>
            </a:pPr>
            <a:r>
              <a:rPr kumimoji="1" lang="en-US" altLang="ja-JP" sz="2000" b="0" i="0" u="none" strike="noStrike" kern="0" cap="none" spc="0" normalizeH="0" baseline="0" noProof="0" dirty="0">
                <a:ln>
                  <a:noFill/>
                </a:ln>
                <a:solidFill>
                  <a:srgbClr val="000000"/>
                </a:solidFill>
                <a:effectLst/>
                <a:uLnTx/>
                <a:uFillTx/>
                <a:latin typeface="Arial"/>
              </a:rPr>
              <a:t>Secretary;      Takumi Kobayashi, </a:t>
            </a:r>
            <a:r>
              <a:rPr kumimoji="1" lang="en-US" altLang="ja-JP" sz="2000" b="0" i="0" u="none" strike="noStrike" kern="0" cap="none" spc="0" normalizeH="0" baseline="0" noProof="0" dirty="0">
                <a:ln>
                  <a:noFill/>
                </a:ln>
                <a:solidFill>
                  <a:srgbClr val="000000"/>
                </a:solidFill>
                <a:effectLst/>
                <a:uLnTx/>
                <a:uFillTx/>
                <a:latin typeface="Arial"/>
                <a:ea typeface="+mn-ea"/>
                <a:cs typeface="+mn-cs"/>
              </a:rPr>
              <a:t>Osaka Metropolitan Univ./YRP-IAI</a:t>
            </a:r>
            <a:endParaRPr kumimoji="1" lang="en-US" altLang="ja-JP" sz="2000" b="0" i="0" u="none" strike="noStrike" kern="0" cap="none" spc="0" normalizeH="0" baseline="0" noProof="0" dirty="0">
              <a:ln>
                <a:noFill/>
              </a:ln>
              <a:solidFill>
                <a:srgbClr val="000000"/>
              </a:solidFill>
              <a:effectLst/>
              <a:uLnTx/>
              <a:uFillTx/>
              <a:latin typeface="Arial"/>
            </a:endParaRPr>
          </a:p>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a:ln>
                  <a:noFill/>
                </a:ln>
                <a:solidFill>
                  <a:srgbClr val="000000"/>
                </a:solidFill>
                <a:effectLst/>
                <a:uLnTx/>
                <a:uFillTx/>
                <a:latin typeface="Arial"/>
              </a:rPr>
              <a:t>                  kobayashi-takumi@yrp-iai.jp, Kobayashi.takumi@omu.ac.jp</a:t>
            </a:r>
          </a:p>
          <a:p>
            <a:pPr marL="514350" marR="0" lvl="0" indent="-514350" algn="l" defTabSz="914400" rtl="0" eaLnBrk="1" fontAlgn="base" latinLnBrk="0" hangingPunct="1">
              <a:lnSpc>
                <a:spcPct val="100000"/>
              </a:lnSpc>
              <a:spcBef>
                <a:spcPct val="20000"/>
              </a:spcBef>
              <a:spcAft>
                <a:spcPct val="0"/>
              </a:spcAft>
              <a:buClrTx/>
              <a:buSzTx/>
              <a:buFontTx/>
              <a:buAutoNum type="arabicPeriod" startAt="4"/>
              <a:tabLst/>
              <a:defRPr/>
            </a:pPr>
            <a:r>
              <a:rPr kumimoji="1" lang="en-US" altLang="ja-JP" sz="2000" b="0" i="0" u="none" strike="noStrike" kern="0" cap="none" spc="0" normalizeH="0" baseline="0" noProof="0" dirty="0">
                <a:ln>
                  <a:noFill/>
                </a:ln>
                <a:solidFill>
                  <a:srgbClr val="000000"/>
                </a:solidFill>
                <a:effectLst/>
                <a:uLnTx/>
                <a:uFillTx/>
                <a:latin typeface="Arial"/>
              </a:rPr>
              <a:t>Technical Editors;  </a:t>
            </a:r>
          </a:p>
          <a:p>
            <a:pPr marL="0" marR="0" lvl="0" indent="0" algn="l" defTabSz="914400" rtl="0" eaLnBrk="1" fontAlgn="base" latinLnBrk="0" hangingPunct="1">
              <a:lnSpc>
                <a:spcPct val="100000"/>
              </a:lnSpc>
              <a:spcBef>
                <a:spcPct val="20000"/>
              </a:spcBef>
              <a:spcAft>
                <a:spcPct val="0"/>
              </a:spcAft>
              <a:buClrTx/>
              <a:buSzTx/>
              <a:buNone/>
              <a:tabLst/>
              <a:defRPr/>
            </a:pPr>
            <a:r>
              <a:rPr lang="en-US" altLang="ja-JP" sz="2000" dirty="0">
                <a:solidFill>
                  <a:srgbClr val="000000"/>
                </a:solidFill>
                <a:latin typeface="Arial"/>
              </a:rPr>
              <a:t>             </a:t>
            </a:r>
            <a:r>
              <a:rPr kumimoji="1" lang="en-US" altLang="ja-JP" sz="2000" b="0" i="0" u="none" strike="noStrike" kern="0" cap="none" spc="0" normalizeH="0" baseline="0" noProof="0" dirty="0">
                <a:ln>
                  <a:noFill/>
                </a:ln>
                <a:solidFill>
                  <a:srgbClr val="000000"/>
                </a:solidFill>
                <a:effectLst/>
                <a:uLnTx/>
                <a:uFillTx/>
                <a:latin typeface="Arial"/>
              </a:rPr>
              <a:t>Minsoo Kim, YRP-IAI   minsoo@minsookim.com</a:t>
            </a:r>
          </a:p>
          <a:p>
            <a:pPr marL="0" marR="0" lvl="0" indent="0" algn="just" defTabSz="914400" rtl="0" eaLnBrk="1" fontAlgn="base" latinLnBrk="0" hangingPunct="1">
              <a:lnSpc>
                <a:spcPct val="100000"/>
              </a:lnSpc>
              <a:spcBef>
                <a:spcPct val="20000"/>
              </a:spcBef>
              <a:spcAft>
                <a:spcPct val="0"/>
              </a:spcAft>
              <a:buClrTx/>
              <a:buSzTx/>
              <a:buFontTx/>
              <a:buNone/>
              <a:tabLst/>
              <a:defRPr/>
            </a:pPr>
            <a:r>
              <a:rPr lang="en-US" altLang="ja-JP" sz="2000" dirty="0">
                <a:solidFill>
                  <a:srgbClr val="000000"/>
                </a:solidFill>
                <a:latin typeface="Arial"/>
              </a:rPr>
              <a:t>             Seong-Soon Joo, Nano </a:t>
            </a:r>
            <a:r>
              <a:rPr lang="en-US" altLang="ja-JP" sz="2000" dirty="0" err="1">
                <a:solidFill>
                  <a:srgbClr val="000000"/>
                </a:solidFill>
                <a:latin typeface="Arial"/>
              </a:rPr>
              <a:t>HiTech</a:t>
            </a:r>
            <a:r>
              <a:rPr lang="en-US" altLang="ja-JP" sz="2000" dirty="0">
                <a:solidFill>
                  <a:srgbClr val="000000"/>
                </a:solidFill>
                <a:latin typeface="Arial"/>
              </a:rPr>
              <a:t>     ssjoo@etri.sci.kr</a:t>
            </a:r>
          </a:p>
          <a:p>
            <a:pPr marL="0" marR="0" lvl="0" indent="0" algn="just" defTabSz="914400" rtl="0" eaLnBrk="1" fontAlgn="base" latinLnBrk="0" hangingPunct="1">
              <a:lnSpc>
                <a:spcPct val="100000"/>
              </a:lnSpc>
              <a:spcBef>
                <a:spcPct val="20000"/>
              </a:spcBef>
              <a:spcAft>
                <a:spcPct val="0"/>
              </a:spcAft>
              <a:buClrTx/>
              <a:buSzTx/>
              <a:buFontTx/>
              <a:buNone/>
              <a:tabLst/>
              <a:defRPr/>
            </a:pPr>
            <a:r>
              <a:rPr kumimoji="1" lang="en-US" altLang="ja-JP" sz="2000" b="0" i="0" u="none" strike="noStrike" kern="0" cap="none" spc="0" normalizeH="0" baseline="0" noProof="0" dirty="0">
                <a:ln>
                  <a:noFill/>
                </a:ln>
                <a:solidFill>
                  <a:srgbClr val="000000"/>
                </a:solidFill>
                <a:effectLst/>
                <a:uLnTx/>
                <a:uFillTx/>
                <a:latin typeface="Arial"/>
              </a:rPr>
              <a:t>             Kento Takabayashi, Toyo U. </a:t>
            </a:r>
            <a:r>
              <a:rPr kumimoji="1" lang="fi-FI" altLang="ja-JP" sz="2000" b="0" i="0" u="none" strike="noStrike" kern="0" cap="none" spc="0" normalizeH="0" baseline="0" noProof="0" dirty="0">
                <a:ln>
                  <a:noFill/>
                </a:ln>
                <a:solidFill>
                  <a:srgbClr val="000000"/>
                </a:solidFill>
                <a:effectLst/>
                <a:uLnTx/>
                <a:uFillTx/>
                <a:latin typeface="Arial"/>
              </a:rPr>
              <a:t>takabayashi@toyo.jp</a:t>
            </a:r>
            <a:endParaRPr kumimoji="1" lang="en-US" altLang="ja-JP" sz="2000" b="0" i="0" u="none" strike="noStrike" kern="0" cap="none" spc="0" normalizeH="0" baseline="0" noProof="0" dirty="0">
              <a:ln>
                <a:noFill/>
              </a:ln>
              <a:solidFill>
                <a:srgbClr val="000000"/>
              </a:solidFill>
              <a:effectLst/>
              <a:uLnTx/>
              <a:uFillTx/>
              <a:latin typeface="Arial"/>
            </a:endParaRPr>
          </a:p>
          <a:p>
            <a:pPr marL="0" lvl="0" indent="0">
              <a:buNone/>
              <a:defRPr/>
            </a:pPr>
            <a:r>
              <a:rPr kumimoji="1" lang="en-US" altLang="ja-JP" sz="2000" dirty="0"/>
              <a:t>             Marco Hernandez, YRP-IAI/CWC</a:t>
            </a:r>
            <a:r>
              <a:rPr lang="ja-JP" altLang="en-US" sz="2000" dirty="0"/>
              <a:t> </a:t>
            </a:r>
            <a:r>
              <a:rPr lang="fi-FI" altLang="ja-JP" sz="2000" dirty="0"/>
              <a:t>marco.hernandez@ieee.org</a:t>
            </a:r>
            <a:endParaRPr kumimoji="1" lang="en-US" altLang="ja-JP" sz="2000" dirty="0"/>
          </a:p>
          <a:p>
            <a:pPr marL="0" marR="0" lvl="0" indent="0" algn="l" defTabSz="914400" rtl="0" eaLnBrk="1" fontAlgn="base" latinLnBrk="0" hangingPunct="1">
              <a:lnSpc>
                <a:spcPct val="100000"/>
              </a:lnSpc>
              <a:spcBef>
                <a:spcPct val="20000"/>
              </a:spcBef>
              <a:spcAft>
                <a:spcPct val="0"/>
              </a:spcAft>
              <a:buClrTx/>
              <a:buSzTx/>
              <a:buFontTx/>
              <a:buNone/>
              <a:tabLst/>
              <a:defRPr/>
            </a:pPr>
            <a:r>
              <a:rPr lang="en-US" altLang="ja-JP" sz="2000" dirty="0"/>
              <a:t>             </a:t>
            </a:r>
            <a:endParaRPr kumimoji="1" lang="ja-JP" altLang="en-US" sz="2000" dirty="0"/>
          </a:p>
        </p:txBody>
      </p:sp>
      <p:sp>
        <p:nvSpPr>
          <p:cNvPr id="3" name="タイトル 2"/>
          <p:cNvSpPr>
            <a:spLocks noGrp="1"/>
          </p:cNvSpPr>
          <p:nvPr>
            <p:ph type="title"/>
          </p:nvPr>
        </p:nvSpPr>
        <p:spPr>
          <a:xfrm>
            <a:off x="671782" y="618708"/>
            <a:ext cx="7772400" cy="595929"/>
          </a:xfrm>
        </p:spPr>
        <p:txBody>
          <a:bodyPr/>
          <a:lstStyle/>
          <a:p>
            <a:r>
              <a:rPr lang="en-US" altLang="ja-JP" sz="2800" b="1" dirty="0">
                <a:solidFill>
                  <a:schemeClr val="tx1"/>
                </a:solidFill>
                <a:latin typeface="+mn-lt"/>
              </a:rPr>
              <a:t>Contacts and Conference call</a:t>
            </a:r>
            <a:endParaRPr kumimoji="1" lang="ja-JP" altLang="en-US" sz="2800" b="1" dirty="0">
              <a:solidFill>
                <a:schemeClr val="tx1"/>
              </a:solidFill>
              <a:latin typeface="+mn-lt"/>
            </a:endParaRPr>
          </a:p>
        </p:txBody>
      </p:sp>
      <p:sp>
        <p:nvSpPr>
          <p:cNvPr id="7" name="スライド番号プレースホルダー 5">
            <a:extLst>
              <a:ext uri="{FF2B5EF4-FFF2-40B4-BE49-F238E27FC236}">
                <a16:creationId xmlns:a16="http://schemas.microsoft.com/office/drawing/2014/main" id="{95F69E21-5412-37B6-7073-C1312266EDD8}"/>
              </a:ext>
            </a:extLst>
          </p:cNvPr>
          <p:cNvSpPr>
            <a:spLocks noGrp="1"/>
          </p:cNvSpPr>
          <p:nvPr>
            <p:ph type="sldNum" sz="quarter" idx="12"/>
          </p:nvPr>
        </p:nvSpPr>
        <p:spPr>
          <a:xfrm>
            <a:off x="4344988" y="6475413"/>
            <a:ext cx="530225" cy="182562"/>
          </a:xfrm>
        </p:spPr>
        <p:txBody>
          <a:bodyPr/>
          <a:lstStyle/>
          <a:p>
            <a:r>
              <a:rPr lang="en-US" altLang="ja-JP" dirty="0"/>
              <a:t>Slide </a:t>
            </a:r>
            <a:fld id="{38E6254A-D985-444C-BBE9-59789D09939F}" type="slidenum">
              <a:rPr lang="en-US" altLang="ja-JP"/>
              <a:pPr/>
              <a:t>13</a:t>
            </a:fld>
            <a:endParaRPr lang="en-US" altLang="ja-JP" dirty="0"/>
          </a:p>
        </p:txBody>
      </p:sp>
      <p:sp>
        <p:nvSpPr>
          <p:cNvPr id="4" name="日付プレースホルダー 3">
            <a:extLst>
              <a:ext uri="{FF2B5EF4-FFF2-40B4-BE49-F238E27FC236}">
                <a16:creationId xmlns:a16="http://schemas.microsoft.com/office/drawing/2014/main" id="{AA875E9E-8365-3E7E-65E9-D49D9AC8D131}"/>
              </a:ext>
            </a:extLst>
          </p:cNvPr>
          <p:cNvSpPr>
            <a:spLocks noGrp="1"/>
          </p:cNvSpPr>
          <p:nvPr>
            <p:ph type="dt" sz="half" idx="2"/>
          </p:nvPr>
        </p:nvSpPr>
        <p:spPr>
          <a:xfrm>
            <a:off x="719666" y="367267"/>
            <a:ext cx="1600200" cy="215444"/>
          </a:xfrm>
        </p:spPr>
        <p:txBody>
          <a:bodyPr/>
          <a:lstStyle/>
          <a:p>
            <a:r>
              <a:rPr lang="en-US" altLang="ja-JP"/>
              <a:t>September 2025</a:t>
            </a:r>
            <a:endParaRPr lang="en-US" altLang="ja-JP" dirty="0"/>
          </a:p>
        </p:txBody>
      </p:sp>
    </p:spTree>
    <p:extLst>
      <p:ext uri="{BB962C8B-B14F-4D97-AF65-F5344CB8AC3E}">
        <p14:creationId xmlns:p14="http://schemas.microsoft.com/office/powerpoint/2010/main" val="42357703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755650" y="2133600"/>
            <a:ext cx="7764463" cy="2878138"/>
          </a:xfrm>
        </p:spPr>
        <p:txBody>
          <a:bodyPr/>
          <a:lstStyle/>
          <a:p>
            <a:pPr algn="ctr"/>
            <a:r>
              <a:rPr lang="en-US" altLang="ja-JP" b="1" dirty="0">
                <a:solidFill>
                  <a:schemeClr val="tx2"/>
                </a:solidFill>
                <a:latin typeface="Times New Roman" pitchFamily="18" charset="0"/>
                <a:ea typeface="ＭＳ Ｐゴシック" charset="-128"/>
              </a:rPr>
              <a:t>Thank You !</a:t>
            </a:r>
          </a:p>
          <a:p>
            <a:pPr algn="ctr"/>
            <a:endParaRPr lang="en-US" altLang="ja-JP" b="1" dirty="0">
              <a:solidFill>
                <a:schemeClr val="tx2"/>
              </a:solidFill>
              <a:latin typeface="Times New Roman" pitchFamily="18" charset="0"/>
              <a:ea typeface="ＭＳ Ｐゴシック" charset="-128"/>
            </a:endParaRPr>
          </a:p>
          <a:p>
            <a:pPr algn="ctr"/>
            <a:r>
              <a:rPr lang="en-US" altLang="ja-JP" b="1" dirty="0">
                <a:solidFill>
                  <a:schemeClr val="tx2"/>
                </a:solidFill>
                <a:latin typeface="Times New Roman" pitchFamily="18" charset="0"/>
                <a:ea typeface="ＭＳ Ｐゴシック" charset="-128"/>
              </a:rPr>
              <a:t>Any Questions ?</a:t>
            </a:r>
          </a:p>
          <a:p>
            <a:endParaRPr lang="en-US" altLang="ja-JP" dirty="0">
              <a:ea typeface="ＭＳ Ｐゴシック" charset="-128"/>
            </a:endParaRPr>
          </a:p>
        </p:txBody>
      </p:sp>
      <p:sp>
        <p:nvSpPr>
          <p:cNvPr id="11267" name="Slide Number Placeholder 5"/>
          <p:cNvSpPr>
            <a:spLocks noGrp="1"/>
          </p:cNvSpPr>
          <p:nvPr>
            <p:ph type="sldNum" sz="quarter" idx="4294967295"/>
          </p:nvPr>
        </p:nvSpPr>
        <p:spPr>
          <a:xfrm>
            <a:off x="4398956" y="6453336"/>
            <a:ext cx="593111" cy="215444"/>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ts val="8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charset="0"/>
                <a:ea typeface="ＭＳ Ｐゴシック" charset="-128"/>
              </a:defRPr>
            </a:lvl1pPr>
            <a:lvl2pPr eaLnBrk="0" hangingPunct="0">
              <a:spcBef>
                <a:spcPts val="7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charset="0"/>
                <a:ea typeface="ＭＳ Ｐゴシック" charset="-128"/>
              </a:defRPr>
            </a:lvl2pPr>
            <a:lvl3pPr eaLnBrk="0" hangingPunct="0">
              <a:spcBef>
                <a:spcPts val="6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charset="0"/>
                <a:ea typeface="ＭＳ Ｐゴシック" charset="-128"/>
              </a:defRPr>
            </a:lvl3pPr>
            <a:lvl4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4pPr>
            <a:lvl5pPr eaLnBrk="0" hangingPunct="0">
              <a:spcBef>
                <a:spcPts val="500"/>
              </a:spcBef>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5pPr>
            <a:lvl6pPr marL="25146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6pPr>
            <a:lvl7pPr marL="29718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7pPr>
            <a:lvl8pPr marL="34290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8pPr>
            <a:lvl9pPr marL="3886200" indent="-228600" defTabSz="449263" eaLnBrk="0" fontAlgn="base" hangingPunct="0">
              <a:spcBef>
                <a:spcPts val="500"/>
              </a:spcBef>
              <a:spcAft>
                <a:spcPct val="0"/>
              </a:spcAft>
              <a:buClr>
                <a:srgbClr val="000000"/>
              </a:buClr>
              <a:buSzPct val="100000"/>
              <a:buFont typeface="Times New Roman"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charset="0"/>
                <a:ea typeface="ＭＳ Ｐゴシック" charset="-128"/>
              </a:defRPr>
            </a:lvl9pPr>
          </a:lstStyle>
          <a:p>
            <a:pPr eaLnBrk="1" hangingPunct="1">
              <a:spcBef>
                <a:spcPct val="0"/>
              </a:spcBef>
            </a:pPr>
            <a:r>
              <a:rPr lang="en-US" altLang="ja-JP" sz="1400" dirty="0">
                <a:latin typeface="Times New Roman" pitchFamily="18" charset="0"/>
              </a:rPr>
              <a:t>Slide </a:t>
            </a:r>
            <a:fld id="{E38E3EF7-C539-4772-B002-32A88B061C64}" type="slidenum">
              <a:rPr lang="en-US" altLang="ja-JP" sz="1400" smtClean="0">
                <a:latin typeface="Times New Roman" pitchFamily="18" charset="0"/>
              </a:rPr>
              <a:pPr eaLnBrk="1" hangingPunct="1">
                <a:spcBef>
                  <a:spcPct val="0"/>
                </a:spcBef>
              </a:pPr>
              <a:t>14</a:t>
            </a:fld>
            <a:endParaRPr lang="en-US" altLang="ja-JP" sz="1400" dirty="0">
              <a:latin typeface="Times New Roman" pitchFamily="18" charset="0"/>
            </a:endParaRPr>
          </a:p>
        </p:txBody>
      </p:sp>
      <p:sp>
        <p:nvSpPr>
          <p:cNvPr id="5" name="日付プレースホルダー 1">
            <a:extLst>
              <a:ext uri="{FF2B5EF4-FFF2-40B4-BE49-F238E27FC236}">
                <a16:creationId xmlns:a16="http://schemas.microsoft.com/office/drawing/2014/main" id="{6F6D7E6C-7629-457B-9A4C-EB18B7BE596D}"/>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Tree>
    <p:extLst>
      <p:ext uri="{BB962C8B-B14F-4D97-AF65-F5344CB8AC3E}">
        <p14:creationId xmlns:p14="http://schemas.microsoft.com/office/powerpoint/2010/main" val="2427862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12"/>
          </p:nvPr>
        </p:nvSpPr>
        <p:spPr>
          <a:xfrm>
            <a:off x="4342756" y="6475413"/>
            <a:ext cx="530225" cy="182562"/>
          </a:xfrm>
        </p:spPr>
        <p:txBody>
          <a:bodyPr/>
          <a:lstStyle/>
          <a:p>
            <a:r>
              <a:rPr lang="en-US" altLang="ja-JP" dirty="0"/>
              <a:t>Slide </a:t>
            </a:r>
            <a:fld id="{E1A173A1-C39B-41EB-BCF2-B522BCC141FC}" type="slidenum">
              <a:rPr lang="en-US" altLang="ja-JP"/>
              <a:pPr/>
              <a:t>2</a:t>
            </a:fld>
            <a:endParaRPr lang="en-US" altLang="ja-JP" dirty="0"/>
          </a:p>
        </p:txBody>
      </p:sp>
      <p:sp>
        <p:nvSpPr>
          <p:cNvPr id="26626" name="Rectangle 2"/>
          <p:cNvSpPr>
            <a:spLocks noGrp="1" noChangeArrowheads="1"/>
          </p:cNvSpPr>
          <p:nvPr>
            <p:ph type="ctrTitle"/>
          </p:nvPr>
        </p:nvSpPr>
        <p:spPr>
          <a:xfrm>
            <a:off x="811221" y="1195610"/>
            <a:ext cx="7593294" cy="5039951"/>
          </a:xfrm>
        </p:spPr>
        <p:txBody>
          <a:bodyPr/>
          <a:lstStyle/>
          <a:p>
            <a:r>
              <a:rPr lang="en-US" altLang="ja-JP" b="1" dirty="0">
                <a:ea typeface="ＭＳ Ｐゴシック" pitchFamily="50" charset="-128"/>
              </a:rPr>
              <a:t>IEEE 802.15 TG6ma </a:t>
            </a:r>
            <a:br>
              <a:rPr lang="en-US" altLang="ja-JP" b="1" dirty="0">
                <a:ea typeface="ＭＳ Ｐゴシック" pitchFamily="50" charset="-128"/>
              </a:rPr>
            </a:br>
            <a:r>
              <a:rPr kumimoji="1" lang="en-US" altLang="ja-JP" sz="3600" b="0" i="0" u="none" strike="noStrike" kern="0" cap="none" spc="0" normalizeH="0" baseline="0" noProof="0" dirty="0">
                <a:ln>
                  <a:noFill/>
                </a:ln>
                <a:solidFill>
                  <a:srgbClr val="000000"/>
                </a:solidFill>
                <a:effectLst/>
                <a:uLnTx/>
                <a:uFillTx/>
                <a:latin typeface="Times New Roman"/>
                <a:ea typeface="ＭＳ Ｐゴシック" charset="-128"/>
                <a:cs typeface="+mj-cs"/>
              </a:rPr>
              <a:t>(Revision of IEEE802.15.6-2012) </a:t>
            </a:r>
            <a:br>
              <a:rPr kumimoji="1" lang="en-US" altLang="ja-JP" sz="3600" b="1" i="0" u="none" strike="noStrike" kern="0" cap="none" spc="0" normalizeH="0" baseline="0" noProof="0" dirty="0">
                <a:ln>
                  <a:noFill/>
                </a:ln>
                <a:solidFill>
                  <a:srgbClr val="000000"/>
                </a:solidFill>
                <a:effectLst/>
                <a:uLnTx/>
                <a:uFillTx/>
                <a:latin typeface="Times New Roman"/>
                <a:ea typeface="ＭＳ Ｐゴシック" pitchFamily="50" charset="-128"/>
                <a:cs typeface="+mj-cs"/>
              </a:rPr>
            </a:br>
            <a:br>
              <a:rPr lang="en-US" altLang="ja-JP" b="1" dirty="0">
                <a:ea typeface="ＭＳ Ｐゴシック" pitchFamily="50" charset="-128"/>
              </a:rPr>
            </a:br>
            <a:r>
              <a:rPr lang="en-US" altLang="ja-JP" sz="4400" dirty="0">
                <a:ea typeface="ＭＳ Ｐゴシック" pitchFamily="50" charset="-128"/>
              </a:rPr>
              <a:t>Closing Report</a:t>
            </a:r>
            <a:br>
              <a:rPr lang="en-US" altLang="ja-JP" dirty="0">
                <a:ea typeface="ＭＳ Ｐゴシック" pitchFamily="50" charset="-128"/>
              </a:rPr>
            </a:br>
            <a:br>
              <a:rPr lang="en-US" altLang="ja-JP" dirty="0">
                <a:ea typeface="ＭＳ Ｐゴシック" pitchFamily="50" charset="-128"/>
              </a:rPr>
            </a:br>
            <a:r>
              <a:rPr lang="en-US" altLang="ja-JP" sz="2800" dirty="0">
                <a:ea typeface="ＭＳ Ｐゴシック" pitchFamily="50" charset="-128"/>
              </a:rPr>
              <a:t>In Personal and Virtual Hybrid </a:t>
            </a:r>
            <a:r>
              <a:rPr lang="en-US" altLang="ja-JP" sz="2800" dirty="0" err="1">
                <a:ea typeface="ＭＳ Ｐゴシック" pitchFamily="50" charset="-128"/>
              </a:rPr>
              <a:t>Inerim</a:t>
            </a:r>
            <a:r>
              <a:rPr lang="en-US" altLang="ja-JP" sz="2800" dirty="0">
                <a:ea typeface="ＭＳ Ｐゴシック" pitchFamily="50" charset="-128"/>
              </a:rPr>
              <a:t> Session</a:t>
            </a:r>
            <a:br>
              <a:rPr lang="en-US" altLang="ja-JP" sz="2800" dirty="0">
                <a:ea typeface="ＭＳ Ｐゴシック" pitchFamily="50" charset="-128"/>
              </a:rPr>
            </a:br>
            <a:r>
              <a:rPr lang="en-US" altLang="ja-JP" sz="2800" dirty="0">
                <a:ea typeface="ＭＳ Ｐゴシック" pitchFamily="50" charset="-128"/>
              </a:rPr>
              <a:t>Waikoloa, Hawaii, USA</a:t>
            </a:r>
            <a:br>
              <a:rPr lang="en-US" altLang="ja-JP" sz="2800" dirty="0">
                <a:ea typeface="ＭＳ Ｐゴシック" pitchFamily="50" charset="-128"/>
              </a:rPr>
            </a:br>
            <a:br>
              <a:rPr lang="en-US" altLang="ja-JP" sz="2800" dirty="0">
                <a:ea typeface="ＭＳ Ｐゴシック" pitchFamily="50" charset="-128"/>
              </a:rPr>
            </a:br>
            <a:r>
              <a:rPr lang="en-US" altLang="ja-JP" sz="2800" dirty="0">
                <a:ea typeface="ＭＳ Ｐゴシック" pitchFamily="50" charset="-128"/>
              </a:rPr>
              <a:t>September 18</a:t>
            </a:r>
            <a:r>
              <a:rPr lang="en-US" altLang="ja-JP" sz="2800" baseline="30000" dirty="0">
                <a:ea typeface="ＭＳ Ｐゴシック" pitchFamily="50" charset="-128"/>
              </a:rPr>
              <a:t>th</a:t>
            </a:r>
            <a:r>
              <a:rPr lang="en-US" altLang="ja-JP" sz="2800" dirty="0">
                <a:ea typeface="ＭＳ Ｐゴシック" pitchFamily="50" charset="-128"/>
              </a:rPr>
              <a:t>, 2025</a:t>
            </a:r>
            <a:br>
              <a:rPr lang="en-US" altLang="ja-JP" sz="3600" dirty="0">
                <a:ea typeface="ＭＳ Ｐゴシック" pitchFamily="50" charset="-128"/>
              </a:rPr>
            </a:br>
            <a:r>
              <a:rPr lang="en-US" altLang="ja-JP" sz="2800" dirty="0">
                <a:ea typeface="ＭＳ Ｐゴシック" pitchFamily="50" charset="-128"/>
              </a:rPr>
              <a:t>Ryuji Kohno</a:t>
            </a:r>
            <a:br>
              <a:rPr lang="en-US" altLang="ja-JP" sz="2800" dirty="0">
                <a:ea typeface="ＭＳ Ｐゴシック" pitchFamily="50" charset="-128"/>
              </a:rPr>
            </a:br>
            <a:r>
              <a:rPr lang="en-US" altLang="ja-JP" sz="2000" dirty="0">
                <a:ea typeface="ＭＳ Ｐゴシック" pitchFamily="50" charset="-128"/>
              </a:rPr>
              <a:t>Yokohama National University(YNU),</a:t>
            </a:r>
            <a:br>
              <a:rPr lang="en-US" altLang="ja-JP" sz="2000" dirty="0">
                <a:ea typeface="ＭＳ Ｐゴシック" pitchFamily="50" charset="-128"/>
              </a:rPr>
            </a:br>
            <a:r>
              <a:rPr lang="en-US" altLang="ja-JP" sz="2000" dirty="0">
                <a:ea typeface="ＭＳ Ｐゴシック" pitchFamily="50" charset="-128"/>
              </a:rPr>
              <a:t>YRP International Alliance Institute(YRP-IAI)</a:t>
            </a:r>
            <a:br>
              <a:rPr lang="en-US" altLang="ja-JP" sz="2000" dirty="0">
                <a:ea typeface="ＭＳ Ｐゴシック" pitchFamily="50" charset="-128"/>
              </a:rPr>
            </a:br>
            <a:endParaRPr lang="ja-JP" altLang="ja-JP" dirty="0"/>
          </a:p>
        </p:txBody>
      </p:sp>
      <p:sp>
        <p:nvSpPr>
          <p:cNvPr id="5" name="日付プレースホルダー 1">
            <a:extLst>
              <a:ext uri="{FF2B5EF4-FFF2-40B4-BE49-F238E27FC236}">
                <a16:creationId xmlns:a16="http://schemas.microsoft.com/office/drawing/2014/main" id="{23F01D8F-AC3E-4333-AC38-81280346CF47}"/>
              </a:ext>
            </a:extLst>
          </p:cNvPr>
          <p:cNvSpPr>
            <a:spLocks noGrp="1"/>
          </p:cNvSpPr>
          <p:nvPr>
            <p:ph type="dt" sz="half" idx="2"/>
          </p:nvPr>
        </p:nvSpPr>
        <p:spPr>
          <a:xfrm>
            <a:off x="684483" y="394156"/>
            <a:ext cx="1600200" cy="215444"/>
          </a:xfrm>
        </p:spPr>
        <p:txBody>
          <a:bodyPr/>
          <a:lstStyle/>
          <a:p>
            <a:r>
              <a:rPr lang="en-US" altLang="ja-JP"/>
              <a:t>September 2025</a:t>
            </a:r>
            <a:endParaRPr lang="en-US" altLang="ja-JP" dirty="0"/>
          </a:p>
        </p:txBody>
      </p:sp>
    </p:spTree>
    <p:extLst>
      <p:ext uri="{BB962C8B-B14F-4D97-AF65-F5344CB8AC3E}">
        <p14:creationId xmlns:p14="http://schemas.microsoft.com/office/powerpoint/2010/main" val="1923193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BD63B443-E47D-34EF-69C0-A8EF8841979A}"/>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2" name="コンテンツ プレースホルダー 1">
            <a:extLst>
              <a:ext uri="{FF2B5EF4-FFF2-40B4-BE49-F238E27FC236}">
                <a16:creationId xmlns:a16="http://schemas.microsoft.com/office/drawing/2014/main" id="{8BA1793D-5BD3-4403-95C9-9E3B555A15E0}"/>
              </a:ext>
            </a:extLst>
          </p:cNvPr>
          <p:cNvSpPr>
            <a:spLocks noGrp="1"/>
          </p:cNvSpPr>
          <p:nvPr>
            <p:ph idx="1"/>
          </p:nvPr>
        </p:nvSpPr>
        <p:spPr>
          <a:xfrm>
            <a:off x="197875" y="1824254"/>
            <a:ext cx="8824450" cy="4860426"/>
          </a:xfrm>
        </p:spPr>
        <p:txBody>
          <a:bodyPr/>
          <a:lstStyle/>
          <a:p>
            <a:pPr marL="0" indent="0">
              <a:lnSpc>
                <a:spcPts val="1800"/>
              </a:lnSpc>
              <a:buNone/>
            </a:pPr>
            <a:r>
              <a:rPr lang="en-US" altLang="ja-JP" sz="1800" b="1" dirty="0"/>
              <a:t>Objective</a:t>
            </a:r>
            <a:r>
              <a:rPr lang="en-US" altLang="ja-JP" sz="1800" dirty="0"/>
              <a:t>: E</a:t>
            </a:r>
            <a:r>
              <a:rPr kumimoji="1" lang="en-US" altLang="ja-JP" sz="1800" dirty="0"/>
              <a:t>nhancements to the BAN Ultra Wideband (UWB) physical layer (PHY) and media access control (MAC) to support enhanced dependability to a human BAN (</a:t>
            </a:r>
            <a:r>
              <a:rPr kumimoji="1" lang="en-US" altLang="ja-JP" sz="1800" dirty="0">
                <a:solidFill>
                  <a:srgbClr val="FF0000"/>
                </a:solidFill>
              </a:rPr>
              <a:t>HBAN</a:t>
            </a:r>
            <a:r>
              <a:rPr kumimoji="1" lang="en-US" altLang="ja-JP" sz="1800" dirty="0"/>
              <a:t>) and adds support for vehicle body area networks (</a:t>
            </a:r>
            <a:r>
              <a:rPr kumimoji="1" lang="en-US" altLang="ja-JP" sz="1800" dirty="0">
                <a:solidFill>
                  <a:srgbClr val="FF0000"/>
                </a:solidFill>
              </a:rPr>
              <a:t>VBAN</a:t>
            </a:r>
            <a:r>
              <a:rPr kumimoji="1" lang="en-US" altLang="ja-JP" sz="1800" dirty="0"/>
              <a:t>), a coordinator in a vehicle with devices around the vehicular cabin.</a:t>
            </a:r>
          </a:p>
          <a:p>
            <a:pPr marL="0" indent="0">
              <a:lnSpc>
                <a:spcPts val="1900"/>
              </a:lnSpc>
              <a:buNone/>
            </a:pPr>
            <a:r>
              <a:rPr lang="en-US" altLang="ja-JP" sz="2000" b="1" dirty="0"/>
              <a:t>Action:  </a:t>
            </a:r>
          </a:p>
          <a:p>
            <a:pPr marL="0" indent="0">
              <a:lnSpc>
                <a:spcPts val="1900"/>
              </a:lnSpc>
              <a:buNone/>
            </a:pPr>
            <a:r>
              <a:rPr lang="en-US" altLang="ja-JP" sz="1800" dirty="0">
                <a:solidFill>
                  <a:srgbClr val="FF0000"/>
                </a:solidFill>
              </a:rPr>
              <a:t>•Review of the 1st SA Ballot for Draft D06</a:t>
            </a:r>
          </a:p>
          <a:p>
            <a:pPr marL="0" indent="0">
              <a:lnSpc>
                <a:spcPts val="1900"/>
              </a:lnSpc>
              <a:buNone/>
            </a:pPr>
            <a:r>
              <a:rPr lang="en-US" altLang="ja-JP" sz="1800" dirty="0">
                <a:solidFill>
                  <a:srgbClr val="FF0000"/>
                </a:solidFill>
              </a:rPr>
              <a:t>•Comment Resolution  for the 1st SA Ballot</a:t>
            </a:r>
          </a:p>
          <a:p>
            <a:pPr marL="0" indent="0">
              <a:lnSpc>
                <a:spcPts val="1900"/>
              </a:lnSpc>
              <a:buNone/>
            </a:pPr>
            <a:r>
              <a:rPr lang="en-US" altLang="ja-JP" sz="1800" dirty="0">
                <a:solidFill>
                  <a:srgbClr val="FF0000"/>
                </a:solidFill>
              </a:rPr>
              <a:t>•Performance Evaluation of Technologies in PHY; Channel Coding According to 8 QoS Levels of Packets and  Coexistence Levels, Interference Mitigation, etc.  </a:t>
            </a:r>
          </a:p>
          <a:p>
            <a:pPr marL="0" indent="0">
              <a:lnSpc>
                <a:spcPts val="1900"/>
              </a:lnSpc>
              <a:buNone/>
            </a:pPr>
            <a:r>
              <a:rPr lang="en-US" altLang="ja-JP" sz="1800" dirty="0">
                <a:solidFill>
                  <a:srgbClr val="FF0000"/>
                </a:solidFill>
              </a:rPr>
              <a:t>•Performance Evaluation of Technologies in MAC; Channel Management, CCA, Hybrid Contention Free/Access Protocol According to 8 </a:t>
            </a:r>
            <a:r>
              <a:rPr lang="en-US" altLang="ja-JP" sz="1800" dirty="0" err="1">
                <a:solidFill>
                  <a:srgbClr val="FF0000"/>
                </a:solidFill>
              </a:rPr>
              <a:t>QoSs</a:t>
            </a:r>
            <a:r>
              <a:rPr lang="en-US" altLang="ja-JP" sz="1800" dirty="0">
                <a:solidFill>
                  <a:srgbClr val="FF0000"/>
                </a:solidFill>
              </a:rPr>
              <a:t> and Coexistences.</a:t>
            </a:r>
          </a:p>
          <a:p>
            <a:pPr marL="0" indent="0">
              <a:lnSpc>
                <a:spcPts val="1900"/>
              </a:lnSpc>
              <a:buNone/>
            </a:pPr>
            <a:r>
              <a:rPr lang="en-US" altLang="ja-JP" sz="1800" dirty="0">
                <a:solidFill>
                  <a:srgbClr val="FF0000"/>
                </a:solidFill>
              </a:rPr>
              <a:t>•Harmonization or Commonality with 4ab in Coexistence and Feasible Implementation of 6ma and 4ab</a:t>
            </a:r>
          </a:p>
          <a:p>
            <a:pPr marL="0" indent="0">
              <a:lnSpc>
                <a:spcPts val="1900"/>
              </a:lnSpc>
              <a:buNone/>
            </a:pPr>
            <a:r>
              <a:rPr lang="en-US" altLang="ja-JP" sz="1800" dirty="0">
                <a:solidFill>
                  <a:srgbClr val="FF0000"/>
                </a:solidFill>
              </a:rPr>
              <a:t>•Feasibility of TSN of 802.1 in MAC</a:t>
            </a:r>
          </a:p>
          <a:p>
            <a:pPr marL="0" indent="0">
              <a:lnSpc>
                <a:spcPts val="1900"/>
              </a:lnSpc>
              <a:buNone/>
            </a:pPr>
            <a:endParaRPr lang="en-US" altLang="ja-JP" sz="1800" dirty="0">
              <a:solidFill>
                <a:srgbClr val="FF0000"/>
              </a:solidFill>
            </a:endParaRPr>
          </a:p>
          <a:p>
            <a:pPr marL="0" indent="0">
              <a:lnSpc>
                <a:spcPts val="1900"/>
              </a:lnSpc>
              <a:buNone/>
            </a:pPr>
            <a:r>
              <a:rPr lang="en-US" altLang="ja-JP" sz="2000" b="1" dirty="0"/>
              <a:t>Next Things to Do</a:t>
            </a:r>
            <a:r>
              <a:rPr lang="ja-JP" altLang="en-US" sz="2000" b="1" dirty="0"/>
              <a:t>：</a:t>
            </a:r>
            <a:r>
              <a:rPr lang="en-US" altLang="ja-JP" sz="2000" dirty="0">
                <a:solidFill>
                  <a:srgbClr val="FF0000"/>
                </a:solidFill>
              </a:rPr>
              <a:t>      SA 2</a:t>
            </a:r>
            <a:r>
              <a:rPr lang="en-US" altLang="ja-JP" sz="2000" baseline="30000" dirty="0">
                <a:solidFill>
                  <a:srgbClr val="FF0000"/>
                </a:solidFill>
              </a:rPr>
              <a:t>nd</a:t>
            </a:r>
            <a:r>
              <a:rPr lang="en-US" altLang="ja-JP" sz="2000" dirty="0">
                <a:solidFill>
                  <a:srgbClr val="FF0000"/>
                </a:solidFill>
              </a:rPr>
              <a:t> Ballot Approval</a:t>
            </a:r>
            <a:endParaRPr kumimoji="1" lang="ja-JP" altLang="en-US" sz="2000" dirty="0"/>
          </a:p>
        </p:txBody>
      </p:sp>
      <p:sp>
        <p:nvSpPr>
          <p:cNvPr id="3" name="タイトル 2">
            <a:extLst>
              <a:ext uri="{FF2B5EF4-FFF2-40B4-BE49-F238E27FC236}">
                <a16:creationId xmlns:a16="http://schemas.microsoft.com/office/drawing/2014/main" id="{1BA2FB5A-48E5-4AD7-9ECE-FBB543BFA4A8}"/>
              </a:ext>
            </a:extLst>
          </p:cNvPr>
          <p:cNvSpPr>
            <a:spLocks noGrp="1"/>
          </p:cNvSpPr>
          <p:nvPr>
            <p:ph type="title"/>
          </p:nvPr>
        </p:nvSpPr>
        <p:spPr>
          <a:xfrm>
            <a:off x="494070" y="723311"/>
            <a:ext cx="8347587" cy="754576"/>
          </a:xfrm>
        </p:spPr>
        <p:txBody>
          <a:bodyPr/>
          <a:lstStyle/>
          <a:p>
            <a:pPr>
              <a:lnSpc>
                <a:spcPts val="2700"/>
              </a:lnSpc>
            </a:pPr>
            <a:r>
              <a:rPr kumimoji="1" lang="en-US" altLang="ja-JP" sz="3200" b="1" dirty="0"/>
              <a:t>Objectives of TG 6ma – Enhanced Dependability Body Area Network (</a:t>
            </a:r>
            <a:r>
              <a:rPr kumimoji="1" lang="en-US" altLang="ja-JP" sz="3200" b="1" dirty="0">
                <a:solidFill>
                  <a:srgbClr val="FF0000"/>
                </a:solidFill>
              </a:rPr>
              <a:t>ED-BAN</a:t>
            </a:r>
            <a:r>
              <a:rPr kumimoji="1" lang="en-US" altLang="ja-JP" sz="3200" b="1" dirty="0"/>
              <a:t>)</a:t>
            </a:r>
            <a:endParaRPr kumimoji="1" lang="ja-JP" altLang="en-US" sz="3200" b="1" dirty="0"/>
          </a:p>
        </p:txBody>
      </p:sp>
      <p:sp>
        <p:nvSpPr>
          <p:cNvPr id="4" name="スライド番号プレースホルダー 3">
            <a:extLst>
              <a:ext uri="{FF2B5EF4-FFF2-40B4-BE49-F238E27FC236}">
                <a16:creationId xmlns:a16="http://schemas.microsoft.com/office/drawing/2014/main" id="{9311624E-D0E3-42BC-970C-737FCA18AA5B}"/>
              </a:ext>
            </a:extLst>
          </p:cNvPr>
          <p:cNvSpPr>
            <a:spLocks noGrp="1"/>
          </p:cNvSpPr>
          <p:nvPr>
            <p:ph type="sldNum" sz="quarter" idx="12"/>
          </p:nvPr>
        </p:nvSpPr>
        <p:spPr/>
        <p:txBody>
          <a:bodyPr/>
          <a:lstStyle/>
          <a:p>
            <a:r>
              <a:rPr lang="en-US" altLang="ja-JP" dirty="0"/>
              <a:t>Slide </a:t>
            </a:r>
            <a:fld id="{17C47D4F-CAA3-4307-B0EF-8C4B3E0CF21D}" type="slidenum">
              <a:rPr lang="en-US" altLang="ja-JP" smtClean="0"/>
              <a:pPr/>
              <a:t>3</a:t>
            </a:fld>
            <a:endParaRPr lang="en-US" altLang="ja-JP" dirty="0"/>
          </a:p>
        </p:txBody>
      </p:sp>
      <p:sp>
        <p:nvSpPr>
          <p:cNvPr id="5" name="日付プレースホルダー 4">
            <a:extLst>
              <a:ext uri="{FF2B5EF4-FFF2-40B4-BE49-F238E27FC236}">
                <a16:creationId xmlns:a16="http://schemas.microsoft.com/office/drawing/2014/main" id="{9F63DC78-98B1-408F-AB92-1A373B627C18}"/>
              </a:ext>
            </a:extLst>
          </p:cNvPr>
          <p:cNvSpPr>
            <a:spLocks noGrp="1"/>
          </p:cNvSpPr>
          <p:nvPr>
            <p:ph type="dt" sz="half" idx="2"/>
          </p:nvPr>
        </p:nvSpPr>
        <p:spPr/>
        <p:txBody>
          <a:bodyPr/>
          <a:lstStyle/>
          <a:p>
            <a:r>
              <a:rPr lang="en-US" altLang="ja-JP"/>
              <a:t>September 2025</a:t>
            </a:r>
            <a:endParaRPr lang="en-US" altLang="ja-JP" dirty="0"/>
          </a:p>
        </p:txBody>
      </p:sp>
    </p:spTree>
    <p:extLst>
      <p:ext uri="{BB962C8B-B14F-4D97-AF65-F5344CB8AC3E}">
        <p14:creationId xmlns:p14="http://schemas.microsoft.com/office/powerpoint/2010/main" val="3561759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E8448-CCE4-4E31-4197-A8D32709044A}"/>
            </a:ext>
          </a:extLst>
        </p:cNvPr>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0BC609C2-959D-FFD1-2BC2-DC9F691042AC}"/>
              </a:ext>
            </a:extLst>
          </p:cNvPr>
          <p:cNvSpPr txBox="1"/>
          <p:nvPr/>
        </p:nvSpPr>
        <p:spPr>
          <a:xfrm>
            <a:off x="634416" y="1054179"/>
            <a:ext cx="8236327"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TG15.6ma has three own sessions such as</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Session1</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sym typeface="Wingdings" panose="05000000000000000000" pitchFamily="2" charset="2"/>
              </a:rPr>
              <a:t>(</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sym typeface="Wingdings" panose="05000000000000000000" pitchFamily="2" charset="2"/>
              </a:rPr>
              <a:t>Virtual RM#4</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sym typeface="Wingdings" panose="05000000000000000000" pitchFamily="2" charset="2"/>
              </a:rPr>
              <a:t>)</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PM1 13:30-15:30 Sept.15(MON)in Hawaii time, </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8:30-10:30 Sept.16(TUE)in JST/KST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Session2(</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Virtual RM#4</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PM1 13:30-15:30 Sept.16(TUE) in Hawaii time, </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8:30-10:30 Sept.17(WED)in JST/KST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Session3(</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Virtual RM#4</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PM1 13:30-15:30 Sept.17(WED) in Hawaii time, </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8:30-10:30 Sept.18(THU)in JST/KST</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Session4(</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Virtual RM#4</a:t>
            </a:r>
            <a:r>
              <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PM1 13:30-15:30 Sept.18(THU) in Hawaii time, </a:t>
            </a:r>
            <a:r>
              <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rPr>
              <a:t>8:30-10:30 Sept.19(FRI)in JST/KST</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srgbClr val="FF0000"/>
              </a:solidFill>
              <a:effectLst/>
              <a:highlight>
                <a:srgbClr val="FFFF00"/>
              </a:highlight>
              <a:uLnTx/>
              <a:uFillTx/>
              <a:latin typeface="游ゴシック" panose="020F0502020204030204"/>
              <a:ea typeface="游ゴシック" panose="020B0400000000000000"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13" name="タイトル 2">
            <a:extLst>
              <a:ext uri="{FF2B5EF4-FFF2-40B4-BE49-F238E27FC236}">
                <a16:creationId xmlns:a16="http://schemas.microsoft.com/office/drawing/2014/main" id="{432BF64D-6462-07A8-88CE-9268C084EFC7}"/>
              </a:ext>
            </a:extLst>
          </p:cNvPr>
          <p:cNvSpPr>
            <a:spLocks noGrp="1"/>
          </p:cNvSpPr>
          <p:nvPr>
            <p:ph type="title"/>
          </p:nvPr>
        </p:nvSpPr>
        <p:spPr>
          <a:xfrm>
            <a:off x="6018" y="633438"/>
            <a:ext cx="9224418" cy="496325"/>
          </a:xfrm>
        </p:spPr>
        <p:txBody>
          <a:bodyPr>
            <a:noAutofit/>
          </a:bodyPr>
          <a:lstStyle/>
          <a:p>
            <a:pPr>
              <a:lnSpc>
                <a:spcPts val="2500"/>
              </a:lnSpc>
            </a:pPr>
            <a:r>
              <a:rPr lang="en-US" altLang="ja-JP" sz="2400" b="1" dirty="0">
                <a:latin typeface="ＭＳ Ｐゴシック" panose="020B0600070205080204" pitchFamily="50" charset="-128"/>
                <a:ea typeface="ＭＳ Ｐゴシック" panose="020B0600070205080204" pitchFamily="50" charset="-128"/>
              </a:rPr>
              <a:t>TG15.6ma Plenary Session in Madrid Schedule for 15-19</a:t>
            </a:r>
            <a:r>
              <a:rPr lang="en-US" altLang="ja-JP" sz="2400" b="1" baseline="30000" dirty="0">
                <a:latin typeface="ＭＳ Ｐゴシック" panose="020B0600070205080204" pitchFamily="50" charset="-128"/>
                <a:ea typeface="ＭＳ Ｐゴシック" panose="020B0600070205080204" pitchFamily="50" charset="-128"/>
              </a:rPr>
              <a:t>th</a:t>
            </a:r>
            <a:r>
              <a:rPr lang="en-US" altLang="ja-JP" sz="2400" b="1" dirty="0">
                <a:latin typeface="ＭＳ Ｐゴシック" panose="020B0600070205080204" pitchFamily="50" charset="-128"/>
                <a:ea typeface="ＭＳ Ｐゴシック" panose="020B0600070205080204" pitchFamily="50" charset="-128"/>
              </a:rPr>
              <a:t> Sept,  2025</a:t>
            </a:r>
            <a:endParaRPr kumimoji="1" lang="ja-JP" altLang="en-US" sz="2400" b="1" dirty="0">
              <a:latin typeface="ＭＳ Ｐゴシック" panose="020B0600070205080204" pitchFamily="50" charset="-128"/>
              <a:ea typeface="ＭＳ Ｐゴシック" panose="020B0600070205080204" pitchFamily="50" charset="-128"/>
            </a:endParaRPr>
          </a:p>
        </p:txBody>
      </p:sp>
      <p:cxnSp>
        <p:nvCxnSpPr>
          <p:cNvPr id="11" name="直線コネクタ 10">
            <a:extLst>
              <a:ext uri="{FF2B5EF4-FFF2-40B4-BE49-F238E27FC236}">
                <a16:creationId xmlns:a16="http://schemas.microsoft.com/office/drawing/2014/main" id="{B27B9230-54D0-58B4-6589-656011A5BEF8}"/>
              </a:ext>
            </a:extLst>
          </p:cNvPr>
          <p:cNvCxnSpPr/>
          <p:nvPr/>
        </p:nvCxnSpPr>
        <p:spPr bwMode="auto">
          <a:xfrm>
            <a:off x="177655" y="4317686"/>
            <a:ext cx="8752114" cy="0"/>
          </a:xfrm>
          <a:prstGeom prst="line">
            <a:avLst/>
          </a:prstGeom>
          <a:solidFill>
            <a:schemeClr val="accent1"/>
          </a:solidFill>
          <a:ln w="28575" cap="flat" cmpd="sng" algn="ctr">
            <a:solidFill>
              <a:srgbClr val="FF00FF"/>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直線コネクタ 11">
            <a:extLst>
              <a:ext uri="{FF2B5EF4-FFF2-40B4-BE49-F238E27FC236}">
                <a16:creationId xmlns:a16="http://schemas.microsoft.com/office/drawing/2014/main" id="{BCE64EBD-D087-AC64-25C7-A7EE4E8B4153}"/>
              </a:ext>
            </a:extLst>
          </p:cNvPr>
          <p:cNvCxnSpPr/>
          <p:nvPr/>
        </p:nvCxnSpPr>
        <p:spPr bwMode="auto">
          <a:xfrm>
            <a:off x="183753" y="4851525"/>
            <a:ext cx="8752114" cy="0"/>
          </a:xfrm>
          <a:prstGeom prst="line">
            <a:avLst/>
          </a:prstGeom>
          <a:solidFill>
            <a:schemeClr val="accent1"/>
          </a:solidFill>
          <a:ln w="28575" cap="flat" cmpd="sng" algn="ctr">
            <a:solidFill>
              <a:srgbClr val="FF00FF"/>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直線コネクタ 14">
            <a:extLst>
              <a:ext uri="{FF2B5EF4-FFF2-40B4-BE49-F238E27FC236}">
                <a16:creationId xmlns:a16="http://schemas.microsoft.com/office/drawing/2014/main" id="{CFBABF7E-9937-9BDC-9AEA-50BC3AFD071B}"/>
              </a:ext>
            </a:extLst>
          </p:cNvPr>
          <p:cNvCxnSpPr/>
          <p:nvPr/>
        </p:nvCxnSpPr>
        <p:spPr bwMode="auto">
          <a:xfrm>
            <a:off x="215105" y="3686315"/>
            <a:ext cx="8752114" cy="0"/>
          </a:xfrm>
          <a:prstGeom prst="line">
            <a:avLst/>
          </a:prstGeom>
          <a:solidFill>
            <a:schemeClr val="accent1"/>
          </a:solidFill>
          <a:ln w="28575" cap="flat" cmpd="sng" algn="ctr">
            <a:solidFill>
              <a:srgbClr val="FF00FF"/>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object 9">
            <a:extLst>
              <a:ext uri="{FF2B5EF4-FFF2-40B4-BE49-F238E27FC236}">
                <a16:creationId xmlns:a16="http://schemas.microsoft.com/office/drawing/2014/main" id="{BC98243A-B9E0-D262-BE89-DCE88762596E}"/>
              </a:ext>
            </a:extLst>
          </p:cNvPr>
          <p:cNvSpPr txBox="1"/>
          <p:nvPr/>
        </p:nvSpPr>
        <p:spPr>
          <a:xfrm>
            <a:off x="4283964" y="6392216"/>
            <a:ext cx="576363" cy="165302"/>
          </a:xfrm>
          <a:prstGeom prst="rect">
            <a:avLst/>
          </a:prstGeom>
        </p:spPr>
        <p:txBody>
          <a:bodyPr vert="horz" wrap="square" lIns="0" tIns="0" rIns="0" bIns="0" rtlCol="0">
            <a:spAutoFit/>
          </a:bodyPr>
          <a:lstStyle/>
          <a:p>
            <a:pPr marL="12700" marR="0" lvl="0" indent="0" algn="l" defTabSz="914400" rtl="0" eaLnBrk="1" fontAlgn="auto" latinLnBrk="0" hangingPunct="1">
              <a:lnSpc>
                <a:spcPts val="1425"/>
              </a:lnSpc>
              <a:spcBef>
                <a:spcPts val="0"/>
              </a:spcBef>
              <a:spcAft>
                <a:spcPts val="0"/>
              </a:spcAft>
              <a:buClrTx/>
              <a:buSzTx/>
              <a:buFontTx/>
              <a:buNone/>
              <a:tabLst/>
              <a:defRPr/>
            </a:pPr>
            <a:r>
              <a:rPr kumimoji="1" sz="1050" b="0" i="0" u="none" strike="noStrike" kern="1200" cap="none" spc="5" normalizeH="0" baseline="0" noProof="0" dirty="0">
                <a:ln>
                  <a:noFill/>
                </a:ln>
                <a:solidFill>
                  <a:srgbClr val="000000"/>
                </a:solidFill>
                <a:effectLst/>
                <a:uLnTx/>
                <a:uFillTx/>
                <a:latin typeface="Arial"/>
                <a:ea typeface="+mn-ea"/>
                <a:cs typeface="Arial"/>
              </a:rPr>
              <a:t>Slide</a:t>
            </a:r>
            <a:r>
              <a:rPr kumimoji="1" sz="1050" b="0" i="0" u="none" strike="noStrike" kern="1200" cap="none" spc="-160" normalizeH="0" baseline="0" noProof="0" dirty="0">
                <a:ln>
                  <a:noFill/>
                </a:ln>
                <a:solidFill>
                  <a:srgbClr val="000000"/>
                </a:solidFill>
                <a:effectLst/>
                <a:uLnTx/>
                <a:uFillTx/>
                <a:latin typeface="Arial"/>
                <a:ea typeface="+mn-ea"/>
                <a:cs typeface="Arial"/>
              </a:rPr>
              <a:t> </a:t>
            </a:r>
            <a:fld id="{81D60167-4931-47E6-BA6A-407CBD079E47}" type="slidenum">
              <a:rPr kumimoji="1" sz="1050" b="0" i="0" u="none" strike="noStrike" kern="1200" cap="none" spc="-5" normalizeH="0" baseline="0" noProof="0" dirty="0">
                <a:ln>
                  <a:noFill/>
                </a:ln>
                <a:solidFill>
                  <a:srgbClr val="000000"/>
                </a:solidFill>
                <a:effectLst/>
                <a:uLnTx/>
                <a:uFillTx/>
                <a:latin typeface="Arial"/>
                <a:ea typeface="+mn-ea"/>
                <a:cs typeface="Arial"/>
              </a:rPr>
              <a:pPr marL="12700" marR="0" lvl="0" indent="0" algn="l" defTabSz="914400" rtl="0" eaLnBrk="1" fontAlgn="auto" latinLnBrk="0" hangingPunct="1">
                <a:lnSpc>
                  <a:spcPts val="1425"/>
                </a:lnSpc>
                <a:spcBef>
                  <a:spcPts val="0"/>
                </a:spcBef>
                <a:spcAft>
                  <a:spcPts val="0"/>
                </a:spcAft>
                <a:buClrTx/>
                <a:buSzTx/>
                <a:buFontTx/>
                <a:buNone/>
                <a:tabLst/>
                <a:defRPr/>
              </a:pPr>
              <a:t>4</a:t>
            </a:fld>
            <a:endParaRPr kumimoji="1" sz="1050" b="0" i="0" u="none" strike="noStrike" kern="1200" cap="none" spc="0" normalizeH="0" baseline="0" noProof="0" dirty="0">
              <a:ln>
                <a:noFill/>
              </a:ln>
              <a:solidFill>
                <a:srgbClr val="000000"/>
              </a:solidFill>
              <a:effectLst/>
              <a:uLnTx/>
              <a:uFillTx/>
              <a:latin typeface="Arial"/>
              <a:ea typeface="+mn-ea"/>
              <a:cs typeface="Arial"/>
            </a:endParaRPr>
          </a:p>
        </p:txBody>
      </p:sp>
      <p:sp>
        <p:nvSpPr>
          <p:cNvPr id="2" name="日付プレースホルダー 1">
            <a:extLst>
              <a:ext uri="{FF2B5EF4-FFF2-40B4-BE49-F238E27FC236}">
                <a16:creationId xmlns:a16="http://schemas.microsoft.com/office/drawing/2014/main" id="{E612D8BE-CD58-A229-187F-3DE58540741E}"/>
              </a:ext>
            </a:extLst>
          </p:cNvPr>
          <p:cNvSpPr>
            <a:spLocks noGrp="1"/>
          </p:cNvSpPr>
          <p:nvPr>
            <p:ph type="dt" sz="half" idx="2"/>
          </p:nvPr>
        </p:nvSpPr>
        <p:spPr>
          <a:xfrm>
            <a:off x="634416" y="352541"/>
            <a:ext cx="1600200" cy="215444"/>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srgbClr val="000000"/>
                </a:solidFill>
                <a:effectLst/>
                <a:uLnTx/>
                <a:uFillTx/>
                <a:latin typeface="Arial"/>
                <a:ea typeface="ＭＳ Ｐゴシック" charset="-128"/>
                <a:cs typeface="+mn-cs"/>
              </a:rPr>
              <a:t>September 2025</a:t>
            </a:r>
            <a:endParaRPr kumimoji="0" lang="en-US" altLang="ja-JP" sz="1400" b="1"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pic>
        <p:nvPicPr>
          <p:cNvPr id="10" name="図 9">
            <a:extLst>
              <a:ext uri="{FF2B5EF4-FFF2-40B4-BE49-F238E27FC236}">
                <a16:creationId xmlns:a16="http://schemas.microsoft.com/office/drawing/2014/main" id="{110EA0F9-7BDF-9C8D-B509-3ACCC05ACB2A}"/>
              </a:ext>
            </a:extLst>
          </p:cNvPr>
          <p:cNvPicPr>
            <a:picLocks noChangeAspect="1"/>
          </p:cNvPicPr>
          <p:nvPr/>
        </p:nvPicPr>
        <p:blipFill>
          <a:blip r:embed="rId3"/>
          <a:stretch>
            <a:fillRect/>
          </a:stretch>
        </p:blipFill>
        <p:spPr>
          <a:xfrm>
            <a:off x="-18287" y="2218557"/>
            <a:ext cx="1581018" cy="4259583"/>
          </a:xfrm>
          <a:prstGeom prst="rect">
            <a:avLst/>
          </a:prstGeom>
        </p:spPr>
      </p:pic>
      <p:sp>
        <p:nvSpPr>
          <p:cNvPr id="3" name="スライド番号プレースホルダー 2">
            <a:extLst>
              <a:ext uri="{FF2B5EF4-FFF2-40B4-BE49-F238E27FC236}">
                <a16:creationId xmlns:a16="http://schemas.microsoft.com/office/drawing/2014/main" id="{370E5BB3-10C3-68EA-2ADB-08ED21FA7BCA}"/>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srgbClr val="000000"/>
                </a:solidFill>
                <a:effectLst/>
                <a:uLnTx/>
                <a:uFillTx/>
                <a:latin typeface="Arial"/>
                <a:ea typeface="ＭＳ Ｐゴシック" charset="-128"/>
                <a:cs typeface="+mn-cs"/>
              </a:rPr>
              <a:t>Slide </a:t>
            </a:r>
            <a:fld id="{F80C6039-A5FA-4F5B-9853-58798A63706D}" type="slidenum">
              <a:rPr kumimoji="0" lang="en-US" altLang="ja-JP" sz="1400" b="0" i="0" u="none" strike="noStrike" kern="1200" cap="none" spc="0" normalizeH="0" baseline="0" noProof="0" smtClean="0">
                <a:ln>
                  <a:noFill/>
                </a:ln>
                <a:solidFill>
                  <a:srgbClr val="000000"/>
                </a:solidFill>
                <a:effectLst/>
                <a:uLnTx/>
                <a:uFillTx/>
                <a:latin typeface="Arial"/>
                <a:ea typeface="ＭＳ Ｐゴシック" charset="-128"/>
                <a:cs typeface="+mn-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altLang="ja-JP" sz="1400" b="0"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pic>
        <p:nvPicPr>
          <p:cNvPr id="5" name="図 4">
            <a:extLst>
              <a:ext uri="{FF2B5EF4-FFF2-40B4-BE49-F238E27FC236}">
                <a16:creationId xmlns:a16="http://schemas.microsoft.com/office/drawing/2014/main" id="{248AA9F8-1591-C419-7381-ADE35A0885C6}"/>
              </a:ext>
            </a:extLst>
          </p:cNvPr>
          <p:cNvPicPr>
            <a:picLocks noChangeAspect="1"/>
          </p:cNvPicPr>
          <p:nvPr/>
        </p:nvPicPr>
        <p:blipFill>
          <a:blip r:embed="rId4"/>
          <a:stretch>
            <a:fillRect/>
          </a:stretch>
        </p:blipFill>
        <p:spPr>
          <a:xfrm>
            <a:off x="1556331" y="2059709"/>
            <a:ext cx="7532299" cy="4332507"/>
          </a:xfrm>
          <a:prstGeom prst="rect">
            <a:avLst/>
          </a:prstGeom>
        </p:spPr>
      </p:pic>
    </p:spTree>
    <p:extLst>
      <p:ext uri="{BB962C8B-B14F-4D97-AF65-F5344CB8AC3E}">
        <p14:creationId xmlns:p14="http://schemas.microsoft.com/office/powerpoint/2010/main" val="31724584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DED621C-01B2-4760-E9B4-265B16B2F7CF}"/>
              </a:ext>
            </a:extLst>
          </p:cNvPr>
          <p:cNvCxnSpPr/>
          <p:nvPr/>
        </p:nvCxnSpPr>
        <p:spPr bwMode="auto">
          <a:xfrm>
            <a:off x="0" y="0"/>
            <a:ext cx="914400" cy="0"/>
          </a:xfrm>
          <a:prstGeom prst="line">
            <a:avLst/>
          </a:prstGeom>
          <a:solidFill>
            <a:schemeClr val="accent1"/>
          </a:solidFill>
          <a:ln w="0" cap="flat" cmpd="sng" algn="ctr">
            <a:solidFill>
              <a:srgbClr val="FBFFFF"/>
            </a:solidFill>
            <a:prstDash val="solid"/>
            <a:round/>
            <a:headEnd type="none" w="sm" len="sm"/>
            <a:tailEnd type="none" w="sm" len="sm"/>
          </a:ln>
          <a:effectLst/>
          <a:extLst>
            <a:ext uri="{AF507438-7753-43E0-B8FC-AC1667EBCBE1}">
              <a14:hiddenEffects xmlns:a14="http://schemas.microsoft.com/office/drawing/2010/main">
                <a:effectLst>
                  <a:outerShdw algn="ctr" rotWithShape="0">
                    <a:schemeClr val="bg2"/>
                  </a:outerShdw>
                </a:effectLst>
              </a14:hiddenEffects>
            </a:ext>
          </a:extLst>
        </p:spPr>
      </p:cxnSp>
      <p:sp>
        <p:nvSpPr>
          <p:cNvPr id="4099" name="Rectangle 3"/>
          <p:cNvSpPr>
            <a:spLocks noGrp="1" noChangeArrowheads="1"/>
          </p:cNvSpPr>
          <p:nvPr>
            <p:ph idx="1"/>
          </p:nvPr>
        </p:nvSpPr>
        <p:spPr>
          <a:xfrm>
            <a:off x="96720" y="989993"/>
            <a:ext cx="9026759" cy="5517434"/>
          </a:xfrm>
          <a:ln/>
        </p:spPr>
        <p:txBody>
          <a:bodyPr>
            <a:noAutofit/>
          </a:bodyPr>
          <a:lstStyle/>
          <a:p>
            <a:pPr>
              <a:lnSpc>
                <a:spcPts val="1300"/>
              </a:lnSpc>
            </a:pPr>
            <a:r>
              <a:rPr lang="en-US" altLang="ja-JP" sz="1200" dirty="0"/>
              <a:t>TG15.6ma meeting call to order</a:t>
            </a:r>
          </a:p>
          <a:p>
            <a:pPr>
              <a:lnSpc>
                <a:spcPts val="1300"/>
              </a:lnSpc>
            </a:pPr>
            <a:r>
              <a:rPr lang="en-US" altLang="ja-JP" sz="1200" dirty="0"/>
              <a:t>Call for essential patents and policies &amp; procedures reminder                                                    </a:t>
            </a:r>
            <a:r>
              <a:rPr kumimoji="1" lang="en-US" altLang="ja-JP" sz="1200" b="0" i="0" u="none" strike="noStrike" kern="0" cap="none" spc="0" normalizeH="0" baseline="0" noProof="0" dirty="0">
                <a:ln>
                  <a:noFill/>
                </a:ln>
                <a:solidFill>
                  <a:srgbClr val="000000"/>
                </a:solidFill>
                <a:effectLst/>
                <a:uLnTx/>
                <a:uFillTx/>
                <a:latin typeface="Arial"/>
                <a:ea typeface="+mn-ea"/>
                <a:cs typeface="+mn-cs"/>
              </a:rPr>
              <a:t>doc.#15-25-0420-02-06ma </a:t>
            </a:r>
            <a:endParaRPr lang="en-US" altLang="ja-JP" sz="1200" dirty="0"/>
          </a:p>
          <a:p>
            <a:pPr>
              <a:lnSpc>
                <a:spcPts val="1300"/>
              </a:lnSpc>
            </a:pPr>
            <a:r>
              <a:rPr lang="en-US" altLang="ja-JP" sz="1200" dirty="0"/>
              <a:t>Approve last meeting minutes: TG 15.6ma Meeting Minutes for July 2025                                doc.#</a:t>
            </a:r>
            <a:r>
              <a:rPr kumimoji="0" lang="en-US" altLang="ja-JP" sz="1200" b="0" i="0" u="none" strike="noStrike" kern="1200" cap="none" spc="0" normalizeH="0" baseline="0" noProof="0" dirty="0">
                <a:ln>
                  <a:noFill/>
                </a:ln>
                <a:solidFill>
                  <a:srgbClr val="000000"/>
                </a:solidFill>
                <a:effectLst/>
                <a:uLnTx/>
                <a:uFillTx/>
                <a:latin typeface="Arial"/>
                <a:ea typeface="+mn-ea"/>
                <a:cs typeface="+mn-cs"/>
              </a:rPr>
              <a:t>15-25-0390-00-</a:t>
            </a:r>
            <a:r>
              <a:rPr lang="en-US" altLang="ja-JP" sz="1200" dirty="0"/>
              <a:t>06ma</a:t>
            </a:r>
          </a:p>
          <a:p>
            <a:pPr>
              <a:lnSpc>
                <a:spcPts val="1300"/>
              </a:lnSpc>
            </a:pPr>
            <a:r>
              <a:rPr lang="en-US" altLang="ja-JP" sz="1200" dirty="0"/>
              <a:t>Agenda of TG15.6ma September 2025                                                                                      doc.#15-25-0421-05-06ma   </a:t>
            </a:r>
          </a:p>
          <a:p>
            <a:pPr>
              <a:lnSpc>
                <a:spcPts val="1300"/>
              </a:lnSpc>
            </a:pPr>
            <a:r>
              <a:rPr lang="en-US" altLang="ja-JP" sz="1200" dirty="0"/>
              <a:t>Review and Summary</a:t>
            </a:r>
          </a:p>
          <a:p>
            <a:pPr marR="0" lvl="1" indent="-228600" algn="l" defTabSz="914400" rtl="0" eaLnBrk="1" fontAlgn="base" latinLnBrk="0" hangingPunct="1">
              <a:lnSpc>
                <a:spcPts val="1400"/>
              </a:lnSpc>
              <a:spcBef>
                <a:spcPts val="0"/>
              </a:spcBef>
              <a:spcAft>
                <a:spcPts val="0"/>
              </a:spcAft>
              <a:buClrTx/>
              <a:buSzTx/>
              <a:buAutoNum type="arabicPeriod"/>
              <a:tabLst/>
              <a:defRPr/>
            </a:pPr>
            <a:r>
              <a:rPr kumimoji="0" lang="en-US" altLang="ja-JP" sz="1200" b="0" i="0" u="none" strike="noStrike" kern="0" cap="none" spc="0" normalizeH="0" baseline="0" noProof="0" dirty="0">
                <a:ln>
                  <a:noFill/>
                </a:ln>
                <a:solidFill>
                  <a:srgbClr val="000000"/>
                </a:solidFill>
                <a:effectLst/>
                <a:uLnTx/>
                <a:uFillTx/>
                <a:ea typeface="Times New Roman"/>
                <a:cs typeface="Times New Roman"/>
                <a:sym typeface="Times New Roman"/>
              </a:rPr>
              <a:t>Overview of IG, SG, TG15.6ma doe Dependable BAN Revision of IEEE802.15.6-2012     doc.#15-25-0033-0</a:t>
            </a:r>
            <a:r>
              <a:rPr kumimoji="0" lang="en-US" altLang="ja-JP" sz="1200" dirty="0">
                <a:solidFill>
                  <a:srgbClr val="000000"/>
                </a:solidFill>
                <a:ea typeface="Times New Roman"/>
                <a:cs typeface="Times New Roman"/>
                <a:sym typeface="Times New Roman"/>
              </a:rPr>
              <a:t>4</a:t>
            </a:r>
            <a:r>
              <a:rPr kumimoji="0" lang="en-US" altLang="ja-JP" sz="1200" b="0" i="0" u="none" strike="noStrike" kern="0" cap="none" spc="0" normalizeH="0" baseline="0" noProof="0" dirty="0">
                <a:ln>
                  <a:noFill/>
                </a:ln>
                <a:solidFill>
                  <a:srgbClr val="000000"/>
                </a:solidFill>
                <a:effectLst/>
                <a:uLnTx/>
                <a:uFillTx/>
                <a:ea typeface="Times New Roman"/>
                <a:cs typeface="Times New Roman"/>
                <a:sym typeface="Times New Roman"/>
              </a:rPr>
              <a:t>-06ma</a:t>
            </a:r>
          </a:p>
          <a:p>
            <a:pPr marR="0" lvl="1" indent="-228600" algn="l" defTabSz="914400" rtl="0" eaLnBrk="1" fontAlgn="base" latinLnBrk="0" hangingPunct="1">
              <a:lnSpc>
                <a:spcPts val="1400"/>
              </a:lnSpc>
              <a:spcBef>
                <a:spcPts val="0"/>
              </a:spcBef>
              <a:spcAft>
                <a:spcPts val="0"/>
              </a:spcAft>
              <a:buClrTx/>
              <a:buSzTx/>
              <a:buAutoNum type="arabicPeriod"/>
              <a:tabLst/>
              <a:defRPr/>
            </a:pPr>
            <a:r>
              <a:rPr kumimoji="0" lang="en-US" altLang="ja-JP" sz="1200" dirty="0">
                <a:solidFill>
                  <a:srgbClr val="000000"/>
                </a:solidFill>
                <a:ea typeface="Times New Roman"/>
                <a:cs typeface="Times New Roman"/>
                <a:sym typeface="Times New Roman"/>
              </a:rPr>
              <a:t>Bas</a:t>
            </a:r>
            <a:r>
              <a:rPr kumimoji="0" lang="en-US" altLang="ja-JP" sz="1200" b="0" i="0" u="none" strike="noStrike" kern="0" cap="none" spc="0" normalizeH="0" baseline="0" noProof="0" dirty="0" err="1">
                <a:ln>
                  <a:noFill/>
                </a:ln>
                <a:solidFill>
                  <a:srgbClr val="000000"/>
                </a:solidFill>
                <a:effectLst/>
                <a:uLnTx/>
                <a:uFillTx/>
                <a:ea typeface="Times New Roman"/>
                <a:cs typeface="Times New Roman"/>
                <a:sym typeface="Times New Roman"/>
              </a:rPr>
              <a:t>ic</a:t>
            </a:r>
            <a:r>
              <a:rPr kumimoji="0" lang="en-US" altLang="ja-JP" sz="1200" b="0" i="0" u="none" strike="noStrike" kern="0" cap="none" spc="0" normalizeH="0" baseline="0" noProof="0" dirty="0">
                <a:ln>
                  <a:noFill/>
                </a:ln>
                <a:solidFill>
                  <a:srgbClr val="000000"/>
                </a:solidFill>
                <a:effectLst/>
                <a:uLnTx/>
                <a:uFillTx/>
                <a:ea typeface="Times New Roman"/>
                <a:cs typeface="Times New Roman"/>
                <a:sym typeface="Times New Roman"/>
              </a:rPr>
              <a:t> Consensus in MAC and PHY of Revision of IEEE802.15.6-2012(IEEE802.15.6ma)</a:t>
            </a:r>
            <a:r>
              <a:rPr lang="en-US" altLang="ja-JP" sz="1200" dirty="0">
                <a:solidFill>
                  <a:srgbClr val="000000"/>
                </a:solidFill>
                <a:cs typeface="Times New Roman" pitchFamily="18" charset="0"/>
              </a:rPr>
              <a:t> </a:t>
            </a:r>
            <a:r>
              <a:rPr lang="en-US" altLang="ja-JP" sz="1200" dirty="0">
                <a:solidFill>
                  <a:srgbClr val="000000"/>
                </a:solidFill>
                <a:latin typeface="Arial"/>
                <a:cs typeface="Times New Roman" pitchFamily="18" charset="0"/>
              </a:rPr>
              <a:t>doc.#15-23-0557-08-06ma</a:t>
            </a:r>
          </a:p>
          <a:p>
            <a:pPr marR="0" lvl="1" indent="-228600" algn="l" defTabSz="914400" rtl="0" eaLnBrk="1" fontAlgn="base" latinLnBrk="0" hangingPunct="1">
              <a:lnSpc>
                <a:spcPts val="1400"/>
              </a:lnSpc>
              <a:spcBef>
                <a:spcPts val="0"/>
              </a:spcBef>
              <a:spcAft>
                <a:spcPts val="0"/>
              </a:spcAft>
              <a:buClrTx/>
              <a:buSzTx/>
              <a:buAutoNum type="arabicPeriod" startAt="3"/>
              <a:tabLst/>
              <a:defRPr/>
            </a:pPr>
            <a:r>
              <a:rPr lang="en-US" altLang="ja-JP" sz="1200" dirty="0">
                <a:solidFill>
                  <a:srgbClr val="000000"/>
                </a:solidFill>
                <a:latin typeface="Arial"/>
                <a:cs typeface="Times New Roman" pitchFamily="18" charset="0"/>
              </a:rPr>
              <a:t>Review of SA Ballot for draft D06                                                                                        doc.#15-25-0xxx-00-06ma</a:t>
            </a:r>
          </a:p>
          <a:p>
            <a:pPr marR="0" lvl="1" indent="-228600" algn="l" defTabSz="914400" rtl="0" eaLnBrk="1" fontAlgn="base" latinLnBrk="0" hangingPunct="1">
              <a:lnSpc>
                <a:spcPts val="1400"/>
              </a:lnSpc>
              <a:spcBef>
                <a:spcPts val="0"/>
              </a:spcBef>
              <a:spcAft>
                <a:spcPts val="0"/>
              </a:spcAft>
              <a:buClrTx/>
              <a:buSzTx/>
              <a:buAutoNum type="arabicPeriod" startAt="3"/>
              <a:tabLst/>
              <a:defRPr/>
            </a:pPr>
            <a:r>
              <a:rPr lang="en-US" altLang="ja-JP" sz="1200" dirty="0">
                <a:solidFill>
                  <a:srgbClr val="000000"/>
                </a:solidFill>
                <a:latin typeface="Arial"/>
                <a:cs typeface="Times New Roman" pitchFamily="18" charset="0"/>
              </a:rPr>
              <a:t>Consolidated comments &amp; resolutions SA Ballot                                                                 doc.#15-25-0453-00-06ma</a:t>
            </a:r>
          </a:p>
          <a:p>
            <a:pPr marR="0" lvl="1" indent="-228600" algn="l" defTabSz="914400" rtl="0" eaLnBrk="1" fontAlgn="base" latinLnBrk="0" hangingPunct="1">
              <a:lnSpc>
                <a:spcPts val="1400"/>
              </a:lnSpc>
              <a:spcBef>
                <a:spcPts val="0"/>
              </a:spcBef>
              <a:spcAft>
                <a:spcPts val="0"/>
              </a:spcAft>
              <a:buClrTx/>
              <a:buSzTx/>
              <a:buAutoNum type="arabicPeriod" startAt="3"/>
              <a:tabLst/>
              <a:defRPr/>
            </a:pPr>
            <a:r>
              <a:rPr lang="en-US" altLang="ja-JP" sz="1200" dirty="0">
                <a:solidFill>
                  <a:srgbClr val="000000"/>
                </a:solidFill>
                <a:latin typeface="Arial"/>
                <a:cs typeface="Times New Roman" pitchFamily="18" charset="0"/>
              </a:rPr>
              <a:t>Rescheduling Timeline                                                                                                        doc.#15-23-0361-14-06ma</a:t>
            </a:r>
          </a:p>
          <a:p>
            <a:pPr marR="0" lvl="1" indent="-228600" algn="l" defTabSz="914400" rtl="0" eaLnBrk="1" fontAlgn="base" latinLnBrk="0" hangingPunct="1">
              <a:lnSpc>
                <a:spcPts val="1400"/>
              </a:lnSpc>
              <a:spcBef>
                <a:spcPts val="0"/>
              </a:spcBef>
              <a:spcAft>
                <a:spcPts val="0"/>
              </a:spcAft>
              <a:buClrTx/>
              <a:buSzTx/>
              <a:buAutoNum type="arabicPeriod" startAt="3"/>
              <a:tabLst/>
              <a:defRPr/>
            </a:pPr>
            <a:r>
              <a:rPr lang="en-US" altLang="ja-JP" sz="1200" dirty="0">
                <a:solidFill>
                  <a:srgbClr val="000000"/>
                </a:solidFill>
                <a:latin typeface="Arial"/>
                <a:cs typeface="Times New Roman" pitchFamily="18" charset="0"/>
              </a:rPr>
              <a:t>Draft P802.15.6ma_D06</a:t>
            </a:r>
          </a:p>
          <a:p>
            <a:pPr marL="171450" lvl="1" indent="-171450">
              <a:lnSpc>
                <a:spcPts val="1400"/>
              </a:lnSpc>
              <a:spcBef>
                <a:spcPts val="0"/>
              </a:spcBef>
              <a:spcAft>
                <a:spcPts val="0"/>
              </a:spcAft>
              <a:buFont typeface="Arial" panose="020B0604020202020204" pitchFamily="34" charset="0"/>
              <a:buChar char="•"/>
              <a:defRPr/>
            </a:pPr>
            <a:r>
              <a:rPr lang="en-US" altLang="ja-JP" sz="1200" dirty="0">
                <a:solidFill>
                  <a:srgbClr val="000000"/>
                </a:solidFill>
                <a:latin typeface="Arial"/>
                <a:cs typeface="Times New Roman" pitchFamily="18" charset="0"/>
              </a:rPr>
              <a:t>     Presentation</a:t>
            </a:r>
          </a:p>
          <a:p>
            <a:pPr marL="51435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1.. Hybrid ARQ Scheme for High QoS Packets in High Class of Coexistence of IEEE 802.15.6ma  #15-23-0576-0906ma         2.  Evaluation of IEEE 802.15.6 Ultra-wideband Physical Layer Utilizing Super Orthogonal Convolutional 22-0562-16-06ma</a:t>
            </a:r>
          </a:p>
          <a:p>
            <a:pPr marL="514350" marR="0" lvl="1" indent="0" algn="l" defTabSz="914400" rtl="0" eaLnBrk="1" fontAlgn="base" latinLnBrk="0" hangingPunct="1">
              <a:lnSpc>
                <a:spcPts val="1400"/>
              </a:lnSpc>
              <a:spcBef>
                <a:spcPts val="0"/>
              </a:spcBef>
              <a:spcAft>
                <a:spcPts val="0"/>
              </a:spcAft>
              <a:buClrTx/>
              <a:buSzTx/>
              <a:buFontTx/>
              <a:buNone/>
              <a:tabLst/>
              <a:defRPr/>
            </a:pPr>
            <a:r>
              <a:rPr kumimoji="1" lang="en-US" altLang="ja-JP" sz="1200" b="0" i="0" u="none" strike="noStrike" kern="0" cap="none" spc="0" normalizeH="0" baseline="0" noProof="0" dirty="0">
                <a:ln>
                  <a:noFill/>
                </a:ln>
                <a:solidFill>
                  <a:srgbClr val="000000"/>
                </a:solidFill>
                <a:effectLst/>
                <a:uLnTx/>
                <a:uFillTx/>
                <a:latin typeface="Arial"/>
                <a:cs typeface="Times New Roman" pitchFamily="18" charset="0"/>
              </a:rPr>
              <a:t>3.  Ranging Accuracy Evaluation under TG6ma Communication </a:t>
            </a:r>
            <a:r>
              <a:rPr kumimoji="1" lang="en-US" altLang="ja-JP" sz="1200" b="0" i="0" u="none" strike="noStrike" kern="0" cap="none" spc="0" normalizeH="0" baseline="0" noProof="0" dirty="0" err="1">
                <a:ln>
                  <a:noFill/>
                </a:ln>
                <a:solidFill>
                  <a:srgbClr val="000000"/>
                </a:solidFill>
                <a:effectLst/>
                <a:uLnTx/>
                <a:uFillTx/>
                <a:latin typeface="Arial"/>
                <a:cs typeface="Times New Roman" pitchFamily="18" charset="0"/>
              </a:rPr>
              <a:t>Senarios</a:t>
            </a:r>
            <a:r>
              <a:rPr kumimoji="1" lang="en-US" altLang="ja-JP" sz="1200" b="0" i="0" u="none" strike="noStrike" kern="0" cap="none" spc="0" normalizeH="0" baseline="0" noProof="0" dirty="0">
                <a:ln>
                  <a:noFill/>
                </a:ln>
                <a:solidFill>
                  <a:srgbClr val="000000"/>
                </a:solidFill>
                <a:effectLst/>
                <a:uLnTx/>
                <a:uFillTx/>
                <a:latin typeface="Arial"/>
                <a:cs typeface="Times New Roman" pitchFamily="18" charset="0"/>
              </a:rPr>
              <a:t>                              doc.#15-24-0248-07-06ma                 </a:t>
            </a:r>
          </a:p>
          <a:p>
            <a:pPr marL="51435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4.  MAC Performance Evaluation of Multiple BAN Coexistence Under TG6ma Channel          doc.#15-24-0246-07-06ma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5   MAC </a:t>
            </a:r>
            <a:r>
              <a:rPr lang="en-US" altLang="ja-JP" sz="1200" dirty="0" err="1">
                <a:solidFill>
                  <a:srgbClr val="000000"/>
                </a:solidFill>
                <a:latin typeface="Arial"/>
                <a:cs typeface="Times New Roman" pitchFamily="18" charset="0"/>
              </a:rPr>
              <a:t>superframe</a:t>
            </a:r>
            <a:r>
              <a:rPr lang="en-US" altLang="ja-JP" sz="1200" dirty="0">
                <a:solidFill>
                  <a:srgbClr val="000000"/>
                </a:solidFill>
                <a:latin typeface="Arial"/>
                <a:cs typeface="Times New Roman" pitchFamily="18" charset="0"/>
              </a:rPr>
              <a:t> structure and frames                                                                                doc.#15-24-0573-05-06ma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6   15.6ma MAC time reference base for </a:t>
            </a:r>
            <a:r>
              <a:rPr lang="en-US" altLang="ja-JP" sz="1200" dirty="0" err="1">
                <a:solidFill>
                  <a:srgbClr val="000000"/>
                </a:solidFill>
                <a:latin typeface="Arial"/>
                <a:cs typeface="Times New Roman" pitchFamily="18" charset="0"/>
              </a:rPr>
              <a:t>superframe</a:t>
            </a:r>
            <a:r>
              <a:rPr lang="en-US" altLang="ja-JP" sz="1200" dirty="0">
                <a:solidFill>
                  <a:srgbClr val="000000"/>
                </a:solidFill>
                <a:latin typeface="Arial"/>
                <a:cs typeface="Times New Roman" pitchFamily="18" charset="0"/>
              </a:rPr>
              <a:t> and group </a:t>
            </a:r>
            <a:r>
              <a:rPr lang="en-US" altLang="ja-JP" sz="1200" dirty="0" err="1">
                <a:solidFill>
                  <a:srgbClr val="000000"/>
                </a:solidFill>
                <a:latin typeface="Arial"/>
                <a:cs typeface="Times New Roman" pitchFamily="18" charset="0"/>
              </a:rPr>
              <a:t>superframe</a:t>
            </a:r>
            <a:r>
              <a:rPr lang="en-US" altLang="ja-JP" sz="1200" dirty="0">
                <a:solidFill>
                  <a:srgbClr val="000000"/>
                </a:solidFill>
                <a:latin typeface="Arial"/>
                <a:cs typeface="Times New Roman" pitchFamily="18" charset="0"/>
              </a:rPr>
              <a:t> structure            d0c.#15-25-0132-02-06ma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7.  TG Motion to Recirculation                                                                                                   doc.#15-25-0zzz-00-06ma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8. Interference </a:t>
            </a:r>
            <a:r>
              <a:rPr lang="en-US" altLang="ja-JP" sz="1200" dirty="0" err="1">
                <a:solidFill>
                  <a:srgbClr val="000000"/>
                </a:solidFill>
                <a:latin typeface="Arial"/>
                <a:cs typeface="Times New Roman" pitchFamily="18" charset="0"/>
              </a:rPr>
              <a:t>Mittigation</a:t>
            </a:r>
            <a:r>
              <a:rPr lang="en-US" altLang="ja-JP" sz="1200" dirty="0">
                <a:solidFill>
                  <a:srgbClr val="000000"/>
                </a:solidFill>
                <a:latin typeface="Arial"/>
                <a:cs typeface="Times New Roman" pitchFamily="18" charset="0"/>
              </a:rPr>
              <a:t> Schemes in Class 3, 5, 6, and 7 of </a:t>
            </a:r>
            <a:r>
              <a:rPr lang="en-US" altLang="ja-JP" sz="1200" dirty="0" err="1">
                <a:solidFill>
                  <a:srgbClr val="000000"/>
                </a:solidFill>
                <a:latin typeface="Arial"/>
                <a:cs typeface="Times New Roman" pitchFamily="18" charset="0"/>
              </a:rPr>
              <a:t>Coexisitence</a:t>
            </a:r>
            <a:r>
              <a:rPr lang="en-US" altLang="ja-JP" sz="1200" dirty="0">
                <a:solidFill>
                  <a:srgbClr val="000000"/>
                </a:solidFill>
                <a:latin typeface="Arial"/>
                <a:cs typeface="Times New Roman" pitchFamily="18" charset="0"/>
              </a:rPr>
              <a:t> in TG6ma            doc.#15-24-0074-09-06ma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9. Coordinator-to-Coordinator(C2C) Ranging and Communication for Multiple BAN Coexistence</a:t>
            </a:r>
            <a:r>
              <a:rPr lang="ja-JP" altLang="en-US" sz="1200" dirty="0">
                <a:solidFill>
                  <a:srgbClr val="000000"/>
                </a:solidFill>
                <a:latin typeface="Arial"/>
                <a:cs typeface="Times New Roman" pitchFamily="18" charset="0"/>
              </a:rPr>
              <a:t>　</a:t>
            </a:r>
            <a:r>
              <a:rPr lang="en-US" altLang="ja-JP" sz="1200" dirty="0">
                <a:solidFill>
                  <a:srgbClr val="000000"/>
                </a:solidFill>
                <a:latin typeface="Arial"/>
                <a:cs typeface="Times New Roman" pitchFamily="18" charset="0"/>
              </a:rPr>
              <a:t>15-25-0vvv-00-06ma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10. TG15.6ma Coexistence Assessment Document                                                                  doc.#15-24-0348-06-06ma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11  MAC services support for IEEE P802.1ACea                                                                       doc.#15-24-0594-03-006a       </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12..</a:t>
            </a:r>
            <a:r>
              <a:rPr lang="it-IT" altLang="ja-JP" sz="1200" dirty="0">
                <a:solidFill>
                  <a:srgbClr val="000000"/>
                </a:solidFill>
                <a:latin typeface="Arial"/>
                <a:cs typeface="Times New Roman" pitchFamily="18" charset="0"/>
              </a:rPr>
              <a:t>TG6ma Channel Model Document for Enhanced Dependability                                           doc.#15-22-0519-10-06ma</a:t>
            </a:r>
            <a:endParaRPr lang="en-US" altLang="ja-JP" sz="1200" dirty="0">
              <a:solidFill>
                <a:srgbClr val="000000"/>
              </a:solidFill>
              <a:latin typeface="Arial"/>
              <a:cs typeface="Times New Roman" pitchFamily="18" charset="0"/>
            </a:endParaRP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13. Comments to channel-model-document                                                                               doc.#15-24-0073-05-06ma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14. Progress Report of TG6ma                                                                                                  doc8#15-23-0056-11-06ma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15. Timeline of TG6ma                                                                                                               doc.#15.23-0056-11-06ma</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16. TG15.6ma Closing Report for Sept 2025                                                                              doc.#15-25-0492-00-06ma    </a:t>
            </a:r>
          </a:p>
          <a:p>
            <a:pPr marL="0" lvl="1" indent="0">
              <a:lnSpc>
                <a:spcPts val="1400"/>
              </a:lnSpc>
              <a:spcBef>
                <a:spcPts val="0"/>
              </a:spcBef>
              <a:spcAft>
                <a:spcPts val="0"/>
              </a:spcAft>
              <a:buNone/>
              <a:defRPr/>
            </a:pPr>
            <a:r>
              <a:rPr lang="en-US" altLang="ja-JP" sz="1200" dirty="0">
                <a:solidFill>
                  <a:srgbClr val="000000"/>
                </a:solidFill>
                <a:latin typeface="Arial"/>
                <a:cs typeface="Times New Roman" pitchFamily="18" charset="0"/>
              </a:rPr>
              <a:t>           17. TG15.6ma Meeting Minutes for Sept 2025                                                                            doc</a:t>
            </a:r>
            <a:r>
              <a:rPr lang="en-US" altLang="ja-JP" sz="1200">
                <a:solidFill>
                  <a:srgbClr val="000000"/>
                </a:solidFill>
                <a:latin typeface="Arial"/>
                <a:cs typeface="Times New Roman" pitchFamily="18" charset="0"/>
              </a:rPr>
              <a:t>.#15-25-0493-00-06ma</a:t>
            </a:r>
            <a:endParaRPr lang="en-US" altLang="ja-JP" sz="1200" dirty="0">
              <a:solidFill>
                <a:srgbClr val="000000"/>
              </a:solidFill>
              <a:latin typeface="Arial"/>
              <a:cs typeface="Times New Roman" pitchFamily="18" charset="0"/>
            </a:endParaRPr>
          </a:p>
          <a:p>
            <a:pPr marL="514350" marR="0" lvl="1" indent="0" algn="l" defTabSz="914400" rtl="0" eaLnBrk="1" fontAlgn="base" latinLnBrk="0" hangingPunct="1">
              <a:lnSpc>
                <a:spcPts val="1300"/>
              </a:lnSpc>
              <a:spcBef>
                <a:spcPts val="0"/>
              </a:spcBef>
              <a:spcAft>
                <a:spcPts val="0"/>
              </a:spcAft>
              <a:buClrTx/>
              <a:buSzTx/>
              <a:buNone/>
              <a:tabLst/>
              <a:defRPr/>
            </a:pPr>
            <a:r>
              <a:rPr kumimoji="1" lang="en-US" altLang="ja-JP" sz="1200" b="0" i="0" u="none" strike="noStrike" kern="0" cap="none" spc="0" normalizeH="0" baseline="0" noProof="0" dirty="0">
                <a:ln>
                  <a:noFill/>
                </a:ln>
                <a:solidFill>
                  <a:srgbClr val="000000"/>
                </a:solidFill>
                <a:effectLst/>
                <a:uLnTx/>
                <a:uFillTx/>
                <a:latin typeface="Arial"/>
                <a:cs typeface="Times New Roman" pitchFamily="18" charset="0"/>
              </a:rPr>
              <a:t> </a:t>
            </a:r>
          </a:p>
          <a:p>
            <a:pPr marL="0" indent="0">
              <a:lnSpc>
                <a:spcPts val="1300"/>
              </a:lnSpc>
              <a:buNone/>
            </a:pPr>
            <a:endParaRPr lang="en-US" altLang="ja-JP" sz="1400" dirty="0"/>
          </a:p>
        </p:txBody>
      </p:sp>
      <p:sp>
        <p:nvSpPr>
          <p:cNvPr id="4098" name="Rectangle 2"/>
          <p:cNvSpPr>
            <a:spLocks noGrp="1" noChangeArrowheads="1"/>
          </p:cNvSpPr>
          <p:nvPr>
            <p:ph type="title"/>
          </p:nvPr>
        </p:nvSpPr>
        <p:spPr>
          <a:xfrm>
            <a:off x="684483" y="592351"/>
            <a:ext cx="7772400" cy="429655"/>
          </a:xfrm>
          <a:ln/>
        </p:spPr>
        <p:txBody>
          <a:bodyPr/>
          <a:lstStyle/>
          <a:p>
            <a:r>
              <a:rPr lang="en-US" altLang="ja-JP" sz="3200" b="1" dirty="0"/>
              <a:t>Agenda items for the week</a:t>
            </a:r>
            <a:endParaRPr lang="ja-JP" altLang="ja-JP" sz="3200" b="1" dirty="0"/>
          </a:p>
        </p:txBody>
      </p:sp>
      <p:sp>
        <p:nvSpPr>
          <p:cNvPr id="6" name="スライド番号プレースホルダー 5"/>
          <p:cNvSpPr>
            <a:spLocks noGrp="1"/>
          </p:cNvSpPr>
          <p:nvPr>
            <p:ph type="sldNum" sz="quarter" idx="12"/>
          </p:nvPr>
        </p:nvSpPr>
        <p:spPr/>
        <p:txBody>
          <a:bodyPr/>
          <a:lstStyle/>
          <a:p>
            <a:r>
              <a:rPr lang="en-US" altLang="ja-JP" dirty="0"/>
              <a:t>Slide </a:t>
            </a:r>
            <a:fld id="{38E6254A-D985-444C-BBE9-59789D09939F}" type="slidenum">
              <a:rPr lang="en-US" altLang="ja-JP"/>
              <a:pPr/>
              <a:t>5</a:t>
            </a:fld>
            <a:endParaRPr lang="en-US" altLang="ja-JP" dirty="0"/>
          </a:p>
        </p:txBody>
      </p:sp>
      <p:sp>
        <p:nvSpPr>
          <p:cNvPr id="7" name="Rectangle 4">
            <a:extLst>
              <a:ext uri="{FF2B5EF4-FFF2-40B4-BE49-F238E27FC236}">
                <a16:creationId xmlns:a16="http://schemas.microsoft.com/office/drawing/2014/main" id="{2ADAFEFA-111D-418C-BAD5-A243D868A95A}"/>
              </a:ext>
            </a:extLst>
          </p:cNvPr>
          <p:cNvSpPr>
            <a:spLocks noGrp="1" noChangeArrowheads="1"/>
          </p:cNvSpPr>
          <p:nvPr>
            <p:ph type="dt" sz="half" idx="2"/>
          </p:nvPr>
        </p:nvSpPr>
        <p:spPr bwMode="auto">
          <a:xfrm>
            <a:off x="684483" y="394156"/>
            <a:ext cx="16002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ea typeface="ＭＳ Ｐゴシック" charset="-128"/>
              </a:defRPr>
            </a:lvl1pPr>
          </a:lstStyle>
          <a:p>
            <a:r>
              <a:rPr lang="en-US" altLang="ja-JP"/>
              <a:t>September 2025</a:t>
            </a:r>
            <a:endParaRPr lang="en-US" altLang="ja-JP"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7DA23-9562-D8AD-73E6-98C2A3AFD05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6989DD0-CCEC-761B-9FF8-E74C2A6E4D7D}"/>
              </a:ext>
            </a:extLst>
          </p:cNvPr>
          <p:cNvSpPr>
            <a:spLocks noGrp="1"/>
          </p:cNvSpPr>
          <p:nvPr>
            <p:ph type="title"/>
          </p:nvPr>
        </p:nvSpPr>
        <p:spPr>
          <a:xfrm>
            <a:off x="99034" y="631151"/>
            <a:ext cx="8945932" cy="814864"/>
          </a:xfrm>
        </p:spPr>
        <p:txBody>
          <a:bodyPr>
            <a:noAutofit/>
          </a:bodyPr>
          <a:lstStyle/>
          <a:p>
            <a:r>
              <a:rPr lang="en-US" altLang="ja-JP" sz="2400" b="1" dirty="0">
                <a:solidFill>
                  <a:schemeClr val="tx1"/>
                </a:solidFill>
                <a:latin typeface="+mn-ea"/>
                <a:ea typeface="+mn-ea"/>
              </a:rPr>
              <a:t> Result of Letter Ballots LB210, 212, 217, 221 for the Draft P802.15.6ma_D03, 04, 05, and 06</a:t>
            </a:r>
            <a:r>
              <a:rPr lang="ja-JP" altLang="en-US" sz="2400" b="1" dirty="0">
                <a:solidFill>
                  <a:schemeClr val="tx1"/>
                </a:solidFill>
                <a:latin typeface="+mn-ea"/>
                <a:ea typeface="+mn-ea"/>
              </a:rPr>
              <a:t>　（</a:t>
            </a:r>
            <a:r>
              <a:rPr lang="en-US" altLang="ja-JP" sz="2400" b="1" dirty="0">
                <a:solidFill>
                  <a:schemeClr val="tx1"/>
                </a:solidFill>
                <a:latin typeface="+mn-ea"/>
                <a:ea typeface="+mn-ea"/>
              </a:rPr>
              <a:t>Sept. 2024- July 2025)</a:t>
            </a:r>
            <a:endParaRPr kumimoji="1" lang="ja-JP" altLang="en-US" dirty="0">
              <a:solidFill>
                <a:schemeClr val="tx1"/>
              </a:solidFill>
              <a:latin typeface="+mn-ea"/>
              <a:ea typeface="+mn-ea"/>
            </a:endParaRPr>
          </a:p>
        </p:txBody>
      </p:sp>
      <p:sp>
        <p:nvSpPr>
          <p:cNvPr id="10" name="テキスト ボックス 9">
            <a:extLst>
              <a:ext uri="{FF2B5EF4-FFF2-40B4-BE49-F238E27FC236}">
                <a16:creationId xmlns:a16="http://schemas.microsoft.com/office/drawing/2014/main" id="{6907D789-D08C-9F7E-EDC4-7F4B8E6A82C2}"/>
              </a:ext>
            </a:extLst>
          </p:cNvPr>
          <p:cNvSpPr txBox="1"/>
          <p:nvPr/>
        </p:nvSpPr>
        <p:spPr>
          <a:xfrm>
            <a:off x="671014" y="4852737"/>
            <a:ext cx="8112039"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dirty="0">
                <a:ln>
                  <a:noFill/>
                </a:ln>
                <a:solidFill>
                  <a:srgbClr val="000000"/>
                </a:solidFill>
                <a:effectLst/>
                <a:uLnTx/>
                <a:uFillTx/>
                <a:latin typeface="Calibri"/>
                <a:ea typeface="ＭＳ Ｐゴシック" panose="020B0600070205080204" pitchFamily="50" charset="-128"/>
                <a:cs typeface="+mn-cs"/>
              </a:rPr>
              <a:t>Result of LB221(June 20-July 05, 2025)</a:t>
            </a:r>
            <a:r>
              <a:rPr kumimoji="0" lang="en-US" altLang="ja-JP"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a:t>
            </a:r>
            <a:r>
              <a:rPr kumimoji="0" lang="ja-JP" altLang="en-US"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 </a:t>
            </a:r>
            <a:r>
              <a:rPr kumimoji="1" lang="en-US" altLang="ja-JP"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83.06% of Voters voted YES in aggregation which is over</a:t>
            </a:r>
            <a:r>
              <a:rPr kumimoji="1" lang="ja-JP" altLang="en-US"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 </a:t>
            </a:r>
            <a:r>
              <a:rPr kumimoji="1" lang="en-US" altLang="ja-JP"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75%. Then  LB221 was officially Approved.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Voted YES with and without Comments are 103 while No. of Comments is 0.</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rPr>
              <a:t>In Madrid Plenary Meeting July 2025, Working Group will approve to submit to SA Ballot. </a:t>
            </a:r>
            <a:endParaRPr kumimoji="1" lang="ja-JP" altLang="en-US" sz="1800" b="1" i="0" u="none" strike="noStrike" kern="1200" cap="none" spc="0" normalizeH="0" baseline="0" noProof="0" dirty="0">
              <a:ln>
                <a:noFill/>
              </a:ln>
              <a:solidFill>
                <a:srgbClr val="FF0000"/>
              </a:solidFill>
              <a:effectLst/>
              <a:uLnTx/>
              <a:uFillTx/>
              <a:latin typeface="Calibri"/>
              <a:ea typeface="ＭＳ Ｐゴシック" panose="020B0600070205080204" pitchFamily="50" charset="-128"/>
              <a:cs typeface="+mn-cs"/>
            </a:endParaRPr>
          </a:p>
        </p:txBody>
      </p:sp>
      <p:sp>
        <p:nvSpPr>
          <p:cNvPr id="5" name="object 9">
            <a:extLst>
              <a:ext uri="{FF2B5EF4-FFF2-40B4-BE49-F238E27FC236}">
                <a16:creationId xmlns:a16="http://schemas.microsoft.com/office/drawing/2014/main" id="{71B912C9-6188-7CC6-E5AC-FDA03DB8D7FA}"/>
              </a:ext>
            </a:extLst>
          </p:cNvPr>
          <p:cNvSpPr txBox="1"/>
          <p:nvPr/>
        </p:nvSpPr>
        <p:spPr>
          <a:xfrm>
            <a:off x="4283964" y="6474100"/>
            <a:ext cx="576363" cy="165302"/>
          </a:xfrm>
          <a:prstGeom prst="rect">
            <a:avLst/>
          </a:prstGeom>
        </p:spPr>
        <p:txBody>
          <a:bodyPr vert="horz" wrap="square" lIns="0" tIns="0" rIns="0" bIns="0" rtlCol="0">
            <a:spAutoFit/>
          </a:bodyPr>
          <a:lstStyle/>
          <a:p>
            <a:pPr marL="12700" marR="0" lvl="0" indent="0" algn="l" defTabSz="457200" rtl="0" eaLnBrk="1" fontAlgn="auto" latinLnBrk="0" hangingPunct="1">
              <a:lnSpc>
                <a:spcPts val="1425"/>
              </a:lnSpc>
              <a:spcBef>
                <a:spcPts val="0"/>
              </a:spcBef>
              <a:spcAft>
                <a:spcPts val="0"/>
              </a:spcAft>
              <a:buClrTx/>
              <a:buSzTx/>
              <a:buFontTx/>
              <a:buNone/>
              <a:tabLst/>
              <a:defRPr/>
            </a:pPr>
            <a:r>
              <a:rPr kumimoji="0" sz="1050" b="0" i="0" u="none" strike="noStrike" kern="1200" cap="none" spc="5" normalizeH="0" baseline="0" noProof="0" dirty="0">
                <a:ln>
                  <a:noFill/>
                </a:ln>
                <a:solidFill>
                  <a:srgbClr val="000000"/>
                </a:solidFill>
                <a:effectLst/>
                <a:uLnTx/>
                <a:uFillTx/>
                <a:latin typeface="Arial"/>
                <a:ea typeface="+mn-ea"/>
                <a:cs typeface="Arial"/>
              </a:rPr>
              <a:t>Slide</a:t>
            </a:r>
            <a:r>
              <a:rPr kumimoji="0" sz="1050" b="0" i="0" u="none" strike="noStrike" kern="1200" cap="none" spc="-160" normalizeH="0" baseline="0" noProof="0" dirty="0">
                <a:ln>
                  <a:noFill/>
                </a:ln>
                <a:solidFill>
                  <a:srgbClr val="000000"/>
                </a:solidFill>
                <a:effectLst/>
                <a:uLnTx/>
                <a:uFillTx/>
                <a:latin typeface="Arial"/>
                <a:ea typeface="+mn-ea"/>
                <a:cs typeface="Arial"/>
              </a:rPr>
              <a:t> </a:t>
            </a:r>
            <a:fld id="{81D60167-4931-47E6-BA6A-407CBD079E47}" type="slidenum">
              <a:rPr kumimoji="0" sz="1050" b="0" i="0" u="none" strike="noStrike" kern="1200" cap="none" spc="-5" normalizeH="0" baseline="0" noProof="0" dirty="0">
                <a:ln>
                  <a:noFill/>
                </a:ln>
                <a:solidFill>
                  <a:srgbClr val="000000"/>
                </a:solidFill>
                <a:effectLst/>
                <a:uLnTx/>
                <a:uFillTx/>
                <a:latin typeface="Arial"/>
                <a:ea typeface="+mn-ea"/>
                <a:cs typeface="Arial"/>
              </a:rPr>
              <a:pPr marL="12700" marR="0" lvl="0" indent="0" algn="l" defTabSz="457200" rtl="0" eaLnBrk="1" fontAlgn="auto" latinLnBrk="0" hangingPunct="1">
                <a:lnSpc>
                  <a:spcPts val="1425"/>
                </a:lnSpc>
                <a:spcBef>
                  <a:spcPts val="0"/>
                </a:spcBef>
                <a:spcAft>
                  <a:spcPts val="0"/>
                </a:spcAft>
                <a:buClrTx/>
                <a:buSzTx/>
                <a:buFontTx/>
                <a:buNone/>
                <a:tabLst/>
                <a:defRPr/>
              </a:pPr>
              <a:t>6</a:t>
            </a:fld>
            <a:endParaRPr kumimoji="0" sz="1050" b="0" i="0" u="none" strike="noStrike" kern="1200" cap="none" spc="0" normalizeH="0" baseline="0" noProof="0" dirty="0">
              <a:ln>
                <a:noFill/>
              </a:ln>
              <a:solidFill>
                <a:srgbClr val="000000"/>
              </a:solidFill>
              <a:effectLst/>
              <a:uLnTx/>
              <a:uFillTx/>
              <a:latin typeface="Arial"/>
              <a:ea typeface="+mn-ea"/>
              <a:cs typeface="Arial"/>
            </a:endParaRPr>
          </a:p>
        </p:txBody>
      </p:sp>
      <p:pic>
        <p:nvPicPr>
          <p:cNvPr id="9" name="図 8">
            <a:extLst>
              <a:ext uri="{FF2B5EF4-FFF2-40B4-BE49-F238E27FC236}">
                <a16:creationId xmlns:a16="http://schemas.microsoft.com/office/drawing/2014/main" id="{323BD770-7E10-DFEE-92F8-7BE4AC097E39}"/>
              </a:ext>
            </a:extLst>
          </p:cNvPr>
          <p:cNvPicPr>
            <a:picLocks noChangeAspect="1"/>
          </p:cNvPicPr>
          <p:nvPr/>
        </p:nvPicPr>
        <p:blipFill>
          <a:blip r:embed="rId2"/>
          <a:stretch>
            <a:fillRect/>
          </a:stretch>
        </p:blipFill>
        <p:spPr>
          <a:xfrm>
            <a:off x="0" y="1686339"/>
            <a:ext cx="9144000" cy="2926074"/>
          </a:xfrm>
          <a:prstGeom prst="rect">
            <a:avLst/>
          </a:prstGeom>
        </p:spPr>
      </p:pic>
      <p:sp>
        <p:nvSpPr>
          <p:cNvPr id="3" name="日付プレースホルダー 4">
            <a:extLst>
              <a:ext uri="{FF2B5EF4-FFF2-40B4-BE49-F238E27FC236}">
                <a16:creationId xmlns:a16="http://schemas.microsoft.com/office/drawing/2014/main" id="{FCA38E14-1202-1731-9B36-167C01418C48}"/>
              </a:ext>
            </a:extLst>
          </p:cNvPr>
          <p:cNvSpPr>
            <a:spLocks noGrp="1"/>
          </p:cNvSpPr>
          <p:nvPr>
            <p:ph type="dt" sz="half" idx="2"/>
          </p:nvPr>
        </p:nvSpPr>
        <p:spPr>
          <a:xfrm>
            <a:off x="685800" y="378281"/>
            <a:ext cx="1600200" cy="215444"/>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srgbClr val="000000"/>
                </a:solidFill>
                <a:effectLst/>
                <a:uLnTx/>
                <a:uFillTx/>
                <a:latin typeface="Arial"/>
                <a:ea typeface="ＭＳ Ｐゴシック" charset="-128"/>
                <a:cs typeface="+mn-cs"/>
              </a:rPr>
              <a:t>September 2025</a:t>
            </a:r>
            <a:endParaRPr kumimoji="0" lang="en-US" altLang="ja-JP" sz="1400" b="1"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sp>
        <p:nvSpPr>
          <p:cNvPr id="4" name="スライド番号プレースホルダー 3">
            <a:extLst>
              <a:ext uri="{FF2B5EF4-FFF2-40B4-BE49-F238E27FC236}">
                <a16:creationId xmlns:a16="http://schemas.microsoft.com/office/drawing/2014/main" id="{5ED85A5E-BF1E-39B4-02F6-6A3C319BF7FD}"/>
              </a:ext>
            </a:extLst>
          </p:cNvPr>
          <p:cNvSpPr>
            <a:spLocks noGrp="1"/>
          </p:cNvSpPr>
          <p:nvPr>
            <p:ph type="sldNum" sz="quarter" idx="12"/>
          </p:nvPr>
        </p:nvSpPr>
        <p:spPr/>
        <p:txBody>
          <a:bodyPr/>
          <a:lstStyle/>
          <a:p>
            <a:r>
              <a:rPr lang="en-US" altLang="ja-JP"/>
              <a:t>Slide </a:t>
            </a:r>
            <a:fld id="{17C47D4F-CAA3-4307-B0EF-8C4B3E0CF21D}" type="slidenum">
              <a:rPr lang="en-US" altLang="ja-JP" smtClean="0"/>
              <a:pPr/>
              <a:t>6</a:t>
            </a:fld>
            <a:endParaRPr lang="en-US" altLang="ja-JP" dirty="0"/>
          </a:p>
        </p:txBody>
      </p:sp>
    </p:spTree>
    <p:extLst>
      <p:ext uri="{BB962C8B-B14F-4D97-AF65-F5344CB8AC3E}">
        <p14:creationId xmlns:p14="http://schemas.microsoft.com/office/powerpoint/2010/main" val="5234845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C9105DF8-44B6-4FE9-F786-CD6B91729FC1}"/>
              </a:ext>
            </a:extLst>
          </p:cNvPr>
          <p:cNvSpPr>
            <a:spLocks noGrp="1"/>
          </p:cNvSpPr>
          <p:nvPr>
            <p:ph idx="1"/>
          </p:nvPr>
        </p:nvSpPr>
        <p:spPr>
          <a:xfrm>
            <a:off x="685800" y="2258290"/>
            <a:ext cx="7772400" cy="3837709"/>
          </a:xfrm>
        </p:spPr>
        <p:txBody>
          <a:bodyPr/>
          <a:lstStyle/>
          <a:p>
            <a:r>
              <a:rPr kumimoji="1" lang="en-US" altLang="ja-JP" dirty="0"/>
              <a:t>The initial ballot </a:t>
            </a:r>
            <a:r>
              <a:rPr kumimoji="1" lang="en-US" altLang="ja-JP" dirty="0">
                <a:solidFill>
                  <a:srgbClr val="EE0000"/>
                </a:solidFill>
              </a:rPr>
              <a:t>hits the minimum 75% </a:t>
            </a:r>
            <a:r>
              <a:rPr kumimoji="1" lang="en-US" altLang="ja-JP" dirty="0"/>
              <a:t>return rate with a </a:t>
            </a:r>
            <a:r>
              <a:rPr kumimoji="1" lang="en-US" altLang="ja-JP" dirty="0">
                <a:solidFill>
                  <a:srgbClr val="EE0000"/>
                </a:solidFill>
              </a:rPr>
              <a:t>94% approval and 235 comments received.</a:t>
            </a:r>
          </a:p>
          <a:p>
            <a:r>
              <a:rPr lang="en-US" altLang="ja-JP" dirty="0"/>
              <a:t>TG6ma starts comments resolution for the initial SA Ballot.</a:t>
            </a:r>
          </a:p>
          <a:p>
            <a:r>
              <a:rPr kumimoji="1" lang="en-US" altLang="ja-JP" dirty="0"/>
              <a:t>Propose 2</a:t>
            </a:r>
            <a:r>
              <a:rPr kumimoji="1" lang="en-US" altLang="ja-JP" baseline="30000" dirty="0"/>
              <a:t>nd</a:t>
            </a:r>
            <a:r>
              <a:rPr kumimoji="1" lang="en-US" altLang="ja-JP" dirty="0"/>
              <a:t> SA Ballot approval.</a:t>
            </a:r>
          </a:p>
          <a:p>
            <a:endParaRPr kumimoji="1" lang="ja-JP" altLang="en-US" dirty="0"/>
          </a:p>
        </p:txBody>
      </p:sp>
      <p:sp>
        <p:nvSpPr>
          <p:cNvPr id="3" name="タイトル 2">
            <a:extLst>
              <a:ext uri="{FF2B5EF4-FFF2-40B4-BE49-F238E27FC236}">
                <a16:creationId xmlns:a16="http://schemas.microsoft.com/office/drawing/2014/main" id="{4C1E4B06-7E46-594C-AD3E-8D5E88D1E741}"/>
              </a:ext>
            </a:extLst>
          </p:cNvPr>
          <p:cNvSpPr>
            <a:spLocks noGrp="1"/>
          </p:cNvSpPr>
          <p:nvPr>
            <p:ph type="title"/>
          </p:nvPr>
        </p:nvSpPr>
        <p:spPr>
          <a:xfrm>
            <a:off x="1" y="685800"/>
            <a:ext cx="8811490" cy="1066800"/>
          </a:xfrm>
        </p:spPr>
        <p:txBody>
          <a:bodyPr/>
          <a:lstStyle/>
          <a:p>
            <a:r>
              <a:rPr kumimoji="1" lang="en-US" altLang="ja-JP" sz="3200" b="1" dirty="0">
                <a:latin typeface="+mn-lt"/>
              </a:rPr>
              <a:t>Result of Initial SA Ballot</a:t>
            </a:r>
            <a:br>
              <a:rPr kumimoji="1" lang="en-US" altLang="ja-JP" sz="3200" dirty="0">
                <a:latin typeface="+mn-lt"/>
              </a:rPr>
            </a:br>
            <a:r>
              <a:rPr kumimoji="1" lang="en-US" altLang="ja-JP" sz="3200" dirty="0">
                <a:latin typeface="+mn-lt"/>
              </a:rPr>
              <a:t>(August 5</a:t>
            </a:r>
            <a:r>
              <a:rPr kumimoji="1" lang="en-US" altLang="ja-JP" sz="3200" baseline="30000" dirty="0">
                <a:latin typeface="+mn-lt"/>
              </a:rPr>
              <a:t>th</a:t>
            </a:r>
            <a:r>
              <a:rPr kumimoji="1" lang="en-US" altLang="ja-JP" sz="3200" dirty="0">
                <a:latin typeface="+mn-lt"/>
              </a:rPr>
              <a:t> to Sept. 4</a:t>
            </a:r>
            <a:r>
              <a:rPr kumimoji="1" lang="en-US" altLang="ja-JP" sz="3200" baseline="30000" dirty="0">
                <a:latin typeface="+mn-lt"/>
              </a:rPr>
              <a:t>th</a:t>
            </a:r>
            <a:r>
              <a:rPr kumimoji="1" lang="en-US" altLang="ja-JP" sz="3200" dirty="0">
                <a:latin typeface="+mn-lt"/>
              </a:rPr>
              <a:t> </a:t>
            </a:r>
            <a:r>
              <a:rPr kumimoji="1" lang="en-US" altLang="ja-JP" sz="3200" dirty="0" err="1">
                <a:latin typeface="+mn-lt"/>
              </a:rPr>
              <a:t>entended</a:t>
            </a:r>
            <a:r>
              <a:rPr kumimoji="1" lang="en-US" altLang="ja-JP" sz="3200" dirty="0">
                <a:latin typeface="+mn-lt"/>
              </a:rPr>
              <a:t> to Sept. 15</a:t>
            </a:r>
            <a:r>
              <a:rPr kumimoji="1" lang="en-US" altLang="ja-JP" sz="3200" baseline="30000" dirty="0">
                <a:latin typeface="+mn-lt"/>
              </a:rPr>
              <a:t>th</a:t>
            </a:r>
            <a:r>
              <a:rPr kumimoji="1" lang="en-US" altLang="ja-JP" sz="3200" dirty="0">
                <a:latin typeface="+mn-lt"/>
              </a:rPr>
              <a:t> )</a:t>
            </a:r>
            <a:endParaRPr kumimoji="1" lang="ja-JP" altLang="en-US" sz="3200" dirty="0">
              <a:latin typeface="+mn-lt"/>
            </a:endParaRPr>
          </a:p>
        </p:txBody>
      </p:sp>
      <p:sp>
        <p:nvSpPr>
          <p:cNvPr id="4" name="スライド番号プレースホルダー 3">
            <a:extLst>
              <a:ext uri="{FF2B5EF4-FFF2-40B4-BE49-F238E27FC236}">
                <a16:creationId xmlns:a16="http://schemas.microsoft.com/office/drawing/2014/main" id="{FC11F173-6AC2-08D5-E42F-43A87FB5DC1A}"/>
              </a:ext>
            </a:extLst>
          </p:cNvPr>
          <p:cNvSpPr>
            <a:spLocks noGrp="1"/>
          </p:cNvSpPr>
          <p:nvPr>
            <p:ph type="sldNum" sz="quarter" idx="12"/>
          </p:nvPr>
        </p:nvSpPr>
        <p:spPr/>
        <p:txBody>
          <a:bodyPr/>
          <a:lstStyle/>
          <a:p>
            <a:r>
              <a:rPr lang="en-US" altLang="ja-JP"/>
              <a:t>Slide </a:t>
            </a:r>
            <a:fld id="{17C47D4F-CAA3-4307-B0EF-8C4B3E0CF21D}" type="slidenum">
              <a:rPr lang="en-US" altLang="ja-JP" smtClean="0"/>
              <a:pPr/>
              <a:t>7</a:t>
            </a:fld>
            <a:endParaRPr lang="en-US" altLang="ja-JP" dirty="0"/>
          </a:p>
        </p:txBody>
      </p:sp>
      <p:sp>
        <p:nvSpPr>
          <p:cNvPr id="5" name="日付プレースホルダー 4">
            <a:extLst>
              <a:ext uri="{FF2B5EF4-FFF2-40B4-BE49-F238E27FC236}">
                <a16:creationId xmlns:a16="http://schemas.microsoft.com/office/drawing/2014/main" id="{D105AD75-7888-D509-53FF-6B55335F9501}"/>
              </a:ext>
            </a:extLst>
          </p:cNvPr>
          <p:cNvSpPr>
            <a:spLocks noGrp="1"/>
          </p:cNvSpPr>
          <p:nvPr>
            <p:ph type="dt" sz="half" idx="2"/>
          </p:nvPr>
        </p:nvSpPr>
        <p:spPr/>
        <p:txBody>
          <a:bodyPr/>
          <a:lstStyle/>
          <a:p>
            <a:r>
              <a:rPr lang="en-US" altLang="ja-JP"/>
              <a:t>September 2025</a:t>
            </a:r>
            <a:endParaRPr lang="en-US" altLang="ja-JP" dirty="0"/>
          </a:p>
        </p:txBody>
      </p:sp>
    </p:spTree>
    <p:extLst>
      <p:ext uri="{BB962C8B-B14F-4D97-AF65-F5344CB8AC3E}">
        <p14:creationId xmlns:p14="http://schemas.microsoft.com/office/powerpoint/2010/main" val="3028237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CustomShape 29"/>
          <p:cNvSpPr/>
          <p:nvPr/>
        </p:nvSpPr>
        <p:spPr>
          <a:xfrm>
            <a:off x="457200" y="2180520"/>
            <a:ext cx="8226000" cy="4329462"/>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norm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1" normalizeH="0" baseline="0" noProof="0" dirty="0">
                <a:ln>
                  <a:noFill/>
                </a:ln>
                <a:solidFill>
                  <a:srgbClr val="000000"/>
                </a:solidFill>
                <a:effectLst/>
                <a:uLnTx/>
                <a:uFillTx/>
                <a:latin typeface="Arial"/>
                <a:ea typeface="DejaVu Sans"/>
                <a:cs typeface="+mn-cs"/>
              </a:rPr>
              <a:t>Move that 802.15 WG start a WG recirculation requesting approval of document </a:t>
            </a:r>
            <a:r>
              <a:rPr kumimoji="0" lang="en-US"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P802-15-6ma_D07 </a:t>
            </a:r>
            <a:r>
              <a:rPr kumimoji="0" lang="en-US" sz="2000" b="0" i="1" u="none" strike="noStrike" kern="1200" cap="none" spc="-1" normalizeH="0" baseline="0" noProof="0" dirty="0">
                <a:ln>
                  <a:noFill/>
                </a:ln>
                <a:solidFill>
                  <a:srgbClr val="000000"/>
                </a:solidFill>
                <a:effectLst/>
                <a:uLnTx/>
                <a:uFillTx/>
                <a:latin typeface="Arial"/>
                <a:ea typeface="DejaVu Sans"/>
                <a:cs typeface="+mn-cs"/>
              </a:rPr>
              <a:t> (as edited in accordance with the instructions in document 15-</a:t>
            </a:r>
            <a:r>
              <a:rPr kumimoji="0" lang="en-US"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15-23-0138-01-0mag</a:t>
            </a:r>
            <a:r>
              <a:rPr kumimoji="0" lang="en-US" sz="2000" b="0" i="1" u="none" strike="noStrike" kern="1200" cap="none" spc="-1" normalizeH="0" baseline="0" noProof="0" dirty="0">
                <a:ln>
                  <a:noFill/>
                </a:ln>
                <a:solidFill>
                  <a:srgbClr val="000000"/>
                </a:solidFill>
                <a:effectLst/>
                <a:uLnTx/>
                <a:uFillTx/>
                <a:latin typeface="Arial"/>
                <a:ea typeface="DejaVu Sans"/>
                <a:cs typeface="+mn-cs"/>
              </a:rPr>
              <a:t>) and to forward document P802-15-6ma</a:t>
            </a:r>
            <a:r>
              <a:rPr kumimoji="0" lang="en-US"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_D06</a:t>
            </a:r>
            <a:r>
              <a:rPr kumimoji="0" lang="en-US" sz="2000" b="0" i="1" u="none" strike="noStrike" kern="1200" cap="none" spc="-1" normalizeH="0" baseline="0" noProof="0" dirty="0">
                <a:ln>
                  <a:noFill/>
                </a:ln>
                <a:solidFill>
                  <a:srgbClr val="000000"/>
                </a:solidFill>
                <a:effectLst/>
                <a:uLnTx/>
                <a:uFillTx/>
                <a:latin typeface="Arial"/>
                <a:ea typeface="DejaVu Sans"/>
                <a:cs typeface="+mn-cs"/>
              </a:rPr>
              <a:t>, as edited in accordance with the instructions in document 15-</a:t>
            </a:r>
            <a:r>
              <a:rPr kumimoji="0" lang="en-US"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15-23-0138-01-0mag</a:t>
            </a:r>
            <a:r>
              <a:rPr kumimoji="0" lang="en-US" sz="2000" b="0" i="1" u="none" strike="noStrike" kern="1200" cap="none" spc="-1" normalizeH="0" baseline="0" noProof="0" dirty="0">
                <a:ln>
                  <a:noFill/>
                </a:ln>
                <a:solidFill>
                  <a:srgbClr val="000000"/>
                </a:solidFill>
                <a:effectLst/>
                <a:uLnTx/>
                <a:uFillTx/>
                <a:latin typeface="Arial"/>
                <a:ea typeface="DejaVu Sans"/>
                <a:cs typeface="+mn-cs"/>
              </a:rPr>
              <a:t>, </a:t>
            </a:r>
            <a:r>
              <a:rPr kumimoji="0" lang="en-US"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and CA document </a:t>
            </a:r>
            <a:r>
              <a:rPr kumimoji="1" lang="en-US" altLang="ja-JP" sz="2000" b="0" i="1" u="none" strike="noStrike" kern="1200" cap="none" spc="-1" normalizeH="0" baseline="0" noProof="0" dirty="0">
                <a:ln>
                  <a:noFill/>
                </a:ln>
                <a:solidFill>
                  <a:srgbClr val="000000"/>
                </a:solidFill>
                <a:effectLst/>
                <a:highlight>
                  <a:srgbClr val="FFFF00"/>
                </a:highlight>
                <a:uLnTx/>
                <a:uFillTx/>
                <a:latin typeface="Arial"/>
                <a:ea typeface="DejaVu Sans"/>
                <a:cs typeface="+mn-cs"/>
              </a:rPr>
              <a:t>15-24-0348-06 </a:t>
            </a:r>
            <a:r>
              <a:rPr kumimoji="0" lang="en-US" sz="2000" b="0" i="1" u="none" strike="noStrike" kern="1200" cap="none" spc="-1" normalizeH="0" baseline="0" noProof="0" dirty="0">
                <a:ln>
                  <a:noFill/>
                </a:ln>
                <a:solidFill>
                  <a:srgbClr val="000000"/>
                </a:solidFill>
                <a:effectLst/>
                <a:uLnTx/>
                <a:uFillTx/>
                <a:latin typeface="Arial"/>
                <a:ea typeface="DejaVu Sans"/>
                <a:cs typeface="+mn-cs"/>
              </a:rPr>
              <a:t>to Standards Association ballot pending the completion and inclusion of the edits in the draft.</a:t>
            </a: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1" normalizeH="0" baseline="0" noProof="0" dirty="0">
                <a:ln>
                  <a:noFill/>
                </a:ln>
                <a:solidFill>
                  <a:srgbClr val="000000"/>
                </a:solidFill>
                <a:effectLst/>
                <a:uLnTx/>
                <a:uFillTx/>
                <a:latin typeface="Arial"/>
                <a:ea typeface="DejaVu Sans"/>
                <a:cs typeface="+mn-cs"/>
              </a:rPr>
              <a:t>Moved by: Ryuji Kohno</a:t>
            </a: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none" strike="noStrike" kern="1200" cap="none" spc="-1" normalizeH="0" baseline="0" noProof="0" dirty="0">
                <a:ln>
                  <a:noFill/>
                </a:ln>
                <a:solidFill>
                  <a:srgbClr val="000000"/>
                </a:solidFill>
                <a:effectLst/>
                <a:uLnTx/>
                <a:uFillTx/>
                <a:latin typeface="Arial"/>
                <a:ea typeface="DejaVu Sans"/>
                <a:cs typeface="+mn-cs"/>
              </a:rPr>
              <a:t>Seconded by:</a:t>
            </a: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1" normalizeH="0" baseline="0" noProof="0" dirty="0">
                <a:ln>
                  <a:noFill/>
                </a:ln>
                <a:solidFill>
                  <a:srgbClr val="000000"/>
                </a:solidFill>
                <a:effectLst/>
                <a:uLnTx/>
                <a:uFillTx/>
                <a:latin typeface="Arial"/>
                <a:ea typeface="DejaVu Sans"/>
                <a:cs typeface="+mn-cs"/>
              </a:rPr>
              <a:t>Result: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DejaVu Sans"/>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DejaVu Sans"/>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DejaVu Sans"/>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DejaVu Sans"/>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DejaVu Sans"/>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1" normalizeH="0" baseline="0" noProof="0" dirty="0">
              <a:ln>
                <a:noFill/>
              </a:ln>
              <a:solidFill>
                <a:srgbClr val="000000"/>
              </a:solidFill>
              <a:effectLst/>
              <a:uLnTx/>
              <a:uFillTx/>
              <a:latin typeface="Arial"/>
              <a:ea typeface="+mn-ea"/>
              <a:cs typeface="+mn-cs"/>
            </a:endParaRPr>
          </a:p>
        </p:txBody>
      </p:sp>
      <p:sp>
        <p:nvSpPr>
          <p:cNvPr id="84" name="PlaceHolder 1"/>
          <p:cNvSpPr>
            <a:spLocks noGrp="1"/>
          </p:cNvSpPr>
          <p:nvPr>
            <p:ph type="title"/>
          </p:nvPr>
        </p:nvSpPr>
        <p:spPr>
          <a:xfrm>
            <a:off x="46181" y="759128"/>
            <a:ext cx="9074726" cy="1144800"/>
          </a:xfrm>
          <a:prstGeom prst="rect">
            <a:avLst/>
          </a:prstGeom>
          <a:noFill/>
          <a:ln w="0">
            <a:noFill/>
          </a:ln>
        </p:spPr>
        <p:txBody>
          <a:bodyPr lIns="0" tIns="0" rIns="0" bIns="0" anchor="ctr">
            <a:noAutofit/>
          </a:bodyPr>
          <a:lstStyle/>
          <a:p>
            <a:pPr indent="0" algn="ctr">
              <a:buNone/>
            </a:pPr>
            <a:r>
              <a:rPr lang="en-US" sz="4000" b="0" strike="noStrike" spc="-1" dirty="0">
                <a:solidFill>
                  <a:srgbClr val="000000"/>
                </a:solidFill>
                <a:latin typeface="Arial"/>
              </a:rPr>
              <a:t>WG motion:</a:t>
            </a:r>
            <a:br>
              <a:rPr sz="4000" dirty="0"/>
            </a:br>
            <a:r>
              <a:rPr lang="en-US" b="0" strike="noStrike" spc="-1" dirty="0">
                <a:solidFill>
                  <a:srgbClr val="000000"/>
                </a:solidFill>
                <a:latin typeface="Arial"/>
              </a:rPr>
              <a:t>Draft needs to be edited before 2</a:t>
            </a:r>
            <a:r>
              <a:rPr lang="en-US" b="0" strike="noStrike" spc="-1" baseline="30000" dirty="0">
                <a:solidFill>
                  <a:srgbClr val="000000"/>
                </a:solidFill>
                <a:latin typeface="Arial"/>
              </a:rPr>
              <a:t>nd</a:t>
            </a:r>
            <a:r>
              <a:rPr lang="en-US" b="0" strike="noStrike" spc="-1" dirty="0">
                <a:solidFill>
                  <a:srgbClr val="000000"/>
                </a:solidFill>
                <a:latin typeface="Arial"/>
              </a:rPr>
              <a:t> SA Ballot</a:t>
            </a:r>
            <a:endParaRPr lang="en-US" sz="4000" b="0" strike="noStrike" spc="-1" dirty="0">
              <a:solidFill>
                <a:srgbClr val="000000"/>
              </a:solidFill>
              <a:latin typeface="Arial"/>
            </a:endParaRPr>
          </a:p>
        </p:txBody>
      </p:sp>
      <p:sp>
        <p:nvSpPr>
          <p:cNvPr id="2" name="日付プレースホルダー 1">
            <a:extLst>
              <a:ext uri="{FF2B5EF4-FFF2-40B4-BE49-F238E27FC236}">
                <a16:creationId xmlns:a16="http://schemas.microsoft.com/office/drawing/2014/main" id="{78F26451-736D-EFBA-A7C7-699D18D7AA85}"/>
              </a:ext>
            </a:extLst>
          </p:cNvPr>
          <p:cNvSpPr>
            <a:spLocks noGrp="1"/>
          </p:cNvSpPr>
          <p:nvPr>
            <p:ph type="dt" sz="half" idx="2"/>
          </p:nvPr>
        </p:nvSpPr>
        <p:spPr>
          <a:xfrm>
            <a:off x="684483" y="394156"/>
            <a:ext cx="1600200" cy="215444"/>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srgbClr val="000000"/>
                </a:solidFill>
                <a:effectLst/>
                <a:uLnTx/>
                <a:uFillTx/>
                <a:latin typeface="Arial"/>
                <a:ea typeface="ＭＳ Ｐゴシック" charset="-128"/>
                <a:cs typeface="+mn-cs"/>
              </a:rPr>
              <a:t>September 2025</a:t>
            </a:r>
            <a:endParaRPr kumimoji="0" lang="en-US" altLang="ja-JP" sz="1400" b="1"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sp>
        <p:nvSpPr>
          <p:cNvPr id="3" name="スライド番号プレースホルダー 2">
            <a:extLst>
              <a:ext uri="{FF2B5EF4-FFF2-40B4-BE49-F238E27FC236}">
                <a16:creationId xmlns:a16="http://schemas.microsoft.com/office/drawing/2014/main" id="{6E1428A6-4E25-66BB-B7CC-62BFD31ADB48}"/>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srgbClr val="000000"/>
                </a:solidFill>
                <a:effectLst/>
                <a:uLnTx/>
                <a:uFillTx/>
                <a:latin typeface="Arial"/>
                <a:ea typeface="ＭＳ Ｐゴシック" charset="-128"/>
                <a:cs typeface="+mn-cs"/>
              </a:rPr>
              <a:t>Slide </a:t>
            </a:r>
            <a:fld id="{F80C6039-A5FA-4F5B-9853-58798A63706D}" type="slidenum">
              <a:rPr kumimoji="0" lang="en-US" altLang="ja-JP" sz="1400" b="0" i="0" u="none" strike="noStrike" kern="1200" cap="none" spc="0" normalizeH="0" baseline="0" noProof="0" smtClean="0">
                <a:ln>
                  <a:noFill/>
                </a:ln>
                <a:solidFill>
                  <a:srgbClr val="000000"/>
                </a:solidFill>
                <a:effectLst/>
                <a:uLnTx/>
                <a:uFillTx/>
                <a:latin typeface="Arial"/>
                <a:ea typeface="ＭＳ Ｐゴシック" charset="-128"/>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altLang="ja-JP" sz="1400" b="0"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43A63-EC7C-8EDE-D8D4-416D183DBC81}"/>
            </a:ext>
          </a:extLst>
        </p:cNvPr>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E7405366-18A8-6FB3-E9E5-19D25E569469}"/>
              </a:ext>
            </a:extLst>
          </p:cNvPr>
          <p:cNvSpPr>
            <a:spLocks noGrp="1"/>
          </p:cNvSpPr>
          <p:nvPr>
            <p:ph idx="1"/>
          </p:nvPr>
        </p:nvSpPr>
        <p:spPr>
          <a:xfrm>
            <a:off x="479611" y="1814946"/>
            <a:ext cx="8368553" cy="3957782"/>
          </a:xfrm>
        </p:spPr>
        <p:txBody>
          <a:bodyPr>
            <a:normAutofit/>
          </a:bodyPr>
          <a:lstStyle/>
          <a:p>
            <a:pPr marL="0" indent="0" algn="just">
              <a:buNone/>
            </a:pPr>
            <a:r>
              <a:rPr kumimoji="1" lang="en-US" altLang="ja-JP" sz="1800" dirty="0"/>
              <a:t>Move that 802.15 WG approve the formation of a Comment Resolution Group (CRG) for the WG balloting of the P802-15-6ma with the following membership: </a:t>
            </a:r>
            <a:r>
              <a:rPr kumimoji="1" lang="en-US" altLang="ja-JP" sz="1800" dirty="0">
                <a:highlight>
                  <a:srgbClr val="FFFF00"/>
                </a:highlight>
              </a:rPr>
              <a:t>Ryuji Kohno, Chair (YNU/Y</a:t>
            </a:r>
            <a:r>
              <a:rPr lang="en-US" altLang="ja-JP" sz="1800" dirty="0">
                <a:highlight>
                  <a:srgbClr val="FFFF00"/>
                </a:highlight>
              </a:rPr>
              <a:t>R</a:t>
            </a:r>
            <a:r>
              <a:rPr kumimoji="1" lang="en-US" altLang="ja-JP" sz="1800" dirty="0">
                <a:highlight>
                  <a:srgbClr val="FFFF00"/>
                </a:highlight>
              </a:rPr>
              <a:t>P-IAI), Marco Hernandez</a:t>
            </a:r>
            <a:r>
              <a:rPr lang="en-US" altLang="ja-JP" sz="1800" dirty="0">
                <a:highlight>
                  <a:srgbClr val="FFFF00"/>
                </a:highlight>
              </a:rPr>
              <a:t> </a:t>
            </a:r>
            <a:r>
              <a:rPr kumimoji="1" lang="en-US" altLang="ja-JP" sz="1800" dirty="0">
                <a:highlight>
                  <a:srgbClr val="FFFF00"/>
                </a:highlight>
              </a:rPr>
              <a:t>(CWC), Huan-Bang Li (NICT), Takumi Kobayashi (OMU), Seong-Soon Joo (NHT). </a:t>
            </a:r>
            <a:r>
              <a:rPr kumimoji="1" lang="en-US" altLang="ja-JP" sz="1800" dirty="0"/>
              <a:t>The 802.15.6ma CRG is authorized to approve comment resolutions, edit the draft according to the comment resolutions, and to approve the start of recirculation ballots of the revised draft on behalf of the 802.15 WG. Comment resolution on recirculation ballots between sessions will be conducted via reflector email and via teleconferences announced to the reflector as per the LMSC 802 WG P&amp;P.</a:t>
            </a:r>
          </a:p>
          <a:p>
            <a:pPr marL="0" indent="0" algn="just">
              <a:buNone/>
            </a:pPr>
            <a:endParaRPr kumimoji="1" lang="en-US" altLang="ja-JP" sz="1800" dirty="0"/>
          </a:p>
          <a:p>
            <a:pPr marL="0" indent="0">
              <a:buNone/>
            </a:pPr>
            <a:r>
              <a:rPr kumimoji="1" lang="en-US" altLang="ja-JP" sz="1800" dirty="0"/>
              <a:t>Moved By: Ryuji Kohno</a:t>
            </a:r>
          </a:p>
          <a:p>
            <a:pPr marL="0" indent="0">
              <a:buNone/>
            </a:pPr>
            <a:r>
              <a:rPr kumimoji="1" lang="en-US" altLang="ja-JP" sz="1800" dirty="0"/>
              <a:t>Seconded By:</a:t>
            </a:r>
          </a:p>
          <a:p>
            <a:pPr marL="0" indent="0">
              <a:buNone/>
            </a:pPr>
            <a:r>
              <a:rPr lang="en-US" altLang="ja-JP" sz="1800" b="0" strike="noStrike" spc="-1" dirty="0">
                <a:solidFill>
                  <a:srgbClr val="000000"/>
                </a:solidFill>
                <a:latin typeface="Arial"/>
                <a:ea typeface="DejaVu Sans"/>
              </a:rPr>
              <a:t>Result: </a:t>
            </a:r>
          </a:p>
          <a:p>
            <a:pPr marL="0" indent="0">
              <a:buNone/>
            </a:pPr>
            <a:endParaRPr kumimoji="1" lang="en-US" altLang="ja-JP" sz="1800" dirty="0"/>
          </a:p>
        </p:txBody>
      </p:sp>
      <p:sp>
        <p:nvSpPr>
          <p:cNvPr id="3" name="タイトル 2">
            <a:extLst>
              <a:ext uri="{FF2B5EF4-FFF2-40B4-BE49-F238E27FC236}">
                <a16:creationId xmlns:a16="http://schemas.microsoft.com/office/drawing/2014/main" id="{EBDDEB01-2789-781E-9A56-73A99AF87F30}"/>
              </a:ext>
            </a:extLst>
          </p:cNvPr>
          <p:cNvSpPr>
            <a:spLocks noGrp="1"/>
          </p:cNvSpPr>
          <p:nvPr>
            <p:ph type="title"/>
          </p:nvPr>
        </p:nvSpPr>
        <p:spPr>
          <a:xfrm>
            <a:off x="1210234" y="722428"/>
            <a:ext cx="7404847" cy="895498"/>
          </a:xfrm>
        </p:spPr>
        <p:txBody>
          <a:bodyPr/>
          <a:lstStyle/>
          <a:p>
            <a:br>
              <a:rPr lang="en-US" altLang="ja-JP" sz="3600" dirty="0">
                <a:latin typeface="+mn-lt"/>
              </a:rPr>
            </a:br>
            <a:r>
              <a:rPr lang="en-US" altLang="ja-JP" sz="3600" dirty="0">
                <a:latin typeface="+mn-lt"/>
              </a:rPr>
              <a:t>WG Motion to approve the formation of CRG</a:t>
            </a:r>
            <a:br>
              <a:rPr lang="en-US" altLang="ja-JP" sz="3600" dirty="0">
                <a:latin typeface="+mn-lt"/>
              </a:rPr>
            </a:br>
            <a:endParaRPr kumimoji="1" lang="ja-JP" altLang="en-US" sz="3600" dirty="0">
              <a:latin typeface="+mn-lt"/>
            </a:endParaRPr>
          </a:p>
        </p:txBody>
      </p:sp>
      <p:sp>
        <p:nvSpPr>
          <p:cNvPr id="4" name="日付プレースホルダー 3">
            <a:extLst>
              <a:ext uri="{FF2B5EF4-FFF2-40B4-BE49-F238E27FC236}">
                <a16:creationId xmlns:a16="http://schemas.microsoft.com/office/drawing/2014/main" id="{341FA931-3D4D-F703-0BE7-868983F2619E}"/>
              </a:ext>
            </a:extLst>
          </p:cNvPr>
          <p:cNvSpPr>
            <a:spLocks noGrp="1"/>
          </p:cNvSpPr>
          <p:nvPr>
            <p:ph type="dt" sz="half" idx="2"/>
          </p:nvPr>
        </p:nvSpPr>
        <p:spPr>
          <a:xfrm>
            <a:off x="685800" y="378281"/>
            <a:ext cx="1600200" cy="215444"/>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1" i="0" u="none" strike="noStrike" kern="1200" cap="none" spc="0" normalizeH="0" baseline="0" noProof="0">
                <a:ln>
                  <a:noFill/>
                </a:ln>
                <a:solidFill>
                  <a:srgbClr val="000000"/>
                </a:solidFill>
                <a:effectLst/>
                <a:uLnTx/>
                <a:uFillTx/>
                <a:latin typeface="Arial"/>
                <a:ea typeface="ＭＳ Ｐゴシック" charset="-128"/>
                <a:cs typeface="+mn-cs"/>
              </a:rPr>
              <a:t>September 2025</a:t>
            </a:r>
            <a:endParaRPr kumimoji="0" lang="en-US" altLang="ja-JP" sz="1400" b="1"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sp>
        <p:nvSpPr>
          <p:cNvPr id="5" name="スライド番号プレースホルダー 4">
            <a:extLst>
              <a:ext uri="{FF2B5EF4-FFF2-40B4-BE49-F238E27FC236}">
                <a16:creationId xmlns:a16="http://schemas.microsoft.com/office/drawing/2014/main" id="{BFE722B9-A2E5-D3ED-862A-E76F1ABF420E}"/>
              </a:ext>
            </a:extLst>
          </p:cNvPr>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a:ln>
                  <a:noFill/>
                </a:ln>
                <a:solidFill>
                  <a:srgbClr val="000000"/>
                </a:solidFill>
                <a:effectLst/>
                <a:uLnTx/>
                <a:uFillTx/>
                <a:latin typeface="Arial"/>
                <a:ea typeface="ＭＳ Ｐゴシック" charset="-128"/>
                <a:cs typeface="+mn-cs"/>
              </a:rPr>
              <a:t>Slide </a:t>
            </a:r>
            <a:fld id="{17C47D4F-CAA3-4307-B0EF-8C4B3E0CF21D}" type="slidenum">
              <a:rPr kumimoji="0" lang="en-US" altLang="ja-JP" sz="1400" b="0" i="0" u="none" strike="noStrike" kern="1200" cap="none" spc="0" normalizeH="0" baseline="0" noProof="0" smtClean="0">
                <a:ln>
                  <a:noFill/>
                </a:ln>
                <a:solidFill>
                  <a:srgbClr val="000000"/>
                </a:solidFill>
                <a:effectLst/>
                <a:uLnTx/>
                <a:uFillTx/>
                <a:latin typeface="Arial"/>
                <a:ea typeface="ＭＳ Ｐゴシック" charset="-128"/>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altLang="ja-JP" sz="1400" b="0" i="0" u="none" strike="noStrike" kern="1200" cap="none" spc="0" normalizeH="0" baseline="0" noProof="0" dirty="0">
              <a:ln>
                <a:noFill/>
              </a:ln>
              <a:solidFill>
                <a:srgbClr val="000000"/>
              </a:solidFill>
              <a:effectLst/>
              <a:uLnTx/>
              <a:uFillTx/>
              <a:latin typeface="Arial"/>
              <a:ea typeface="ＭＳ Ｐゴシック" charset="-128"/>
              <a:cs typeface="+mn-cs"/>
            </a:endParaRPr>
          </a:p>
        </p:txBody>
      </p:sp>
    </p:spTree>
    <p:extLst>
      <p:ext uri="{BB962C8B-B14F-4D97-AF65-F5344CB8AC3E}">
        <p14:creationId xmlns:p14="http://schemas.microsoft.com/office/powerpoint/2010/main" val="3035294391"/>
      </p:ext>
    </p:extLst>
  </p:cSld>
  <p:clrMapOvr>
    <a:masterClrMapping/>
  </p:clrMapOvr>
</p:sld>
</file>

<file path=ppt/theme/theme1.xml><?xml version="1.0" encoding="utf-8"?>
<a:theme xmlns:a="http://schemas.openxmlformats.org/drawingml/2006/main" name="IEEE-P802_15">
  <a:themeElements>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6">
            <a:lumMod val="20000"/>
            <a:lumOff val="80000"/>
          </a:schemeClr>
        </a:solidFill>
        <a:ln w="12700" cap="flat" cmpd="sng" algn="ctr">
          <a:solidFill>
            <a:schemeClr val="tx1"/>
          </a:solidFill>
          <a:prstDash val="solid"/>
          <a:round/>
          <a:headEnd type="none" w="sm" len="sm"/>
          <a:tailEnd type="none" w="sm" len="sm"/>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Office ​​テーマ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D7368424E1B74C48AB29D726EB58938A" ma:contentTypeVersion="16" ma:contentTypeDescription="新しいドキュメントを作成します。" ma:contentTypeScope="" ma:versionID="15e517b5cb444b2508030d704820138f">
  <xsd:schema xmlns:xsd="http://www.w3.org/2001/XMLSchema" xmlns:xs="http://www.w3.org/2001/XMLSchema" xmlns:p="http://schemas.microsoft.com/office/2006/metadata/properties" xmlns:ns3="14dc06ee-e31a-4d25-81ea-3d4566fe9411" xmlns:ns4="58117694-ffd4-4546-bf26-f6211cd5f70e" targetNamespace="http://schemas.microsoft.com/office/2006/metadata/properties" ma:root="true" ma:fieldsID="9bc5a14b30d7f1d7828a3ce204af2a6d" ns3:_="" ns4:_="">
    <xsd:import namespace="14dc06ee-e31a-4d25-81ea-3d4566fe9411"/>
    <xsd:import namespace="58117694-ffd4-4546-bf26-f6211cd5f70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Location"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dc06ee-e31a-4d25-81ea-3d4566fe941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117694-ffd4-4546-bf26-f6211cd5f70e"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SharingHintHash" ma:index="14"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14dc06ee-e31a-4d25-81ea-3d4566fe9411" xsi:nil="true"/>
  </documentManagement>
</p:properties>
</file>

<file path=customXml/itemProps1.xml><?xml version="1.0" encoding="utf-8"?>
<ds:datastoreItem xmlns:ds="http://schemas.openxmlformats.org/officeDocument/2006/customXml" ds:itemID="{9E22EF58-880A-42E3-AAF9-C1608E24B552}">
  <ds:schemaRefs>
    <ds:schemaRef ds:uri="http://schemas.microsoft.com/sharepoint/v3/contenttype/forms"/>
  </ds:schemaRefs>
</ds:datastoreItem>
</file>

<file path=customXml/itemProps2.xml><?xml version="1.0" encoding="utf-8"?>
<ds:datastoreItem xmlns:ds="http://schemas.openxmlformats.org/officeDocument/2006/customXml" ds:itemID="{179C1EC7-EADC-41E5-BEF6-1835B8BA12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dc06ee-e31a-4d25-81ea-3d4566fe9411"/>
    <ds:schemaRef ds:uri="58117694-ffd4-4546-bf26-f6211cd5f7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D8A9053-12AA-4E96-9F6D-3F2BD7D78000}">
  <ds:schemaRefs>
    <ds:schemaRef ds:uri="http://purl.org/dc/dcmitype/"/>
    <ds:schemaRef ds:uri="http://purl.org/dc/elements/1.1/"/>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58117694-ffd4-4546-bf26-f6211cd5f70e"/>
    <ds:schemaRef ds:uri="14dc06ee-e31a-4d25-81ea-3d4566fe9411"/>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47699</TotalTime>
  <Words>2374</Words>
  <Application>Microsoft Office PowerPoint</Application>
  <PresentationFormat>画面に合わせる (4:3)</PresentationFormat>
  <Paragraphs>309</Paragraphs>
  <Slides>14</Slides>
  <Notes>9</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14</vt:i4>
      </vt:variant>
    </vt:vector>
  </HeadingPairs>
  <TitlesOfParts>
    <vt:vector size="24" baseType="lpstr">
      <vt:lpstr>Arial Unicode MS</vt:lpstr>
      <vt:lpstr>굴림</vt:lpstr>
      <vt:lpstr>ＭＳ Ｐゴシック</vt:lpstr>
      <vt:lpstr>メイリオ</vt:lpstr>
      <vt:lpstr>游ゴシック</vt:lpstr>
      <vt:lpstr>Arial</vt:lpstr>
      <vt:lpstr>Calibri</vt:lpstr>
      <vt:lpstr>Times New Roman</vt:lpstr>
      <vt:lpstr>Work Sans</vt:lpstr>
      <vt:lpstr>IEEE-P802_15</vt:lpstr>
      <vt:lpstr>PowerPoint プレゼンテーション</vt:lpstr>
      <vt:lpstr>IEEE 802.15 TG6ma  (Revision of IEEE802.15.6-2012)   Closing Report  In Personal and Virtual Hybrid Inerim Session Waikoloa, Hawaii, USA  September 18th, 2025 Ryuji Kohno Yokohama National University(YNU), YRP International Alliance Institute(YRP-IAI) </vt:lpstr>
      <vt:lpstr>Objectives of TG 6ma – Enhanced Dependability Body Area Network (ED-BAN)</vt:lpstr>
      <vt:lpstr>TG15.6ma Plenary Session in Madrid Schedule for 15-19th Sept,  2025</vt:lpstr>
      <vt:lpstr>Agenda items for the week</vt:lpstr>
      <vt:lpstr> Result of Letter Ballots LB210, 212, 217, 221 for the Draft P802.15.6ma_D03, 04, 05, and 06　（Sept. 2024- July 2025)</vt:lpstr>
      <vt:lpstr>Result of Initial SA Ballot (August 5th to Sept. 4th entended to Sept. 15th )</vt:lpstr>
      <vt:lpstr>WG motion: Draft needs to be edited before 2nd SA Ballot</vt:lpstr>
      <vt:lpstr> WG Motion to approve the formation of CRG </vt:lpstr>
      <vt:lpstr>PowerPoint プレゼンテーション</vt:lpstr>
      <vt:lpstr>PowerPoint プレゼンテーション</vt:lpstr>
      <vt:lpstr>Contributions</vt:lpstr>
      <vt:lpstr>Contacts and Conference call</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IEEE802.15 IG-DEP Presentation</dc:title>
  <dc:creator>kohno@ynu.ac.jp</dc:creator>
  <cp:lastModifiedBy>kohno@ynu.ac.jp</cp:lastModifiedBy>
  <cp:revision>301</cp:revision>
  <dcterms:created xsi:type="dcterms:W3CDTF">2018-03-06T17:15:04Z</dcterms:created>
  <dcterms:modified xsi:type="dcterms:W3CDTF">2025-09-18T20:03:42Z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0x010100D7368424E1B74C48AB29D726EB58938A</vt:lpwstr>
  </property>
</Properties>
</file>