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59" r:id="rId2"/>
    <p:sldId id="1155" r:id="rId3"/>
    <p:sldId id="1797" r:id="rId4"/>
    <p:sldId id="1796"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1155"/>
            <p14:sldId id="1797"/>
            <p14:sldId id="179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D8DB11D-D554-4101-F5AF-8AEC301099B6}" name="Pooria Pakrooh" initials="PP" userId="S::ppakrooh@qti.qualcomm.com::c66806a1-324d-42e8-83af-87f490d8d065"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761D02-68A3-48BD-B08F-67B065960E2D}" v="29" dt="2025-09-17T22:49:36.5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2921" autoAdjust="0"/>
    <p:restoredTop sz="96229" autoAdjust="0"/>
  </p:normalViewPr>
  <p:slideViewPr>
    <p:cSldViewPr>
      <p:cViewPr varScale="1">
        <p:scale>
          <a:sx n="110" d="100"/>
          <a:sy n="110" d="100"/>
        </p:scale>
        <p:origin x="2280" y="10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oria Pakrooh" userId="c66806a1-324d-42e8-83af-87f490d8d065" providerId="ADAL" clId="{80C9B0E9-20AE-4396-A21C-3C7F29FC6ECB}"/>
    <pc:docChg chg="undo redo custSel addSld delSld modSld sldOrd modMainMaster modSection">
      <pc:chgData name="Pooria Pakrooh" userId="c66806a1-324d-42e8-83af-87f490d8d065" providerId="ADAL" clId="{80C9B0E9-20AE-4396-A21C-3C7F29FC6ECB}" dt="2023-05-18T17:20:00.654" v="1960" actId="20577"/>
      <pc:docMkLst>
        <pc:docMk/>
      </pc:docMkLst>
      <pc:sldChg chg="modSp mod">
        <pc:chgData name="Pooria Pakrooh" userId="c66806a1-324d-42e8-83af-87f490d8d065" providerId="ADAL" clId="{80C9B0E9-20AE-4396-A21C-3C7F29FC6ECB}" dt="2023-05-18T17:17:24.105" v="1950" actId="20577"/>
        <pc:sldMkLst>
          <pc:docMk/>
          <pc:sldMk cId="0" sldId="259"/>
        </pc:sldMkLst>
      </pc:sldChg>
      <pc:sldChg chg="addSp modSp add">
        <pc:chgData name="Pooria Pakrooh" userId="c66806a1-324d-42e8-83af-87f490d8d065" providerId="ADAL" clId="{80C9B0E9-20AE-4396-A21C-3C7F29FC6ECB}" dt="2023-05-18T08:16:25.584" v="1426"/>
        <pc:sldMkLst>
          <pc:docMk/>
          <pc:sldMk cId="0" sldId="381"/>
        </pc:sldMkLst>
      </pc:sldChg>
      <pc:sldChg chg="addSp modSp add">
        <pc:chgData name="Pooria Pakrooh" userId="c66806a1-324d-42e8-83af-87f490d8d065" providerId="ADAL" clId="{80C9B0E9-20AE-4396-A21C-3C7F29FC6ECB}" dt="2023-05-18T08:16:28.041" v="1427"/>
        <pc:sldMkLst>
          <pc:docMk/>
          <pc:sldMk cId="0" sldId="382"/>
        </pc:sldMkLst>
      </pc:sldChg>
      <pc:sldChg chg="addSp modSp add mod">
        <pc:chgData name="Pooria Pakrooh" userId="c66806a1-324d-42e8-83af-87f490d8d065" providerId="ADAL" clId="{80C9B0E9-20AE-4396-A21C-3C7F29FC6ECB}" dt="2023-05-18T08:16:30.050" v="1428"/>
        <pc:sldMkLst>
          <pc:docMk/>
          <pc:sldMk cId="0" sldId="383"/>
        </pc:sldMkLst>
      </pc:sldChg>
      <pc:sldChg chg="addSp delSp modSp add mod">
        <pc:chgData name="Pooria Pakrooh" userId="c66806a1-324d-42e8-83af-87f490d8d065" providerId="ADAL" clId="{80C9B0E9-20AE-4396-A21C-3C7F29FC6ECB}" dt="2023-05-18T08:30:59.255" v="1776" actId="20577"/>
        <pc:sldMkLst>
          <pc:docMk/>
          <pc:sldMk cId="0" sldId="384"/>
        </pc:sldMkLst>
      </pc:sldChg>
      <pc:sldChg chg="addSp delSp modSp add mod ord">
        <pc:chgData name="Pooria Pakrooh" userId="c66806a1-324d-42e8-83af-87f490d8d065" providerId="ADAL" clId="{80C9B0E9-20AE-4396-A21C-3C7F29FC6ECB}" dt="2023-05-18T17:20:00.654" v="1960" actId="20577"/>
        <pc:sldMkLst>
          <pc:docMk/>
          <pc:sldMk cId="0" sldId="385"/>
        </pc:sldMkLst>
      </pc:sldChg>
      <pc:sldChg chg="addSp delSp modSp add mod">
        <pc:chgData name="Pooria Pakrooh" userId="c66806a1-324d-42e8-83af-87f490d8d065" providerId="ADAL" clId="{80C9B0E9-20AE-4396-A21C-3C7F29FC6ECB}" dt="2023-05-18T08:36:40.675" v="1854" actId="208"/>
        <pc:sldMkLst>
          <pc:docMk/>
          <pc:sldMk cId="0" sldId="387"/>
        </pc:sldMkLst>
      </pc:sldChg>
      <pc:sldChg chg="addSp delSp modSp add mod">
        <pc:chgData name="Pooria Pakrooh" userId="c66806a1-324d-42e8-83af-87f490d8d065" providerId="ADAL" clId="{80C9B0E9-20AE-4396-A21C-3C7F29FC6ECB}" dt="2023-05-18T11:06:12.980" v="1920" actId="1035"/>
        <pc:sldMkLst>
          <pc:docMk/>
          <pc:sldMk cId="0" sldId="389"/>
        </pc:sldMkLst>
      </pc:sldChg>
      <pc:sldChg chg="addSp delSp modSp add del mod">
        <pc:chgData name="Pooria Pakrooh" userId="c66806a1-324d-42e8-83af-87f490d8d065" providerId="ADAL" clId="{80C9B0E9-20AE-4396-A21C-3C7F29FC6ECB}" dt="2023-05-18T08:25:23.043" v="1617" actId="47"/>
        <pc:sldMkLst>
          <pc:docMk/>
          <pc:sldMk cId="0" sldId="390"/>
        </pc:sldMkLst>
      </pc:sldChg>
      <pc:sldChg chg="addSp delSp modSp mod">
        <pc:chgData name="Pooria Pakrooh" userId="c66806a1-324d-42e8-83af-87f490d8d065" providerId="ADAL" clId="{80C9B0E9-20AE-4396-A21C-3C7F29FC6ECB}" dt="2023-05-18T17:19:17.291" v="1958" actId="14100"/>
        <pc:sldMkLst>
          <pc:docMk/>
          <pc:sldMk cId="3628569734" sldId="1787"/>
        </pc:sldMkLst>
      </pc:sldChg>
      <pc:sldChg chg="addSp delSp modSp mod">
        <pc:chgData name="Pooria Pakrooh" userId="c66806a1-324d-42e8-83af-87f490d8d065" providerId="ADAL" clId="{80C9B0E9-20AE-4396-A21C-3C7F29FC6ECB}" dt="2023-05-18T09:57:26.340" v="1898" actId="478"/>
        <pc:sldMkLst>
          <pc:docMk/>
          <pc:sldMk cId="2762416171" sldId="1796"/>
        </pc:sldMkLst>
      </pc:sldChg>
      <pc:sldChg chg="modSp mod">
        <pc:chgData name="Pooria Pakrooh" userId="c66806a1-324d-42e8-83af-87f490d8d065" providerId="ADAL" clId="{80C9B0E9-20AE-4396-A21C-3C7F29FC6ECB}" dt="2023-05-18T07:41:25.907" v="118" actId="207"/>
        <pc:sldMkLst>
          <pc:docMk/>
          <pc:sldMk cId="381646616" sldId="1797"/>
        </pc:sldMkLst>
      </pc:sldChg>
      <pc:sldChg chg="modSp mod">
        <pc:chgData name="Pooria Pakrooh" userId="c66806a1-324d-42e8-83af-87f490d8d065" providerId="ADAL" clId="{80C9B0E9-20AE-4396-A21C-3C7F29FC6ECB}" dt="2023-05-18T10:09:35.480" v="1901" actId="20577"/>
        <pc:sldMkLst>
          <pc:docMk/>
          <pc:sldMk cId="2809125822" sldId="2147376545"/>
        </pc:sldMkLst>
      </pc:sldChg>
      <pc:sldChg chg="addSp modSp mod">
        <pc:chgData name="Pooria Pakrooh" userId="c66806a1-324d-42e8-83af-87f490d8d065" providerId="ADAL" clId="{80C9B0E9-20AE-4396-A21C-3C7F29FC6ECB}" dt="2023-05-18T08:16:08.957" v="1425" actId="14100"/>
        <pc:sldMkLst>
          <pc:docMk/>
          <pc:sldMk cId="797678132" sldId="2147376555"/>
        </pc:sldMkLst>
      </pc:sldChg>
      <pc:sldChg chg="modSp add del mod ord">
        <pc:chgData name="Pooria Pakrooh" userId="c66806a1-324d-42e8-83af-87f490d8d065" providerId="ADAL" clId="{80C9B0E9-20AE-4396-A21C-3C7F29FC6ECB}" dt="2023-05-18T08:30:17.844" v="1771" actId="47"/>
        <pc:sldMkLst>
          <pc:docMk/>
          <pc:sldMk cId="1098937684" sldId="2147376557"/>
        </pc:sldMkLst>
      </pc:sldChg>
      <pc:sldChg chg="addSp delSp modSp add mod">
        <pc:chgData name="Pooria Pakrooh" userId="c66806a1-324d-42e8-83af-87f490d8d065" providerId="ADAL" clId="{80C9B0E9-20AE-4396-A21C-3C7F29FC6ECB}" dt="2023-05-18T08:31:37.897" v="1805" actId="20577"/>
        <pc:sldMkLst>
          <pc:docMk/>
          <pc:sldMk cId="2954572967" sldId="2147376558"/>
        </pc:sldMkLst>
      </pc:sldChg>
      <pc:sldChg chg="addSp delSp modSp add mod">
        <pc:chgData name="Pooria Pakrooh" userId="c66806a1-324d-42e8-83af-87f490d8d065" providerId="ADAL" clId="{80C9B0E9-20AE-4396-A21C-3C7F29FC6ECB}" dt="2023-05-18T10:34:29.319" v="1903" actId="21"/>
        <pc:sldMkLst>
          <pc:docMk/>
          <pc:sldMk cId="2404557517" sldId="2147376559"/>
        </pc:sldMkLst>
      </pc:sldChg>
      <pc:sldChg chg="del">
        <pc:chgData name="Pooria Pakrooh" userId="c66806a1-324d-42e8-83af-87f490d8d065" providerId="ADAL" clId="{80C9B0E9-20AE-4396-A21C-3C7F29FC6ECB}" dt="2023-05-18T08:15:30.125" v="1423"/>
        <pc:sldMkLst>
          <pc:docMk/>
          <pc:sldMk cId="0" sldId="2147376560"/>
        </pc:sldMkLst>
      </pc:sldChg>
      <pc:sldChg chg="del">
        <pc:chgData name="Pooria Pakrooh" userId="c66806a1-324d-42e8-83af-87f490d8d065" providerId="ADAL" clId="{80C9B0E9-20AE-4396-A21C-3C7F29FC6ECB}" dt="2023-05-18T08:15:30.125" v="1423"/>
        <pc:sldMkLst>
          <pc:docMk/>
          <pc:sldMk cId="0" sldId="2147376561"/>
        </pc:sldMkLst>
      </pc:sldChg>
      <pc:sldChg chg="del">
        <pc:chgData name="Pooria Pakrooh" userId="c66806a1-324d-42e8-83af-87f490d8d065" providerId="ADAL" clId="{80C9B0E9-20AE-4396-A21C-3C7F29FC6ECB}" dt="2023-05-18T08:15:30.125" v="1423"/>
        <pc:sldMkLst>
          <pc:docMk/>
          <pc:sldMk cId="0" sldId="2147376562"/>
        </pc:sldMkLst>
      </pc:sldChg>
      <pc:sldMasterChg chg="modSp mod">
        <pc:chgData name="Pooria Pakrooh" userId="c66806a1-324d-42e8-83af-87f490d8d065" providerId="ADAL" clId="{80C9B0E9-20AE-4396-A21C-3C7F29FC6ECB}" dt="2023-05-18T17:18:06.550" v="1956" actId="20577"/>
        <pc:sldMasterMkLst>
          <pc:docMk/>
          <pc:sldMasterMk cId="0" sldId="2147483648"/>
        </pc:sldMasterMkLst>
      </pc:sldMasterChg>
    </pc:docChg>
  </pc:docChgLst>
  <pc:docChgLst>
    <pc:chgData name="Pooria Pakrooh" userId="c66806a1-324d-42e8-83af-87f490d8d065" providerId="ADAL" clId="{4F761D02-68A3-48BD-B08F-67B065960E2D}"/>
    <pc:docChg chg="undo custSel addSld delSld modSld modMainMaster modSection">
      <pc:chgData name="Pooria Pakrooh" userId="c66806a1-324d-42e8-83af-87f490d8d065" providerId="ADAL" clId="{4F761D02-68A3-48BD-B08F-67B065960E2D}" dt="2025-09-17T23:03:36.296" v="2449" actId="20577"/>
      <pc:docMkLst>
        <pc:docMk/>
      </pc:docMkLst>
      <pc:sldChg chg="modSp mod">
        <pc:chgData name="Pooria Pakrooh" userId="c66806a1-324d-42e8-83af-87f490d8d065" providerId="ADAL" clId="{4F761D02-68A3-48BD-B08F-67B065960E2D}" dt="2025-09-17T21:36:44.048" v="1327" actId="20577"/>
        <pc:sldMkLst>
          <pc:docMk/>
          <pc:sldMk cId="0" sldId="259"/>
        </pc:sldMkLst>
        <pc:spChg chg="mod">
          <ac:chgData name="Pooria Pakrooh" userId="c66806a1-324d-42e8-83af-87f490d8d065" providerId="ADAL" clId="{4F761D02-68A3-48BD-B08F-67B065960E2D}" dt="2025-09-17T21:36:44.048" v="1327" actId="20577"/>
          <ac:spMkLst>
            <pc:docMk/>
            <pc:sldMk cId="0" sldId="259"/>
            <ac:spMk id="27651" creationId="{00000000-0000-0000-0000-000000000000}"/>
          </ac:spMkLst>
        </pc:spChg>
      </pc:sldChg>
      <pc:sldChg chg="modSp mod">
        <pc:chgData name="Pooria Pakrooh" userId="c66806a1-324d-42e8-83af-87f490d8d065" providerId="ADAL" clId="{4F761D02-68A3-48BD-B08F-67B065960E2D}" dt="2025-09-17T21:14:05.376" v="716" actId="20577"/>
        <pc:sldMkLst>
          <pc:docMk/>
          <pc:sldMk cId="382172757" sldId="1155"/>
        </pc:sldMkLst>
        <pc:spChg chg="mod">
          <ac:chgData name="Pooria Pakrooh" userId="c66806a1-324d-42e8-83af-87f490d8d065" providerId="ADAL" clId="{4F761D02-68A3-48BD-B08F-67B065960E2D}" dt="2025-09-17T21:13:32.693" v="698" actId="1076"/>
          <ac:spMkLst>
            <pc:docMk/>
            <pc:sldMk cId="382172757" sldId="1155"/>
            <ac:spMk id="2" creationId="{5D820B47-1726-49F0-8A83-D16418FDB168}"/>
          </ac:spMkLst>
        </pc:spChg>
        <pc:spChg chg="mod">
          <ac:chgData name="Pooria Pakrooh" userId="c66806a1-324d-42e8-83af-87f490d8d065" providerId="ADAL" clId="{4F761D02-68A3-48BD-B08F-67B065960E2D}" dt="2025-09-17T21:14:05.376" v="716" actId="20577"/>
          <ac:spMkLst>
            <pc:docMk/>
            <pc:sldMk cId="382172757" sldId="1155"/>
            <ac:spMk id="3" creationId="{EBA30AFE-DF49-4285-A12D-030A97E2212B}"/>
          </ac:spMkLst>
        </pc:spChg>
      </pc:sldChg>
      <pc:sldChg chg="modSp mod">
        <pc:chgData name="Pooria Pakrooh" userId="c66806a1-324d-42e8-83af-87f490d8d065" providerId="ADAL" clId="{4F761D02-68A3-48BD-B08F-67B065960E2D}" dt="2025-09-17T23:03:36.296" v="2449" actId="20577"/>
        <pc:sldMkLst>
          <pc:docMk/>
          <pc:sldMk cId="2762416171" sldId="1796"/>
        </pc:sldMkLst>
        <pc:spChg chg="mod">
          <ac:chgData name="Pooria Pakrooh" userId="c66806a1-324d-42e8-83af-87f490d8d065" providerId="ADAL" clId="{4F761D02-68A3-48BD-B08F-67B065960E2D}" dt="2025-09-17T21:37:29.217" v="1329" actId="404"/>
          <ac:spMkLst>
            <pc:docMk/>
            <pc:sldMk cId="2762416171" sldId="1796"/>
            <ac:spMk id="2" creationId="{5D820B47-1726-49F0-8A83-D16418FDB168}"/>
          </ac:spMkLst>
        </pc:spChg>
        <pc:spChg chg="mod">
          <ac:chgData name="Pooria Pakrooh" userId="c66806a1-324d-42e8-83af-87f490d8d065" providerId="ADAL" clId="{4F761D02-68A3-48BD-B08F-67B065960E2D}" dt="2025-09-17T23:03:36.296" v="2449" actId="20577"/>
          <ac:spMkLst>
            <pc:docMk/>
            <pc:sldMk cId="2762416171" sldId="1796"/>
            <ac:spMk id="3" creationId="{EBA30AFE-DF49-4285-A12D-030A97E2212B}"/>
          </ac:spMkLst>
        </pc:spChg>
      </pc:sldChg>
      <pc:sldChg chg="addSp modSp add del mod">
        <pc:chgData name="Pooria Pakrooh" userId="c66806a1-324d-42e8-83af-87f490d8d065" providerId="ADAL" clId="{4F761D02-68A3-48BD-B08F-67B065960E2D}" dt="2025-09-17T22:53:38.215" v="2444" actId="47"/>
        <pc:sldMkLst>
          <pc:docMk/>
          <pc:sldMk cId="2154342073" sldId="1798"/>
        </pc:sldMkLst>
        <pc:spChg chg="mod">
          <ac:chgData name="Pooria Pakrooh" userId="c66806a1-324d-42e8-83af-87f490d8d065" providerId="ADAL" clId="{4F761D02-68A3-48BD-B08F-67B065960E2D}" dt="2025-09-17T22:48:40.571" v="2165" actId="20577"/>
          <ac:spMkLst>
            <pc:docMk/>
            <pc:sldMk cId="2154342073" sldId="1798"/>
            <ac:spMk id="2" creationId="{9755655A-AD1F-7BF0-D7E9-121D77465992}"/>
          </ac:spMkLst>
        </pc:spChg>
        <pc:spChg chg="mod">
          <ac:chgData name="Pooria Pakrooh" userId="c66806a1-324d-42e8-83af-87f490d8d065" providerId="ADAL" clId="{4F761D02-68A3-48BD-B08F-67B065960E2D}" dt="2025-09-17T22:48:29.405" v="2146" actId="20577"/>
          <ac:spMkLst>
            <pc:docMk/>
            <pc:sldMk cId="2154342073" sldId="1798"/>
            <ac:spMk id="3" creationId="{00F99935-814C-A392-03A9-F34761B40662}"/>
          </ac:spMkLst>
        </pc:spChg>
        <pc:spChg chg="add">
          <ac:chgData name="Pooria Pakrooh" userId="c66806a1-324d-42e8-83af-87f490d8d065" providerId="ADAL" clId="{4F761D02-68A3-48BD-B08F-67B065960E2D}" dt="2025-09-17T22:41:00.632" v="1931"/>
          <ac:spMkLst>
            <pc:docMk/>
            <pc:sldMk cId="2154342073" sldId="1798"/>
            <ac:spMk id="5" creationId="{E1893381-3FF3-7188-F7FE-AF405401970D}"/>
          </ac:spMkLst>
        </pc:spChg>
        <pc:spChg chg="add">
          <ac:chgData name="Pooria Pakrooh" userId="c66806a1-324d-42e8-83af-87f490d8d065" providerId="ADAL" clId="{4F761D02-68A3-48BD-B08F-67B065960E2D}" dt="2025-09-17T22:41:03.844" v="1932"/>
          <ac:spMkLst>
            <pc:docMk/>
            <pc:sldMk cId="2154342073" sldId="1798"/>
            <ac:spMk id="7" creationId="{B6F10BC2-DFD6-C95B-D14E-6566D171DCD7}"/>
          </ac:spMkLst>
        </pc:spChg>
      </pc:sldChg>
      <pc:sldChg chg="modSp add del mod">
        <pc:chgData name="Pooria Pakrooh" userId="c66806a1-324d-42e8-83af-87f490d8d065" providerId="ADAL" clId="{4F761D02-68A3-48BD-B08F-67B065960E2D}" dt="2025-09-17T22:53:37.589" v="2443" actId="47"/>
        <pc:sldMkLst>
          <pc:docMk/>
          <pc:sldMk cId="1425571961" sldId="1799"/>
        </pc:sldMkLst>
        <pc:spChg chg="mod">
          <ac:chgData name="Pooria Pakrooh" userId="c66806a1-324d-42e8-83af-87f490d8d065" providerId="ADAL" clId="{4F761D02-68A3-48BD-B08F-67B065960E2D}" dt="2025-09-17T22:52:36.818" v="2438" actId="20577"/>
          <ac:spMkLst>
            <pc:docMk/>
            <pc:sldMk cId="1425571961" sldId="1799"/>
            <ac:spMk id="3" creationId="{FAEB4A6D-8500-2F94-42DD-ED4B76E05739}"/>
          </ac:spMkLst>
        </pc:spChg>
      </pc:sldChg>
      <pc:sldMasterChg chg="modSp mod">
        <pc:chgData name="Pooria Pakrooh" userId="c66806a1-324d-42e8-83af-87f490d8d065" providerId="ADAL" clId="{4F761D02-68A3-48BD-B08F-67B065960E2D}" dt="2025-09-17T22:57:16.806" v="2447" actId="20577"/>
        <pc:sldMasterMkLst>
          <pc:docMk/>
          <pc:sldMasterMk cId="0" sldId="2147483648"/>
        </pc:sldMasterMkLst>
        <pc:spChg chg="mod">
          <ac:chgData name="Pooria Pakrooh" userId="c66806a1-324d-42e8-83af-87f490d8d065" providerId="ADAL" clId="{4F761D02-68A3-48BD-B08F-67B065960E2D}" dt="2025-09-17T22:57:16.806" v="2447" actId="20577"/>
          <ac:spMkLst>
            <pc:docMk/>
            <pc:sldMasterMk cId="0" sldId="2147483648"/>
            <ac:spMk id="1031" creationId="{E7D5FA6A-DD22-4A4D-AEEB-ABB82318E7F6}"/>
          </ac:spMkLst>
        </pc:spChg>
      </pc:sldMasterChg>
    </pc:docChg>
  </pc:docChgLst>
  <pc:docChgLst>
    <pc:chgData name="Pooria Pakrooh" userId="c66806a1-324d-42e8-83af-87f490d8d065" providerId="ADAL" clId="{C68CEAB7-F6FD-4664-A796-0F38978F17D2}"/>
    <pc:docChg chg="undo custSel addSld delSld modSld modMainMaster modSection">
      <pc:chgData name="Pooria Pakrooh" userId="c66806a1-324d-42e8-83af-87f490d8d065" providerId="ADAL" clId="{C68CEAB7-F6FD-4664-A796-0F38978F17D2}" dt="2025-05-14T13:45:01.661" v="2111" actId="20577"/>
      <pc:docMkLst>
        <pc:docMk/>
      </pc:docMkLst>
      <pc:sldChg chg="modSp mod">
        <pc:chgData name="Pooria Pakrooh" userId="c66806a1-324d-42e8-83af-87f490d8d065" providerId="ADAL" clId="{C68CEAB7-F6FD-4664-A796-0F38978F17D2}" dt="2025-05-14T13:45:01.661" v="2111" actId="20577"/>
        <pc:sldMkLst>
          <pc:docMk/>
          <pc:sldMk cId="0" sldId="259"/>
        </pc:sldMkLst>
      </pc:sldChg>
      <pc:sldChg chg="del">
        <pc:chgData name="Pooria Pakrooh" userId="c66806a1-324d-42e8-83af-87f490d8d065" providerId="ADAL" clId="{C68CEAB7-F6FD-4664-A796-0F38978F17D2}" dt="2025-05-14T09:39:00.560" v="165" actId="47"/>
        <pc:sldMkLst>
          <pc:docMk/>
          <pc:sldMk cId="0" sldId="381"/>
        </pc:sldMkLst>
      </pc:sldChg>
      <pc:sldChg chg="del">
        <pc:chgData name="Pooria Pakrooh" userId="c66806a1-324d-42e8-83af-87f490d8d065" providerId="ADAL" clId="{C68CEAB7-F6FD-4664-A796-0F38978F17D2}" dt="2025-05-14T09:39:00.560" v="165" actId="47"/>
        <pc:sldMkLst>
          <pc:docMk/>
          <pc:sldMk cId="0" sldId="382"/>
        </pc:sldMkLst>
      </pc:sldChg>
      <pc:sldChg chg="del">
        <pc:chgData name="Pooria Pakrooh" userId="c66806a1-324d-42e8-83af-87f490d8d065" providerId="ADAL" clId="{C68CEAB7-F6FD-4664-A796-0F38978F17D2}" dt="2025-05-14T09:39:00.560" v="165" actId="47"/>
        <pc:sldMkLst>
          <pc:docMk/>
          <pc:sldMk cId="0" sldId="383"/>
        </pc:sldMkLst>
      </pc:sldChg>
      <pc:sldChg chg="del">
        <pc:chgData name="Pooria Pakrooh" userId="c66806a1-324d-42e8-83af-87f490d8d065" providerId="ADAL" clId="{C68CEAB7-F6FD-4664-A796-0F38978F17D2}" dt="2025-05-14T09:39:00.560" v="165" actId="47"/>
        <pc:sldMkLst>
          <pc:docMk/>
          <pc:sldMk cId="0" sldId="384"/>
        </pc:sldMkLst>
      </pc:sldChg>
      <pc:sldChg chg="del">
        <pc:chgData name="Pooria Pakrooh" userId="c66806a1-324d-42e8-83af-87f490d8d065" providerId="ADAL" clId="{C68CEAB7-F6FD-4664-A796-0F38978F17D2}" dt="2025-05-14T09:39:00.560" v="165" actId="47"/>
        <pc:sldMkLst>
          <pc:docMk/>
          <pc:sldMk cId="0" sldId="385"/>
        </pc:sldMkLst>
      </pc:sldChg>
      <pc:sldChg chg="del">
        <pc:chgData name="Pooria Pakrooh" userId="c66806a1-324d-42e8-83af-87f490d8d065" providerId="ADAL" clId="{C68CEAB7-F6FD-4664-A796-0F38978F17D2}" dt="2025-05-14T09:39:00.560" v="165" actId="47"/>
        <pc:sldMkLst>
          <pc:docMk/>
          <pc:sldMk cId="0" sldId="387"/>
        </pc:sldMkLst>
      </pc:sldChg>
      <pc:sldChg chg="del">
        <pc:chgData name="Pooria Pakrooh" userId="c66806a1-324d-42e8-83af-87f490d8d065" providerId="ADAL" clId="{C68CEAB7-F6FD-4664-A796-0F38978F17D2}" dt="2025-05-14T09:39:00.560" v="165" actId="47"/>
        <pc:sldMkLst>
          <pc:docMk/>
          <pc:sldMk cId="0" sldId="389"/>
        </pc:sldMkLst>
      </pc:sldChg>
      <pc:sldChg chg="delSp modSp mod">
        <pc:chgData name="Pooria Pakrooh" userId="c66806a1-324d-42e8-83af-87f490d8d065" providerId="ADAL" clId="{C68CEAB7-F6FD-4664-A796-0F38978F17D2}" dt="2025-05-14T10:19:59.907" v="2095" actId="404"/>
        <pc:sldMkLst>
          <pc:docMk/>
          <pc:sldMk cId="382172757" sldId="1155"/>
        </pc:sldMkLst>
      </pc:sldChg>
      <pc:sldChg chg="del">
        <pc:chgData name="Pooria Pakrooh" userId="c66806a1-324d-42e8-83af-87f490d8d065" providerId="ADAL" clId="{C68CEAB7-F6FD-4664-A796-0F38978F17D2}" dt="2025-05-14T09:39:00.560" v="165" actId="47"/>
        <pc:sldMkLst>
          <pc:docMk/>
          <pc:sldMk cId="3628569734" sldId="1787"/>
        </pc:sldMkLst>
      </pc:sldChg>
      <pc:sldChg chg="delSp modSp mod">
        <pc:chgData name="Pooria Pakrooh" userId="c66806a1-324d-42e8-83af-87f490d8d065" providerId="ADAL" clId="{C68CEAB7-F6FD-4664-A796-0F38978F17D2}" dt="2025-05-14T10:20:13.084" v="2097" actId="404"/>
        <pc:sldMkLst>
          <pc:docMk/>
          <pc:sldMk cId="2762416171" sldId="1796"/>
        </pc:sldMkLst>
      </pc:sldChg>
      <pc:sldChg chg="del">
        <pc:chgData name="Pooria Pakrooh" userId="c66806a1-324d-42e8-83af-87f490d8d065" providerId="ADAL" clId="{C68CEAB7-F6FD-4664-A796-0F38978F17D2}" dt="2025-05-14T09:39:00.560" v="165" actId="47"/>
        <pc:sldMkLst>
          <pc:docMk/>
          <pc:sldMk cId="381646616" sldId="1797"/>
        </pc:sldMkLst>
      </pc:sldChg>
      <pc:sldChg chg="addSp delSp modSp add mod">
        <pc:chgData name="Pooria Pakrooh" userId="c66806a1-324d-42e8-83af-87f490d8d065" providerId="ADAL" clId="{C68CEAB7-F6FD-4664-A796-0F38978F17D2}" dt="2025-05-14T10:20:06.301" v="2096" actId="404"/>
        <pc:sldMkLst>
          <pc:docMk/>
          <pc:sldMk cId="488453530" sldId="1797"/>
        </pc:sldMkLst>
      </pc:sldChg>
      <pc:sldChg chg="del">
        <pc:chgData name="Pooria Pakrooh" userId="c66806a1-324d-42e8-83af-87f490d8d065" providerId="ADAL" clId="{C68CEAB7-F6FD-4664-A796-0F38978F17D2}" dt="2025-05-14T09:39:00.560" v="165" actId="47"/>
        <pc:sldMkLst>
          <pc:docMk/>
          <pc:sldMk cId="2024675230" sldId="1798"/>
        </pc:sldMkLst>
      </pc:sldChg>
      <pc:sldChg chg="del">
        <pc:chgData name="Pooria Pakrooh" userId="c66806a1-324d-42e8-83af-87f490d8d065" providerId="ADAL" clId="{C68CEAB7-F6FD-4664-A796-0F38978F17D2}" dt="2025-05-14T09:39:00.560" v="165" actId="47"/>
        <pc:sldMkLst>
          <pc:docMk/>
          <pc:sldMk cId="18989014" sldId="2147376494"/>
        </pc:sldMkLst>
      </pc:sldChg>
      <pc:sldChg chg="del">
        <pc:chgData name="Pooria Pakrooh" userId="c66806a1-324d-42e8-83af-87f490d8d065" providerId="ADAL" clId="{C68CEAB7-F6FD-4664-A796-0F38978F17D2}" dt="2025-05-14T09:39:00.560" v="165" actId="47"/>
        <pc:sldMkLst>
          <pc:docMk/>
          <pc:sldMk cId="2868371321" sldId="2147376537"/>
        </pc:sldMkLst>
      </pc:sldChg>
      <pc:sldChg chg="del">
        <pc:chgData name="Pooria Pakrooh" userId="c66806a1-324d-42e8-83af-87f490d8d065" providerId="ADAL" clId="{C68CEAB7-F6FD-4664-A796-0F38978F17D2}" dt="2025-05-14T09:39:00.560" v="165" actId="47"/>
        <pc:sldMkLst>
          <pc:docMk/>
          <pc:sldMk cId="3950284613" sldId="2147376538"/>
        </pc:sldMkLst>
      </pc:sldChg>
      <pc:sldChg chg="del">
        <pc:chgData name="Pooria Pakrooh" userId="c66806a1-324d-42e8-83af-87f490d8d065" providerId="ADAL" clId="{C68CEAB7-F6FD-4664-A796-0F38978F17D2}" dt="2025-05-14T09:39:00.560" v="165" actId="47"/>
        <pc:sldMkLst>
          <pc:docMk/>
          <pc:sldMk cId="2788808696" sldId="2147376540"/>
        </pc:sldMkLst>
      </pc:sldChg>
      <pc:sldChg chg="del">
        <pc:chgData name="Pooria Pakrooh" userId="c66806a1-324d-42e8-83af-87f490d8d065" providerId="ADAL" clId="{C68CEAB7-F6FD-4664-A796-0F38978F17D2}" dt="2025-05-14T09:39:00.560" v="165" actId="47"/>
        <pc:sldMkLst>
          <pc:docMk/>
          <pc:sldMk cId="3274717790" sldId="2147376542"/>
        </pc:sldMkLst>
      </pc:sldChg>
      <pc:sldChg chg="del">
        <pc:chgData name="Pooria Pakrooh" userId="c66806a1-324d-42e8-83af-87f490d8d065" providerId="ADAL" clId="{C68CEAB7-F6FD-4664-A796-0F38978F17D2}" dt="2025-05-14T09:39:00.560" v="165" actId="47"/>
        <pc:sldMkLst>
          <pc:docMk/>
          <pc:sldMk cId="2809125822" sldId="2147376545"/>
        </pc:sldMkLst>
      </pc:sldChg>
      <pc:sldChg chg="del">
        <pc:chgData name="Pooria Pakrooh" userId="c66806a1-324d-42e8-83af-87f490d8d065" providerId="ADAL" clId="{C68CEAB7-F6FD-4664-A796-0F38978F17D2}" dt="2025-05-14T09:39:00.560" v="165" actId="47"/>
        <pc:sldMkLst>
          <pc:docMk/>
          <pc:sldMk cId="3386362362" sldId="2147376547"/>
        </pc:sldMkLst>
      </pc:sldChg>
      <pc:sldChg chg="del">
        <pc:chgData name="Pooria Pakrooh" userId="c66806a1-324d-42e8-83af-87f490d8d065" providerId="ADAL" clId="{C68CEAB7-F6FD-4664-A796-0F38978F17D2}" dt="2025-05-14T09:39:00.560" v="165" actId="47"/>
        <pc:sldMkLst>
          <pc:docMk/>
          <pc:sldMk cId="3111088870" sldId="2147376549"/>
        </pc:sldMkLst>
      </pc:sldChg>
      <pc:sldChg chg="del">
        <pc:chgData name="Pooria Pakrooh" userId="c66806a1-324d-42e8-83af-87f490d8d065" providerId="ADAL" clId="{C68CEAB7-F6FD-4664-A796-0F38978F17D2}" dt="2025-05-14T09:39:00.560" v="165" actId="47"/>
        <pc:sldMkLst>
          <pc:docMk/>
          <pc:sldMk cId="2978259453" sldId="2147376550"/>
        </pc:sldMkLst>
      </pc:sldChg>
      <pc:sldChg chg="del">
        <pc:chgData name="Pooria Pakrooh" userId="c66806a1-324d-42e8-83af-87f490d8d065" providerId="ADAL" clId="{C68CEAB7-F6FD-4664-A796-0F38978F17D2}" dt="2025-05-14T09:39:00.560" v="165" actId="47"/>
        <pc:sldMkLst>
          <pc:docMk/>
          <pc:sldMk cId="1124498595" sldId="2147376551"/>
        </pc:sldMkLst>
      </pc:sldChg>
      <pc:sldChg chg="del">
        <pc:chgData name="Pooria Pakrooh" userId="c66806a1-324d-42e8-83af-87f490d8d065" providerId="ADAL" clId="{C68CEAB7-F6FD-4664-A796-0F38978F17D2}" dt="2025-05-14T09:39:00.560" v="165" actId="47"/>
        <pc:sldMkLst>
          <pc:docMk/>
          <pc:sldMk cId="797678132" sldId="2147376555"/>
        </pc:sldMkLst>
      </pc:sldChg>
      <pc:sldChg chg="del">
        <pc:chgData name="Pooria Pakrooh" userId="c66806a1-324d-42e8-83af-87f490d8d065" providerId="ADAL" clId="{C68CEAB7-F6FD-4664-A796-0F38978F17D2}" dt="2025-05-14T09:39:00.560" v="165" actId="47"/>
        <pc:sldMkLst>
          <pc:docMk/>
          <pc:sldMk cId="800170013" sldId="2147376556"/>
        </pc:sldMkLst>
      </pc:sldChg>
      <pc:sldChg chg="del">
        <pc:chgData name="Pooria Pakrooh" userId="c66806a1-324d-42e8-83af-87f490d8d065" providerId="ADAL" clId="{C68CEAB7-F6FD-4664-A796-0F38978F17D2}" dt="2025-05-14T09:39:00.560" v="165" actId="47"/>
        <pc:sldMkLst>
          <pc:docMk/>
          <pc:sldMk cId="2954572967" sldId="2147376558"/>
        </pc:sldMkLst>
      </pc:sldChg>
      <pc:sldChg chg="del">
        <pc:chgData name="Pooria Pakrooh" userId="c66806a1-324d-42e8-83af-87f490d8d065" providerId="ADAL" clId="{C68CEAB7-F6FD-4664-A796-0F38978F17D2}" dt="2025-05-14T09:39:00.560" v="165" actId="47"/>
        <pc:sldMkLst>
          <pc:docMk/>
          <pc:sldMk cId="2404557517" sldId="2147376559"/>
        </pc:sldMkLst>
      </pc:sldChg>
      <pc:sldMasterChg chg="modSp mod">
        <pc:chgData name="Pooria Pakrooh" userId="c66806a1-324d-42e8-83af-87f490d8d065" providerId="ADAL" clId="{C68CEAB7-F6FD-4664-A796-0F38978F17D2}" dt="2025-05-14T13:44:43.756" v="2101"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a:t>
            </a:fld>
            <a:endParaRPr lang="en-US" altLang="en-US"/>
          </a:p>
        </p:txBody>
      </p:sp>
    </p:spTree>
    <p:extLst>
      <p:ext uri="{BB962C8B-B14F-4D97-AF65-F5344CB8AC3E}">
        <p14:creationId xmlns:p14="http://schemas.microsoft.com/office/powerpoint/2010/main" val="2683096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1057244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BAB3A7-4013-4404-A5D1-57C9850B98F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12E0BED-672A-2B92-6A62-19527520D1A2}"/>
              </a:ext>
            </a:extLst>
          </p:cNvPr>
          <p:cNvSpPr>
            <a:spLocks noGrp="1" noRot="1" noChangeAspect="1"/>
          </p:cNvSpPr>
          <p:nvPr>
            <p:ph type="sldImg"/>
          </p:nvPr>
        </p:nvSpPr>
        <p:spPr>
          <a:xfrm>
            <a:off x="1154113" y="701675"/>
            <a:ext cx="4625975" cy="3468688"/>
          </a:xfrm>
        </p:spPr>
      </p:sp>
      <p:sp>
        <p:nvSpPr>
          <p:cNvPr id="3" name="Notes Placeholder 2">
            <a:extLst>
              <a:ext uri="{FF2B5EF4-FFF2-40B4-BE49-F238E27FC236}">
                <a16:creationId xmlns:a16="http://schemas.microsoft.com/office/drawing/2014/main" id="{353D2F96-FE1A-06A4-8B31-58884AC3DADF}"/>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F7731A54-352A-3990-1E9C-6BB9B50166F2}"/>
              </a:ext>
            </a:extLst>
          </p:cNvPr>
          <p:cNvSpPr>
            <a:spLocks noGrp="1"/>
          </p:cNvSpPr>
          <p:nvPr>
            <p:ph type="hdr" sz="quarter"/>
          </p:nvPr>
        </p:nvSpPr>
        <p:spPr/>
        <p:txBody>
          <a:bodyPr/>
          <a:lstStyle/>
          <a:p>
            <a:r>
              <a:rPr lang="en-US" altLang="en-US"/>
              <a:t>doc.: IEEE 802.15-&lt;15-22-0609-01-04ab&gt;</a:t>
            </a:r>
          </a:p>
        </p:txBody>
      </p:sp>
      <p:sp>
        <p:nvSpPr>
          <p:cNvPr id="5" name="Date Placeholder 4">
            <a:extLst>
              <a:ext uri="{FF2B5EF4-FFF2-40B4-BE49-F238E27FC236}">
                <a16:creationId xmlns:a16="http://schemas.microsoft.com/office/drawing/2014/main" id="{06221D48-EF3D-7FA1-627F-E89B9869108F}"/>
              </a:ext>
            </a:extLst>
          </p:cNvPr>
          <p:cNvSpPr>
            <a:spLocks noGrp="1"/>
          </p:cNvSpPr>
          <p:nvPr>
            <p:ph type="dt" idx="1"/>
          </p:nvPr>
        </p:nvSpPr>
        <p:spPr/>
        <p:txBody>
          <a:bodyPr/>
          <a:lstStyle/>
          <a:p>
            <a:r>
              <a:rPr lang="en-US" altLang="en-US"/>
              <a:t>&lt;month year&gt;</a:t>
            </a:r>
          </a:p>
        </p:txBody>
      </p:sp>
      <p:sp>
        <p:nvSpPr>
          <p:cNvPr id="6" name="Footer Placeholder 5">
            <a:extLst>
              <a:ext uri="{FF2B5EF4-FFF2-40B4-BE49-F238E27FC236}">
                <a16:creationId xmlns:a16="http://schemas.microsoft.com/office/drawing/2014/main" id="{F7D9BFD4-C1A3-43DB-05F8-9FD8DD31AB61}"/>
              </a:ext>
            </a:extLst>
          </p:cNvPr>
          <p:cNvSpPr>
            <a:spLocks noGrp="1"/>
          </p:cNvSpPr>
          <p:nvPr>
            <p:ph type="ftr" sz="quarter" idx="4"/>
          </p:nvPr>
        </p:nvSpPr>
        <p:spPr/>
        <p:txBody>
          <a:bodyPr/>
          <a:lstStyle/>
          <a:p>
            <a:pPr lvl="4"/>
            <a:r>
              <a:rPr lang="en-US" altLang="en-US"/>
              <a:t>&lt;author&gt;, &lt;company&gt;</a:t>
            </a:r>
          </a:p>
        </p:txBody>
      </p:sp>
      <p:sp>
        <p:nvSpPr>
          <p:cNvPr id="7" name="Slide Number Placeholder 6">
            <a:extLst>
              <a:ext uri="{FF2B5EF4-FFF2-40B4-BE49-F238E27FC236}">
                <a16:creationId xmlns:a16="http://schemas.microsoft.com/office/drawing/2014/main" id="{0151E861-62C7-112D-D290-CC5B24BFF3FA}"/>
              </a:ext>
            </a:extLst>
          </p:cNvPr>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3574863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4</a:t>
            </a:fld>
            <a:endParaRPr lang="en-US" altLang="en-US"/>
          </a:p>
        </p:txBody>
      </p:sp>
    </p:spTree>
    <p:extLst>
      <p:ext uri="{BB962C8B-B14F-4D97-AF65-F5344CB8AC3E}">
        <p14:creationId xmlns:p14="http://schemas.microsoft.com/office/powerpoint/2010/main" val="1588561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atin typeface="+mn-lt"/>
              </a:defRPr>
            </a:lvl1pPr>
          </a:lstStyle>
          <a:p>
            <a:r>
              <a:rPr lang="en-US" dirty="0"/>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Tree>
    <p:extLst>
      <p:ext uri="{BB962C8B-B14F-4D97-AF65-F5344CB8AC3E}">
        <p14:creationId xmlns:p14="http://schemas.microsoft.com/office/powerpoint/2010/main" val="348679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a:t>&lt;</a:t>
            </a:r>
            <a:r>
              <a:rPr lang="en-US" sz="1200" b="1" i="0" u="none" strike="noStrike" kern="1200">
                <a:solidFill>
                  <a:schemeClr val="tx1"/>
                </a:solidFill>
                <a:effectLst/>
                <a:latin typeface="Times New Roman" panose="02020603050405020304" pitchFamily="18" charset="0"/>
                <a:ea typeface="+mn-ea"/>
                <a:cs typeface="+mn-cs"/>
              </a:rPr>
              <a:t>15-25-486-00-04ab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352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Discussion on NB Channel Access Comments on D2.0</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740080"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Discussion on NB Channel Access in 15.4ab</a:t>
            </a:r>
          </a:p>
          <a:p>
            <a:r>
              <a:rPr lang="en-US" altLang="en-US" sz="1600" b="1" dirty="0"/>
              <a:t>Date Submitted: </a:t>
            </a:r>
            <a:r>
              <a:rPr lang="en-US" altLang="en-US" sz="1600" dirty="0"/>
              <a:t>September 17, 2025	</a:t>
            </a:r>
          </a:p>
          <a:p>
            <a:pPr marL="0" marR="0">
              <a:spcBef>
                <a:spcPts val="0"/>
              </a:spcBef>
              <a:spcAft>
                <a:spcPts val="0"/>
              </a:spcAft>
            </a:pPr>
            <a:r>
              <a:rPr lang="en-US" altLang="en-US" sz="1600" b="1" dirty="0"/>
              <a:t>Authors: </a:t>
            </a:r>
            <a:r>
              <a:rPr lang="en-US" altLang="en-US" sz="1600" dirty="0">
                <a:latin typeface="+mj-lt"/>
              </a:rPr>
              <a:t>Pooria Pakrooh (Qualcomm)</a:t>
            </a:r>
            <a:endParaRPr lang="en-US" altLang="en-US" sz="1600" dirty="0"/>
          </a:p>
          <a:p>
            <a:pPr>
              <a:spcBef>
                <a:spcPts val="600"/>
              </a:spcBef>
              <a:spcAft>
                <a:spcPts val="600"/>
              </a:spcAft>
            </a:pPr>
            <a:r>
              <a:rPr lang="en-US" altLang="en-US" sz="1600" b="1" dirty="0"/>
              <a:t>Abstract:</a:t>
            </a:r>
            <a:r>
              <a:rPr lang="en-US" altLang="en-US" sz="1600" dirty="0"/>
              <a:t>	Discussion on NB Channel Access Comments on D2.0</a:t>
            </a:r>
          </a:p>
          <a:p>
            <a:endParaRPr lang="en-US" altLang="en-US" sz="1600" b="1"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2" name="Slide Number Placeholder 1">
            <a:extLst>
              <a:ext uri="{FF2B5EF4-FFF2-40B4-BE49-F238E27FC236}">
                <a16:creationId xmlns:a16="http://schemas.microsoft.com/office/drawing/2014/main" id="{C0BA9149-44B1-0C7B-BCF3-6355AD9783EA}"/>
              </a:ext>
            </a:extLst>
          </p:cNvPr>
          <p:cNvSpPr>
            <a:spLocks noGrp="1"/>
          </p:cNvSpPr>
          <p:nvPr>
            <p:ph type="sldNum" sz="quarter" idx="12"/>
          </p:nvPr>
        </p:nvSpPr>
        <p:spPr/>
        <p:txBody>
          <a:bodyPr/>
          <a:lstStyle/>
          <a:p>
            <a:r>
              <a:rPr lang="en-US" altLang="en-US"/>
              <a:t>Slide </a:t>
            </a:r>
            <a:fld id="{D63F0650-F2B3-6741-A45C-FCE309717EFE}" type="slidenum">
              <a:rPr lang="en-US" altLang="en-US" smtClean="0"/>
              <a:pPr/>
              <a:t>1</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89855" y="870925"/>
            <a:ext cx="8407679" cy="321771"/>
          </a:xfrm>
        </p:spPr>
        <p:txBody>
          <a:bodyPr/>
          <a:lstStyle/>
          <a:p>
            <a:r>
              <a:rPr lang="en-US" sz="3200" dirty="0">
                <a:solidFill>
                  <a:schemeClr val="tx1"/>
                </a:solidFill>
              </a:rPr>
              <a:t>Latest Status on NB Channel Access in 15.4ab</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511549" y="1545882"/>
            <a:ext cx="8407679" cy="3831605"/>
          </a:xfrm>
        </p:spPr>
        <p:txBody>
          <a:bodyPr/>
          <a:lstStyle/>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lang="en-US" sz="1800" dirty="0">
                <a:solidFill>
                  <a:srgbClr val="000000">
                    <a:lumMod val="85000"/>
                    <a:lumOff val="15000"/>
                  </a:srgbClr>
                </a:solidFill>
                <a:cs typeface="Arial" panose="020B0604020202020204" pitchFamily="34" charset="0"/>
              </a:rPr>
              <a:t>There is no mandatory baseline channel access mechanism defined yet in 15.4ab, specific for NB OQPSK in UNII-3 and UNII-5 bands.</a:t>
            </a:r>
          </a:p>
          <a:p>
            <a:pPr marL="685800" lvl="1" fontAlgn="auto">
              <a:spcBef>
                <a:spcPts val="1200"/>
              </a:spcBef>
              <a:spcAft>
                <a:spcPts val="0"/>
              </a:spcAft>
              <a:buClr>
                <a:schemeClr val="tx1"/>
              </a:buClr>
              <a:buFont typeface="Courier New" panose="02070309020205020404" pitchFamily="49" charset="0"/>
              <a:buChar char="o"/>
              <a:defRPr/>
            </a:pPr>
            <a:r>
              <a:rPr lang="en-US" sz="1400" dirty="0">
                <a:solidFill>
                  <a:srgbClr val="000000">
                    <a:lumMod val="85000"/>
                    <a:lumOff val="15000"/>
                  </a:srgbClr>
                </a:solidFill>
                <a:cs typeface="Arial" panose="020B0604020202020204" pitchFamily="34" charset="0"/>
              </a:rPr>
              <a:t>There are several CSMA-CA modes in the baseline draft. Clarifications are needed to specify one/multiple modes in 15.4ab, with clear rules and parameters. </a:t>
            </a:r>
          </a:p>
          <a:p>
            <a:pPr marL="685800" lvl="1" fontAlgn="auto">
              <a:spcBef>
                <a:spcPts val="1200"/>
              </a:spcBef>
              <a:spcAft>
                <a:spcPts val="0"/>
              </a:spcAft>
              <a:buClr>
                <a:schemeClr val="tx1"/>
              </a:buClr>
              <a:buFont typeface="Courier New" panose="02070309020205020404" pitchFamily="49" charset="0"/>
              <a:buChar char="o"/>
              <a:defRPr/>
            </a:pPr>
            <a:r>
              <a:rPr lang="en-US" sz="1400" dirty="0">
                <a:solidFill>
                  <a:srgbClr val="000000">
                    <a:lumMod val="85000"/>
                    <a:lumOff val="15000"/>
                  </a:srgbClr>
                </a:solidFill>
                <a:cs typeface="Arial" panose="020B0604020202020204" pitchFamily="34" charset="0"/>
              </a:rPr>
              <a:t>A well-defined channel access for NB provides a guideline for the implementors of 15.4ab.</a:t>
            </a:r>
          </a:p>
          <a:p>
            <a:pPr marL="685800" lvl="1" fontAlgn="auto">
              <a:spcBef>
                <a:spcPts val="1200"/>
              </a:spcBef>
              <a:spcAft>
                <a:spcPts val="0"/>
              </a:spcAft>
              <a:buClr>
                <a:schemeClr val="tx1"/>
              </a:buClr>
              <a:buFont typeface="Courier New" panose="02070309020205020404" pitchFamily="49" charset="0"/>
              <a:buChar char="o"/>
              <a:defRPr/>
            </a:pPr>
            <a:r>
              <a:rPr lang="en-US" sz="1400" dirty="0">
                <a:solidFill>
                  <a:srgbClr val="000000">
                    <a:lumMod val="85000"/>
                    <a:lumOff val="15000"/>
                  </a:srgbClr>
                </a:solidFill>
                <a:cs typeface="Arial" panose="020B0604020202020204" pitchFamily="34" charset="0"/>
              </a:rPr>
              <a:t>Variants of CCA modes 1 and 3a have been presented to the group so far, considering exemptions for low duty cycle ranging, and/or low power NB operations.</a:t>
            </a:r>
          </a:p>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lang="en-US" sz="1800" dirty="0">
                <a:solidFill>
                  <a:srgbClr val="000000">
                    <a:lumMod val="85000"/>
                    <a:lumOff val="15000"/>
                  </a:srgbClr>
                </a:solidFill>
                <a:cs typeface="Arial" panose="020B0604020202020204" pitchFamily="34" charset="0"/>
              </a:rPr>
              <a:t>Several comments on D01 remained “unresolved” during first LB comment resolution.</a:t>
            </a:r>
          </a:p>
          <a:p>
            <a:pPr marL="685800" lvl="1" fontAlgn="auto">
              <a:spcBef>
                <a:spcPts val="1200"/>
              </a:spcBef>
              <a:spcAft>
                <a:spcPts val="0"/>
              </a:spcAft>
              <a:buClr>
                <a:schemeClr val="tx1"/>
              </a:buClr>
              <a:buFont typeface="Courier New" panose="02070309020205020404" pitchFamily="49" charset="0"/>
              <a:buChar char="o"/>
              <a:defRPr/>
            </a:pPr>
            <a:r>
              <a:rPr kumimoji="0" lang="en-US" sz="14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The group did not reach consensus on a resolution for those comments.</a:t>
            </a:r>
          </a:p>
          <a:p>
            <a:pPr marL="685800" lvl="1" fontAlgn="auto">
              <a:spcBef>
                <a:spcPts val="1200"/>
              </a:spcBef>
              <a:spcAft>
                <a:spcPts val="0"/>
              </a:spcAft>
              <a:buClr>
                <a:schemeClr val="tx1"/>
              </a:buClr>
              <a:buFont typeface="Courier New" panose="02070309020205020404" pitchFamily="49" charset="0"/>
              <a:buChar char="o"/>
              <a:defRPr/>
            </a:pPr>
            <a:r>
              <a:rPr kumimoji="0" lang="en-US" sz="1400" b="0" i="0" u="none" strike="noStrike" kern="1200" cap="none" spc="0" normalizeH="0" baseline="0" noProof="0" dirty="0">
                <a:ln>
                  <a:noFill/>
                </a:ln>
                <a:solidFill>
                  <a:srgbClr val="000000">
                    <a:lumMod val="85000"/>
                    <a:lumOff val="15000"/>
                  </a:srgbClr>
                </a:solidFill>
                <a:effectLst/>
                <a:uLnTx/>
                <a:uFillTx/>
                <a:ea typeface="+mn-ea"/>
                <a:cs typeface="Arial" panose="020B0604020202020204" pitchFamily="34" charset="0"/>
              </a:rPr>
              <a:t>As expected, D02 received similar comments.</a:t>
            </a:r>
          </a:p>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lang="en-US" sz="1800" dirty="0">
                <a:solidFill>
                  <a:srgbClr val="000000">
                    <a:lumMod val="85000"/>
                    <a:lumOff val="15000"/>
                  </a:srgbClr>
                </a:solidFill>
                <a:cs typeface="Arial" panose="020B0604020202020204" pitchFamily="34" charset="0"/>
              </a:rPr>
              <a:t>Similarly, many comments have been submitted to 802.19, raising concerns on the CA document for NB channel access.</a:t>
            </a:r>
          </a:p>
          <a:p>
            <a:pPr marL="685800" lvl="1" fontAlgn="auto">
              <a:spcBef>
                <a:spcPts val="1200"/>
              </a:spcBef>
              <a:spcAft>
                <a:spcPts val="0"/>
              </a:spcAft>
              <a:buClr>
                <a:schemeClr val="tx1"/>
              </a:buClr>
              <a:buFont typeface="Courier New" panose="02070309020205020404" pitchFamily="49" charset="0"/>
              <a:buChar char="o"/>
              <a:defRPr/>
            </a:pPr>
            <a:r>
              <a:rPr lang="en-US" sz="1400" dirty="0">
                <a:solidFill>
                  <a:srgbClr val="000000">
                    <a:lumMod val="85000"/>
                    <a:lumOff val="15000"/>
                  </a:srgbClr>
                </a:solidFill>
                <a:cs typeface="Arial" panose="020B0604020202020204" pitchFamily="34" charset="0"/>
              </a:rPr>
              <a:t>The TG chair mentioned that these concerns are better to be discussed and addressed in the 15.4ab draft.</a:t>
            </a:r>
          </a:p>
          <a:p>
            <a:pPr marL="0" indent="0">
              <a:buNone/>
            </a:pPr>
            <a:endParaRPr lang="en-US" sz="28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2</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38217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327024-866C-9814-A305-7240FD16D0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23E054-9AA0-A662-8606-95597D785D36}"/>
              </a:ext>
            </a:extLst>
          </p:cNvPr>
          <p:cNvSpPr>
            <a:spLocks noGrp="1"/>
          </p:cNvSpPr>
          <p:nvPr>
            <p:ph type="title"/>
          </p:nvPr>
        </p:nvSpPr>
        <p:spPr>
          <a:xfrm>
            <a:off x="189855" y="914400"/>
            <a:ext cx="8407679" cy="321771"/>
          </a:xfrm>
        </p:spPr>
        <p:txBody>
          <a:bodyPr/>
          <a:lstStyle/>
          <a:p>
            <a:r>
              <a:rPr lang="en-US" sz="3200" dirty="0">
                <a:solidFill>
                  <a:schemeClr val="tx1"/>
                </a:solidFill>
              </a:rPr>
              <a:t>List of NB Channel Access CIDs on D2.0</a:t>
            </a:r>
          </a:p>
        </p:txBody>
      </p:sp>
      <p:sp>
        <p:nvSpPr>
          <p:cNvPr id="6" name="Slide Number Placeholder 3">
            <a:extLst>
              <a:ext uri="{FF2B5EF4-FFF2-40B4-BE49-F238E27FC236}">
                <a16:creationId xmlns:a16="http://schemas.microsoft.com/office/drawing/2014/main" id="{4D5F6D2C-3079-0FE9-6181-540AAC55CA16}"/>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3</a:t>
            </a:fld>
            <a:endParaRPr lang="en-GB" dirty="0"/>
          </a:p>
        </p:txBody>
      </p:sp>
      <p:sp>
        <p:nvSpPr>
          <p:cNvPr id="4" name="Footer Placeholder 4">
            <a:extLst>
              <a:ext uri="{FF2B5EF4-FFF2-40B4-BE49-F238E27FC236}">
                <a16:creationId xmlns:a16="http://schemas.microsoft.com/office/drawing/2014/main" id="{B3E1667F-BD60-2495-53E5-7B403E68D273}"/>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graphicFrame>
        <p:nvGraphicFramePr>
          <p:cNvPr id="8" name="Table 7">
            <a:extLst>
              <a:ext uri="{FF2B5EF4-FFF2-40B4-BE49-F238E27FC236}">
                <a16:creationId xmlns:a16="http://schemas.microsoft.com/office/drawing/2014/main" id="{E869106D-826F-DEEA-F20E-7AF0151C569E}"/>
              </a:ext>
            </a:extLst>
          </p:cNvPr>
          <p:cNvGraphicFramePr>
            <a:graphicFrameLocks noGrp="1"/>
          </p:cNvGraphicFramePr>
          <p:nvPr>
            <p:extLst>
              <p:ext uri="{D42A27DB-BD31-4B8C-83A1-F6EECF244321}">
                <p14:modId xmlns:p14="http://schemas.microsoft.com/office/powerpoint/2010/main" val="1250016498"/>
              </p:ext>
            </p:extLst>
          </p:nvPr>
        </p:nvGraphicFramePr>
        <p:xfrm>
          <a:off x="448189" y="1415071"/>
          <a:ext cx="8534399" cy="5070001"/>
        </p:xfrm>
        <a:graphic>
          <a:graphicData uri="http://schemas.openxmlformats.org/drawingml/2006/table">
            <a:tbl>
              <a:tblPr/>
              <a:tblGrid>
                <a:gridCol w="717264">
                  <a:extLst>
                    <a:ext uri="{9D8B030D-6E8A-4147-A177-3AD203B41FA5}">
                      <a16:colId xmlns:a16="http://schemas.microsoft.com/office/drawing/2014/main" val="2883323859"/>
                    </a:ext>
                  </a:extLst>
                </a:gridCol>
                <a:gridCol w="446991">
                  <a:extLst>
                    <a:ext uri="{9D8B030D-6E8A-4147-A177-3AD203B41FA5}">
                      <a16:colId xmlns:a16="http://schemas.microsoft.com/office/drawing/2014/main" val="1786144086"/>
                    </a:ext>
                  </a:extLst>
                </a:gridCol>
                <a:gridCol w="322248">
                  <a:extLst>
                    <a:ext uri="{9D8B030D-6E8A-4147-A177-3AD203B41FA5}">
                      <a16:colId xmlns:a16="http://schemas.microsoft.com/office/drawing/2014/main" val="112043563"/>
                    </a:ext>
                  </a:extLst>
                </a:gridCol>
                <a:gridCol w="717264">
                  <a:extLst>
                    <a:ext uri="{9D8B030D-6E8A-4147-A177-3AD203B41FA5}">
                      <a16:colId xmlns:a16="http://schemas.microsoft.com/office/drawing/2014/main" val="838693086"/>
                    </a:ext>
                  </a:extLst>
                </a:gridCol>
                <a:gridCol w="363828">
                  <a:extLst>
                    <a:ext uri="{9D8B030D-6E8A-4147-A177-3AD203B41FA5}">
                      <a16:colId xmlns:a16="http://schemas.microsoft.com/office/drawing/2014/main" val="791265340"/>
                    </a:ext>
                  </a:extLst>
                </a:gridCol>
                <a:gridCol w="2889846">
                  <a:extLst>
                    <a:ext uri="{9D8B030D-6E8A-4147-A177-3AD203B41FA5}">
                      <a16:colId xmlns:a16="http://schemas.microsoft.com/office/drawing/2014/main" val="272904541"/>
                    </a:ext>
                  </a:extLst>
                </a:gridCol>
                <a:gridCol w="3076958">
                  <a:extLst>
                    <a:ext uri="{9D8B030D-6E8A-4147-A177-3AD203B41FA5}">
                      <a16:colId xmlns:a16="http://schemas.microsoft.com/office/drawing/2014/main" val="3261607319"/>
                    </a:ext>
                  </a:extLst>
                </a:gridCol>
              </a:tblGrid>
              <a:tr h="302940">
                <a:tc>
                  <a:txBody>
                    <a:bodyPr/>
                    <a:lstStyle/>
                    <a:p>
                      <a:pPr algn="l" fontAlgn="t"/>
                      <a:r>
                        <a:rPr lang="en-US" sz="600" b="1" i="0" u="none" strike="noStrike">
                          <a:solidFill>
                            <a:srgbClr val="000000"/>
                          </a:solidFill>
                          <a:effectLst/>
                          <a:latin typeface="Arial" panose="020B0604020202020204" pitchFamily="34" charset="0"/>
                        </a:rPr>
                        <a:t>Name</a:t>
                      </a:r>
                    </a:p>
                  </a:txBody>
                  <a:tcPr marL="0" marR="0" marT="0" marB="0">
                    <a:lnL>
                      <a:noFill/>
                    </a:lnL>
                    <a:lnR>
                      <a:noFill/>
                    </a:lnR>
                    <a:lnT>
                      <a:noFill/>
                    </a:lnT>
                    <a:lnB>
                      <a:noFill/>
                    </a:lnB>
                    <a:noFill/>
                  </a:tcPr>
                </a:tc>
                <a:tc>
                  <a:txBody>
                    <a:bodyPr/>
                    <a:lstStyle/>
                    <a:p>
                      <a:pPr algn="l" fontAlgn="t"/>
                      <a:r>
                        <a:rPr lang="en-US" sz="600" b="1" i="0" u="none" strike="noStrike">
                          <a:solidFill>
                            <a:srgbClr val="000000"/>
                          </a:solidFill>
                          <a:effectLst/>
                          <a:latin typeface="Arial" panose="020B0604020202020204" pitchFamily="34" charset="0"/>
                        </a:rPr>
                        <a:t>Index #</a:t>
                      </a:r>
                    </a:p>
                  </a:txBody>
                  <a:tcPr marL="0" marR="0" marT="0" marB="0">
                    <a:lnL>
                      <a:noFill/>
                    </a:lnL>
                    <a:lnR>
                      <a:noFill/>
                    </a:lnR>
                    <a:lnT>
                      <a:noFill/>
                    </a:lnT>
                    <a:lnB>
                      <a:noFill/>
                    </a:lnB>
                    <a:noFill/>
                  </a:tcPr>
                </a:tc>
                <a:tc>
                  <a:txBody>
                    <a:bodyPr/>
                    <a:lstStyle/>
                    <a:p>
                      <a:pPr algn="l" fontAlgn="t"/>
                      <a:r>
                        <a:rPr lang="en-US" sz="600" b="1" i="0" u="none" strike="noStrike">
                          <a:solidFill>
                            <a:srgbClr val="000000"/>
                          </a:solidFill>
                          <a:effectLst/>
                          <a:latin typeface="Arial" panose="020B0604020202020204" pitchFamily="34" charset="0"/>
                        </a:rPr>
                        <a:t>Page</a:t>
                      </a:r>
                    </a:p>
                  </a:txBody>
                  <a:tcPr marL="0" marR="0" marT="0" marB="0">
                    <a:lnL>
                      <a:noFill/>
                    </a:lnL>
                    <a:lnR>
                      <a:noFill/>
                    </a:lnR>
                    <a:lnT>
                      <a:noFill/>
                    </a:lnT>
                    <a:lnB>
                      <a:noFill/>
                    </a:lnB>
                    <a:noFill/>
                  </a:tcPr>
                </a:tc>
                <a:tc>
                  <a:txBody>
                    <a:bodyPr/>
                    <a:lstStyle/>
                    <a:p>
                      <a:pPr algn="l" fontAlgn="t"/>
                      <a:r>
                        <a:rPr lang="en-US" sz="600" b="1" i="0" u="none" strike="noStrike">
                          <a:solidFill>
                            <a:srgbClr val="000000"/>
                          </a:solidFill>
                          <a:effectLst/>
                          <a:latin typeface="Arial" panose="020B0604020202020204" pitchFamily="34" charset="0"/>
                        </a:rPr>
                        <a:t>Sub-clause</a:t>
                      </a:r>
                    </a:p>
                  </a:txBody>
                  <a:tcPr marL="0" marR="0" marT="0" marB="0">
                    <a:lnL>
                      <a:noFill/>
                    </a:lnL>
                    <a:lnR>
                      <a:noFill/>
                    </a:lnR>
                    <a:lnT>
                      <a:noFill/>
                    </a:lnT>
                    <a:lnB>
                      <a:noFill/>
                    </a:lnB>
                    <a:noFill/>
                  </a:tcPr>
                </a:tc>
                <a:tc>
                  <a:txBody>
                    <a:bodyPr/>
                    <a:lstStyle/>
                    <a:p>
                      <a:pPr algn="l" fontAlgn="t"/>
                      <a:r>
                        <a:rPr lang="en-US" sz="600" b="1" i="0" u="none" strike="noStrike">
                          <a:solidFill>
                            <a:srgbClr val="000000"/>
                          </a:solidFill>
                          <a:effectLst/>
                          <a:latin typeface="Arial" panose="020B0604020202020204" pitchFamily="34" charset="0"/>
                        </a:rPr>
                        <a:t>Line #</a:t>
                      </a:r>
                    </a:p>
                  </a:txBody>
                  <a:tcPr marL="0" marR="0" marT="0" marB="0">
                    <a:lnL>
                      <a:noFill/>
                    </a:lnL>
                    <a:lnR>
                      <a:noFill/>
                    </a:lnR>
                    <a:lnT>
                      <a:noFill/>
                    </a:lnT>
                    <a:lnB>
                      <a:noFill/>
                    </a:lnB>
                    <a:noFill/>
                  </a:tcPr>
                </a:tc>
                <a:tc>
                  <a:txBody>
                    <a:bodyPr/>
                    <a:lstStyle/>
                    <a:p>
                      <a:pPr algn="l" fontAlgn="t"/>
                      <a:r>
                        <a:rPr lang="en-US" sz="600" b="1" i="0" u="none" strike="noStrike">
                          <a:solidFill>
                            <a:srgbClr val="000000"/>
                          </a:solidFill>
                          <a:effectLst/>
                          <a:latin typeface="Arial" panose="020B0604020202020204" pitchFamily="34" charset="0"/>
                        </a:rPr>
                        <a:t>Comment</a:t>
                      </a:r>
                    </a:p>
                  </a:txBody>
                  <a:tcPr marL="0" marR="0" marT="0" marB="0">
                    <a:lnL>
                      <a:noFill/>
                    </a:lnL>
                    <a:lnR>
                      <a:noFill/>
                    </a:lnR>
                    <a:lnT>
                      <a:noFill/>
                    </a:lnT>
                    <a:lnB>
                      <a:noFill/>
                    </a:lnB>
                    <a:noFill/>
                  </a:tcPr>
                </a:tc>
                <a:tc>
                  <a:txBody>
                    <a:bodyPr/>
                    <a:lstStyle/>
                    <a:p>
                      <a:pPr algn="l" fontAlgn="t"/>
                      <a:r>
                        <a:rPr lang="en-US" sz="600" b="1" i="0" u="none" strike="noStrike">
                          <a:solidFill>
                            <a:srgbClr val="000000"/>
                          </a:solidFill>
                          <a:effectLst/>
                          <a:latin typeface="Arial" panose="020B0604020202020204" pitchFamily="34" charset="0"/>
                        </a:rPr>
                        <a:t>Proposed Change</a:t>
                      </a:r>
                    </a:p>
                  </a:txBody>
                  <a:tcPr marL="0" marR="0" marT="0" marB="0">
                    <a:lnL>
                      <a:noFill/>
                    </a:lnL>
                    <a:lnR>
                      <a:noFill/>
                    </a:lnR>
                    <a:lnT>
                      <a:noFill/>
                    </a:lnT>
                    <a:lnB>
                      <a:noFill/>
                    </a:lnB>
                    <a:noFill/>
                  </a:tcPr>
                </a:tc>
                <a:extLst>
                  <a:ext uri="{0D108BD9-81ED-4DB2-BD59-A6C34878D82A}">
                    <a16:rowId xmlns:a16="http://schemas.microsoft.com/office/drawing/2014/main" val="2589979706"/>
                  </a:ext>
                </a:extLst>
              </a:tr>
              <a:tr h="125665">
                <a:tc>
                  <a:txBody>
                    <a:bodyPr/>
                    <a:lstStyle/>
                    <a:p>
                      <a:pPr algn="l" fontAlgn="t"/>
                      <a:r>
                        <a:rPr lang="en-US" sz="600" b="0" i="0" u="none" strike="noStrike">
                          <a:solidFill>
                            <a:srgbClr val="000000"/>
                          </a:solidFill>
                          <a:effectLst/>
                          <a:latin typeface="Arial" panose="020B0604020202020204" pitchFamily="34" charset="0"/>
                        </a:rPr>
                        <a:t>TIAN, BIN</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307</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71</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10.39.3.6</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33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Instead of "may", Contention based protocol like LBT shall be mandatory,</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as in the comment</a:t>
                      </a:r>
                    </a:p>
                  </a:txBody>
                  <a:tcPr marL="0" marR="0" marT="0" marB="0">
                    <a:lnL>
                      <a:noFill/>
                    </a:lnL>
                    <a:lnR>
                      <a:noFill/>
                    </a:lnR>
                    <a:lnT>
                      <a:noFill/>
                    </a:lnT>
                    <a:lnB>
                      <a:noFill/>
                    </a:lnB>
                    <a:noFill/>
                  </a:tcPr>
                </a:tc>
                <a:extLst>
                  <a:ext uri="{0D108BD9-81ED-4DB2-BD59-A6C34878D82A}">
                    <a16:rowId xmlns:a16="http://schemas.microsoft.com/office/drawing/2014/main" val="3134411869"/>
                  </a:ext>
                </a:extLst>
              </a:tr>
              <a:tr h="188496">
                <a:tc>
                  <a:txBody>
                    <a:bodyPr/>
                    <a:lstStyle/>
                    <a:p>
                      <a:pPr algn="l" fontAlgn="t"/>
                      <a:r>
                        <a:rPr lang="en-US" sz="600" b="0" i="0" u="none" strike="noStrike">
                          <a:solidFill>
                            <a:srgbClr val="000000"/>
                          </a:solidFill>
                          <a:effectLst/>
                          <a:latin typeface="Arial" panose="020B0604020202020204" pitchFamily="34" charset="0"/>
                        </a:rPr>
                        <a:t>Aldana, Carlos</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3</a:t>
                      </a:r>
                    </a:p>
                  </a:txBody>
                  <a:tcPr marL="0" marR="0" marT="0" marB="0">
                    <a:lnL>
                      <a:noFill/>
                    </a:lnL>
                    <a:lnR>
                      <a:noFill/>
                    </a:lnR>
                    <a:lnT>
                      <a:noFill/>
                    </a:lnT>
                    <a:lnB>
                      <a:noFill/>
                    </a:lnB>
                    <a:noFill/>
                  </a:tcPr>
                </a:tc>
                <a:tc>
                  <a:txBody>
                    <a:bodyPr/>
                    <a:lstStyle/>
                    <a:p>
                      <a:pPr algn="l" fontAlgn="t"/>
                      <a:r>
                        <a:rPr lang="en-US" sz="600" b="0" i="0" u="none" strike="noStrike" dirty="0">
                          <a:solidFill>
                            <a:srgbClr val="000000"/>
                          </a:solidFill>
                          <a:effectLst/>
                          <a:latin typeface="Arial" panose="020B0604020202020204" pitchFamily="34" charset="0"/>
                        </a:rPr>
                        <a:t>80</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10.39.4.2</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6</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There is no baseline coex mechanism for NB channel access using O-QPSK</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Change the "may" to a "shall" to be consistent with ETSI 303687 and adopt changes described in document 15-407-07</a:t>
                      </a:r>
                    </a:p>
                  </a:txBody>
                  <a:tcPr marL="0" marR="0" marT="0" marB="0">
                    <a:lnL>
                      <a:noFill/>
                    </a:lnL>
                    <a:lnR>
                      <a:noFill/>
                    </a:lnR>
                    <a:lnT>
                      <a:noFill/>
                    </a:lnT>
                    <a:lnB>
                      <a:noFill/>
                    </a:lnB>
                    <a:noFill/>
                  </a:tcPr>
                </a:tc>
                <a:extLst>
                  <a:ext uri="{0D108BD9-81ED-4DB2-BD59-A6C34878D82A}">
                    <a16:rowId xmlns:a16="http://schemas.microsoft.com/office/drawing/2014/main" val="2371856946"/>
                  </a:ext>
                </a:extLst>
              </a:tr>
              <a:tr h="188496">
                <a:tc>
                  <a:txBody>
                    <a:bodyPr/>
                    <a:lstStyle/>
                    <a:p>
                      <a:pPr algn="l" fontAlgn="t"/>
                      <a:r>
                        <a:rPr lang="en-US" sz="600" b="0" i="0" u="none" strike="noStrike">
                          <a:solidFill>
                            <a:srgbClr val="000000"/>
                          </a:solidFill>
                          <a:effectLst/>
                          <a:latin typeface="Arial" panose="020B0604020202020204" pitchFamily="34" charset="0"/>
                        </a:rPr>
                        <a:t>TIAN, BIN</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308</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80</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10.39.4.2</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6</a:t>
                      </a:r>
                    </a:p>
                  </a:txBody>
                  <a:tcPr marL="0" marR="0" marT="0" marB="0">
                    <a:lnL>
                      <a:noFill/>
                    </a:lnL>
                    <a:lnR>
                      <a:noFill/>
                    </a:lnR>
                    <a:lnT>
                      <a:noFill/>
                    </a:lnT>
                    <a:lnB>
                      <a:noFill/>
                    </a:lnB>
                    <a:noFill/>
                  </a:tcPr>
                </a:tc>
                <a:tc>
                  <a:txBody>
                    <a:bodyPr/>
                    <a:lstStyle/>
                    <a:p>
                      <a:pPr algn="l" fontAlgn="t"/>
                      <a:r>
                        <a:rPr lang="en-US" sz="600" b="0" i="0" u="none" strike="noStrike" dirty="0">
                          <a:solidFill>
                            <a:srgbClr val="000000"/>
                          </a:solidFill>
                          <a:effectLst/>
                          <a:latin typeface="Arial" panose="020B0604020202020204" pitchFamily="34" charset="0"/>
                        </a:rPr>
                        <a:t>channel access shall use contention based protocol for better coexistence. Certain exemption condition may be considered for low duty cycle operation</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as in the comment</a:t>
                      </a:r>
                    </a:p>
                  </a:txBody>
                  <a:tcPr marL="0" marR="0" marT="0" marB="0">
                    <a:lnL>
                      <a:noFill/>
                    </a:lnL>
                    <a:lnR>
                      <a:noFill/>
                    </a:lnR>
                    <a:lnT>
                      <a:noFill/>
                    </a:lnT>
                    <a:lnB>
                      <a:noFill/>
                    </a:lnB>
                    <a:noFill/>
                  </a:tcPr>
                </a:tc>
                <a:extLst>
                  <a:ext uri="{0D108BD9-81ED-4DB2-BD59-A6C34878D82A}">
                    <a16:rowId xmlns:a16="http://schemas.microsoft.com/office/drawing/2014/main" val="2090677943"/>
                  </a:ext>
                </a:extLst>
              </a:tr>
              <a:tr h="188496">
                <a:tc>
                  <a:txBody>
                    <a:bodyPr/>
                    <a:lstStyle/>
                    <a:p>
                      <a:pPr algn="l" fontAlgn="t"/>
                      <a:r>
                        <a:rPr lang="en-US" sz="600" b="0" i="0" u="none" strike="noStrike">
                          <a:solidFill>
                            <a:srgbClr val="000000"/>
                          </a:solidFill>
                          <a:effectLst/>
                          <a:latin typeface="Arial" panose="020B0604020202020204" pitchFamily="34" charset="0"/>
                        </a:rPr>
                        <a:t>TIAN, BIN</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309</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80</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10.38.4.2</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9</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Mutliple channel access in different NB channels within the same slot can be allowed to increase the chance of transmission</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as in the comment</a:t>
                      </a:r>
                    </a:p>
                  </a:txBody>
                  <a:tcPr marL="0" marR="0" marT="0" marB="0">
                    <a:lnL>
                      <a:noFill/>
                    </a:lnL>
                    <a:lnR>
                      <a:noFill/>
                    </a:lnR>
                    <a:lnT>
                      <a:noFill/>
                    </a:lnT>
                    <a:lnB>
                      <a:noFill/>
                    </a:lnB>
                    <a:noFill/>
                  </a:tcPr>
                </a:tc>
                <a:extLst>
                  <a:ext uri="{0D108BD9-81ED-4DB2-BD59-A6C34878D82A}">
                    <a16:rowId xmlns:a16="http://schemas.microsoft.com/office/drawing/2014/main" val="1903556890"/>
                  </a:ext>
                </a:extLst>
              </a:tr>
              <a:tr h="1175226">
                <a:tc>
                  <a:txBody>
                    <a:bodyPr/>
                    <a:lstStyle/>
                    <a:p>
                      <a:pPr algn="l" fontAlgn="t"/>
                      <a:r>
                        <a:rPr lang="en-US" sz="600" b="0" i="0" u="none" strike="noStrike">
                          <a:solidFill>
                            <a:srgbClr val="000000"/>
                          </a:solidFill>
                          <a:effectLst/>
                          <a:latin typeface="Arial" panose="020B0604020202020204" pitchFamily="34" charset="0"/>
                        </a:rPr>
                        <a:t>PAKROOH, POORIA</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236</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83</a:t>
                      </a:r>
                    </a:p>
                  </a:txBody>
                  <a:tcPr marL="0" marR="0" marT="0" marB="0">
                    <a:lnL>
                      <a:noFill/>
                    </a:lnL>
                    <a:lnR>
                      <a:noFill/>
                    </a:lnR>
                    <a:lnT>
                      <a:noFill/>
                    </a:lnT>
                    <a:lnB>
                      <a:noFill/>
                    </a:lnB>
                    <a:noFill/>
                  </a:tcPr>
                </a:tc>
                <a:tc>
                  <a:txBody>
                    <a:bodyPr/>
                    <a:lstStyle/>
                    <a:p>
                      <a:pPr algn="l" fontAlgn="t"/>
                      <a:r>
                        <a:rPr lang="en-US" sz="600" b="0" i="0" u="none" strike="noStrike" dirty="0">
                          <a:solidFill>
                            <a:srgbClr val="000000"/>
                          </a:solidFill>
                          <a:effectLst/>
                          <a:latin typeface="Arial" panose="020B0604020202020204" pitchFamily="34" charset="0"/>
                        </a:rPr>
                        <a:t>10.39.8.3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13</a:t>
                      </a:r>
                    </a:p>
                  </a:txBody>
                  <a:tcPr marL="0" marR="0" marT="0" marB="0">
                    <a:lnL>
                      <a:noFill/>
                    </a:lnL>
                    <a:lnR>
                      <a:noFill/>
                    </a:lnR>
                    <a:lnT>
                      <a:noFill/>
                    </a:lnT>
                    <a:lnB>
                      <a:noFill/>
                    </a:lnB>
                    <a:noFill/>
                  </a:tcPr>
                </a:tc>
                <a:tc>
                  <a:txBody>
                    <a:bodyPr/>
                    <a:lstStyle/>
                    <a:p>
                      <a:pPr algn="l" fontAlgn="t"/>
                      <a:r>
                        <a:rPr lang="en-US" sz="600" b="0" i="0" u="none" strike="noStrike" dirty="0">
                          <a:solidFill>
                            <a:srgbClr val="000000"/>
                          </a:solidFill>
                          <a:effectLst/>
                          <a:latin typeface="Arial" panose="020B0604020202020204" pitchFamily="34" charset="0"/>
                        </a:rPr>
                        <a:t>NB coexistence with other technologies in UNII-3 and UNII-5 bands needs to be addressed by defining a mandatory channel access mechanism for NB operation in UNII-3/5, with clear guidance for the implementers.</a:t>
                      </a:r>
                      <a:br>
                        <a:rPr lang="en-US" sz="600" b="0" i="0" u="none" strike="noStrike" dirty="0">
                          <a:solidFill>
                            <a:srgbClr val="000000"/>
                          </a:solidFill>
                          <a:effectLst/>
                          <a:latin typeface="Arial" panose="020B0604020202020204" pitchFamily="34" charset="0"/>
                        </a:rPr>
                      </a:br>
                      <a:r>
                        <a:rPr lang="en-US" sz="600" b="0" i="0" u="none" strike="noStrike" dirty="0">
                          <a:solidFill>
                            <a:srgbClr val="000000"/>
                          </a:solidFill>
                          <a:effectLst/>
                          <a:latin typeface="Arial" panose="020B0604020202020204" pitchFamily="34" charset="0"/>
                        </a:rPr>
                        <a:t>A good option is the LBT mechanism proposed and evaluated in DCN 15-24-212/r5.</a:t>
                      </a:r>
                    </a:p>
                  </a:txBody>
                  <a:tcPr marL="0" marR="0" marT="0" marB="0">
                    <a:lnL>
                      <a:noFill/>
                    </a:lnL>
                    <a:lnR>
                      <a:noFill/>
                    </a:lnR>
                    <a:lnT>
                      <a:noFill/>
                    </a:lnT>
                    <a:lnB>
                      <a:noFill/>
                    </a:lnB>
                    <a:noFill/>
                  </a:tcPr>
                </a:tc>
                <a:tc>
                  <a:txBody>
                    <a:bodyPr/>
                    <a:lstStyle/>
                    <a:p>
                      <a:pPr algn="l" fontAlgn="t"/>
                      <a:r>
                        <a:rPr lang="en-US" sz="600" b="0" i="0" u="none" strike="noStrike" dirty="0">
                          <a:solidFill>
                            <a:srgbClr val="000000"/>
                          </a:solidFill>
                          <a:effectLst/>
                          <a:latin typeface="Arial" panose="020B0604020202020204" pitchFamily="34" charset="0"/>
                        </a:rPr>
                        <a:t>1. Adopt a mandatory coexistence mechanism for NB operation in UNII-3 and UNII-5 bands. </a:t>
                      </a:r>
                      <a:br>
                        <a:rPr lang="en-US" sz="600" b="0" i="0" u="none" strike="noStrike" dirty="0">
                          <a:solidFill>
                            <a:srgbClr val="000000"/>
                          </a:solidFill>
                          <a:effectLst/>
                          <a:latin typeface="Arial" panose="020B0604020202020204" pitchFamily="34" charset="0"/>
                        </a:rPr>
                      </a:br>
                      <a:br>
                        <a:rPr lang="en-US" sz="600" b="0" i="0" u="none" strike="noStrike" dirty="0">
                          <a:solidFill>
                            <a:srgbClr val="000000"/>
                          </a:solidFill>
                          <a:effectLst/>
                          <a:latin typeface="Arial" panose="020B0604020202020204" pitchFamily="34" charset="0"/>
                        </a:rPr>
                      </a:br>
                      <a:r>
                        <a:rPr lang="en-US" sz="600" b="0" i="0" u="none" strike="noStrike" dirty="0">
                          <a:solidFill>
                            <a:srgbClr val="000000"/>
                          </a:solidFill>
                          <a:effectLst/>
                          <a:latin typeface="Arial" panose="020B0604020202020204" pitchFamily="34" charset="0"/>
                        </a:rPr>
                        <a:t>2. Define specific parameters for NB (such as LBT with ED threshold value, CCA duration, etc.)such that they are clear to the implementers.</a:t>
                      </a:r>
                      <a:br>
                        <a:rPr lang="en-US" sz="600" b="0" i="0" u="none" strike="noStrike" dirty="0">
                          <a:solidFill>
                            <a:srgbClr val="000000"/>
                          </a:solidFill>
                          <a:effectLst/>
                          <a:latin typeface="Arial" panose="020B0604020202020204" pitchFamily="34" charset="0"/>
                        </a:rPr>
                      </a:br>
                      <a:br>
                        <a:rPr lang="en-US" sz="600" b="0" i="0" u="none" strike="noStrike" dirty="0">
                          <a:solidFill>
                            <a:srgbClr val="000000"/>
                          </a:solidFill>
                          <a:effectLst/>
                          <a:latin typeface="Arial" panose="020B0604020202020204" pitchFamily="34" charset="0"/>
                        </a:rPr>
                      </a:br>
                      <a:r>
                        <a:rPr lang="en-US" sz="600" b="0" i="0" u="none" strike="noStrike" dirty="0">
                          <a:solidFill>
                            <a:srgbClr val="000000"/>
                          </a:solidFill>
                          <a:effectLst/>
                          <a:latin typeface="Arial" panose="020B0604020202020204" pitchFamily="34" charset="0"/>
                        </a:rPr>
                        <a:t>A good proposal is presented and evaluated in DCN 15-24-212/r5. </a:t>
                      </a:r>
                      <a:br>
                        <a:rPr lang="en-US" sz="600" b="0" i="0" u="none" strike="noStrike" dirty="0">
                          <a:solidFill>
                            <a:srgbClr val="000000"/>
                          </a:solidFill>
                          <a:effectLst/>
                          <a:latin typeface="Arial" panose="020B0604020202020204" pitchFamily="34" charset="0"/>
                        </a:rPr>
                      </a:br>
                      <a:br>
                        <a:rPr lang="en-US" sz="600" b="0" i="0" u="none" strike="noStrike" dirty="0">
                          <a:solidFill>
                            <a:srgbClr val="000000"/>
                          </a:solidFill>
                          <a:effectLst/>
                          <a:latin typeface="Arial" panose="020B0604020202020204" pitchFamily="34" charset="0"/>
                        </a:rPr>
                      </a:br>
                      <a:r>
                        <a:rPr lang="en-US" sz="600" b="0" i="0" u="none" strike="noStrike" dirty="0">
                          <a:solidFill>
                            <a:srgbClr val="000000"/>
                          </a:solidFill>
                          <a:effectLst/>
                          <a:latin typeface="Arial" panose="020B0604020202020204" pitchFamily="34" charset="0"/>
                        </a:rPr>
                        <a:t>Add the following text from DCN 15-24-212/r5 following:</a:t>
                      </a:r>
                      <a:br>
                        <a:rPr lang="en-US" sz="600" b="0" i="0" u="none" strike="noStrike" dirty="0">
                          <a:solidFill>
                            <a:srgbClr val="000000"/>
                          </a:solidFill>
                          <a:effectLst/>
                          <a:latin typeface="Arial" panose="020B0604020202020204" pitchFamily="34" charset="0"/>
                        </a:rPr>
                      </a:br>
                      <a:r>
                        <a:rPr lang="en-US" sz="600" b="0" i="0" u="none" strike="noStrike" dirty="0">
                          <a:solidFill>
                            <a:srgbClr val="000000"/>
                          </a:solidFill>
                          <a:effectLst/>
                          <a:latin typeface="Arial" panose="020B0604020202020204" pitchFamily="34" charset="0"/>
                        </a:rPr>
                        <a:t>"A NB capable device operating in UNII-3 or UNII-5 band shall measure its NB transmission duty cycle.</a:t>
                      </a:r>
                      <a:br>
                        <a:rPr lang="en-US" sz="600" b="0" i="0" u="none" strike="noStrike" dirty="0">
                          <a:solidFill>
                            <a:srgbClr val="000000"/>
                          </a:solidFill>
                          <a:effectLst/>
                          <a:latin typeface="Arial" panose="020B0604020202020204" pitchFamily="34" charset="0"/>
                        </a:rPr>
                      </a:br>
                      <a:r>
                        <a:rPr lang="en-US" sz="600" b="0" i="0" u="none" strike="noStrike" dirty="0">
                          <a:solidFill>
                            <a:srgbClr val="000000"/>
                          </a:solidFill>
                          <a:effectLst/>
                          <a:latin typeface="Arial" panose="020B0604020202020204" pitchFamily="34" charset="0"/>
                        </a:rPr>
                        <a:t>For a NB capable device, if its NB transmission duty cycle is more than 2.5%, it shall perform listen-before-talk (LBT) before any NB transmission. Otherwise, LBT is optional."</a:t>
                      </a:r>
                    </a:p>
                  </a:txBody>
                  <a:tcPr marL="0" marR="0" marT="0" marB="0">
                    <a:lnL>
                      <a:noFill/>
                    </a:lnL>
                    <a:lnR>
                      <a:noFill/>
                    </a:lnR>
                    <a:lnT>
                      <a:noFill/>
                    </a:lnT>
                    <a:lnB>
                      <a:noFill/>
                    </a:lnB>
                    <a:noFill/>
                  </a:tcPr>
                </a:tc>
                <a:extLst>
                  <a:ext uri="{0D108BD9-81ED-4DB2-BD59-A6C34878D82A}">
                    <a16:rowId xmlns:a16="http://schemas.microsoft.com/office/drawing/2014/main" val="1792043340"/>
                  </a:ext>
                </a:extLst>
              </a:tr>
              <a:tr h="376993">
                <a:tc>
                  <a:txBody>
                    <a:bodyPr/>
                    <a:lstStyle/>
                    <a:p>
                      <a:pPr algn="l" fontAlgn="t"/>
                      <a:r>
                        <a:rPr lang="en-US" sz="600" b="0" i="0" u="none" strike="noStrike">
                          <a:solidFill>
                            <a:srgbClr val="000000"/>
                          </a:solidFill>
                          <a:effectLst/>
                          <a:latin typeface="Arial" panose="020B0604020202020204" pitchFamily="34" charset="0"/>
                        </a:rPr>
                        <a:t>QIAN, BIN</a:t>
                      </a:r>
                    </a:p>
                  </a:txBody>
                  <a:tcPr marL="0" marR="0" marT="0" marB="0">
                    <a:lnL>
                      <a:noFill/>
                    </a:lnL>
                    <a:lnR>
                      <a:noFill/>
                    </a:lnR>
                    <a:lnT>
                      <a:noFill/>
                    </a:lnT>
                    <a:lnB>
                      <a:noFill/>
                    </a:lnB>
                    <a:noFill/>
                  </a:tcPr>
                </a:tc>
                <a:tc>
                  <a:txBody>
                    <a:bodyPr/>
                    <a:lstStyle/>
                    <a:p>
                      <a:pPr algn="l" fontAlgn="t"/>
                      <a:r>
                        <a:rPr lang="en-US" sz="600" b="0" i="0" u="none" strike="noStrike" dirty="0">
                          <a:solidFill>
                            <a:srgbClr val="000000"/>
                          </a:solidFill>
                          <a:effectLst/>
                          <a:latin typeface="Arial" panose="020B0604020202020204" pitchFamily="34" charset="0"/>
                        </a:rPr>
                        <a:t>271</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Since WiFi is disallowed to operate in 6GHz band in China, 5GHz UNII 3 band becomes very important for Wi-Fi in China. Therefore, it is better to mandate a coexistence mechanism between NB and Wi-Fi devices in 5GHz UNII 3 band even if this mandatory requirement is not specified in the regulations. </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Change the sentence to "If LBT is required before a transmission, either for regulatory reasons or as a coexistence mechanism, then the device shall perform CCA before each O-QPSK PHY transmission."</a:t>
                      </a:r>
                    </a:p>
                  </a:txBody>
                  <a:tcPr marL="0" marR="0" marT="0" marB="0">
                    <a:lnL>
                      <a:noFill/>
                    </a:lnL>
                    <a:lnR>
                      <a:noFill/>
                    </a:lnR>
                    <a:lnT>
                      <a:noFill/>
                    </a:lnT>
                    <a:lnB>
                      <a:noFill/>
                    </a:lnB>
                    <a:noFill/>
                  </a:tcPr>
                </a:tc>
                <a:extLst>
                  <a:ext uri="{0D108BD9-81ED-4DB2-BD59-A6C34878D82A}">
                    <a16:rowId xmlns:a16="http://schemas.microsoft.com/office/drawing/2014/main" val="3323735324"/>
                  </a:ext>
                </a:extLst>
              </a:tr>
              <a:tr h="755502">
                <a:tc>
                  <a:txBody>
                    <a:bodyPr/>
                    <a:lstStyle/>
                    <a:p>
                      <a:pPr algn="l" fontAlgn="t"/>
                      <a:r>
                        <a:rPr lang="en-US" sz="600" b="0" i="0" u="none" strike="noStrike">
                          <a:solidFill>
                            <a:srgbClr val="000000"/>
                          </a:solidFill>
                          <a:effectLst/>
                          <a:latin typeface="Arial" panose="020B0604020202020204" pitchFamily="34" charset="0"/>
                        </a:rPr>
                        <a:t>Shellhammer, Steve</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292</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NB coexistence with other technologies in UNII-3 and UNII-5 bands needs to be addressed by defining a mandatory channel access mechanism for NB operation in UNII-3/5, with clear guidance for the implementers.</a:t>
                      </a:r>
                      <a:br>
                        <a:rPr lang="en-US" sz="600" b="0" i="0" u="none" strike="noStrike">
                          <a:solidFill>
                            <a:srgbClr val="000000"/>
                          </a:solidFill>
                          <a:effectLst/>
                          <a:latin typeface="Arial" panose="020B0604020202020204" pitchFamily="34" charset="0"/>
                        </a:rPr>
                      </a:br>
                      <a:r>
                        <a:rPr lang="en-US" sz="600" b="0" i="0" u="none" strike="noStrike">
                          <a:solidFill>
                            <a:srgbClr val="000000"/>
                          </a:solidFill>
                          <a:effectLst/>
                          <a:latin typeface="Arial" panose="020B0604020202020204" pitchFamily="34" charset="0"/>
                        </a:rPr>
                        <a:t>A good option is the LBT mechanism proposed and evaluated in DCN 15-24-212/r5.</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Adopt a mandatory coexistence mechanism for NB operation in UNII-3 and UNII-5 bands. A good proposal is presented and evaluated in DCN 15-24-212/r5. </a:t>
                      </a:r>
                      <a:br>
                        <a:rPr lang="en-US" sz="600" b="0" i="0" u="none" strike="noStrike">
                          <a:solidFill>
                            <a:srgbClr val="000000"/>
                          </a:solidFill>
                          <a:effectLst/>
                          <a:latin typeface="Arial" panose="020B0604020202020204" pitchFamily="34" charset="0"/>
                        </a:rPr>
                      </a:br>
                      <a:br>
                        <a:rPr lang="en-US" sz="600" b="0" i="0" u="none" strike="noStrike">
                          <a:solidFill>
                            <a:srgbClr val="000000"/>
                          </a:solidFill>
                          <a:effectLst/>
                          <a:latin typeface="Arial" panose="020B0604020202020204" pitchFamily="34" charset="0"/>
                        </a:rPr>
                      </a:br>
                      <a:r>
                        <a:rPr lang="en-US" sz="600" b="0" i="0" u="none" strike="noStrike">
                          <a:solidFill>
                            <a:srgbClr val="000000"/>
                          </a:solidFill>
                          <a:effectLst/>
                          <a:latin typeface="Arial" panose="020B0604020202020204" pitchFamily="34" charset="0"/>
                        </a:rPr>
                        <a:t>Add the following text from DCN 15-24-212/r5:</a:t>
                      </a:r>
                      <a:br>
                        <a:rPr lang="en-US" sz="600" b="0" i="0" u="none" strike="noStrike">
                          <a:solidFill>
                            <a:srgbClr val="000000"/>
                          </a:solidFill>
                          <a:effectLst/>
                          <a:latin typeface="Arial" panose="020B0604020202020204" pitchFamily="34" charset="0"/>
                        </a:rPr>
                      </a:br>
                      <a:r>
                        <a:rPr lang="en-US" sz="600" b="0" i="0" u="none" strike="noStrike">
                          <a:solidFill>
                            <a:srgbClr val="000000"/>
                          </a:solidFill>
                          <a:effectLst/>
                          <a:latin typeface="Arial" panose="020B0604020202020204" pitchFamily="34" charset="0"/>
                        </a:rPr>
                        <a:t>"A NB capable device operating in UNII-3 or UNII-5 band shall measure its NB transmission duty cycle.</a:t>
                      </a:r>
                      <a:br>
                        <a:rPr lang="en-US" sz="600" b="0" i="0" u="none" strike="noStrike">
                          <a:solidFill>
                            <a:srgbClr val="000000"/>
                          </a:solidFill>
                          <a:effectLst/>
                          <a:latin typeface="Arial" panose="020B0604020202020204" pitchFamily="34" charset="0"/>
                        </a:rPr>
                      </a:br>
                      <a:r>
                        <a:rPr lang="en-US" sz="600" b="0" i="0" u="none" strike="noStrike">
                          <a:solidFill>
                            <a:srgbClr val="000000"/>
                          </a:solidFill>
                          <a:effectLst/>
                          <a:latin typeface="Arial" panose="020B0604020202020204" pitchFamily="34" charset="0"/>
                        </a:rPr>
                        <a:t>For a NB capable device, if its NB transmission duty cycle is more than 2.5%, it shall perform listen-before-talk (LBT) before any NB transmission. Otherwise, LBT is optional."</a:t>
                      </a:r>
                    </a:p>
                  </a:txBody>
                  <a:tcPr marL="0" marR="0" marT="0" marB="0">
                    <a:lnL>
                      <a:noFill/>
                    </a:lnL>
                    <a:lnR>
                      <a:noFill/>
                    </a:lnR>
                    <a:lnT>
                      <a:noFill/>
                    </a:lnT>
                    <a:lnB>
                      <a:noFill/>
                    </a:lnB>
                    <a:noFill/>
                  </a:tcPr>
                </a:tc>
                <a:extLst>
                  <a:ext uri="{0D108BD9-81ED-4DB2-BD59-A6C34878D82A}">
                    <a16:rowId xmlns:a16="http://schemas.microsoft.com/office/drawing/2014/main" val="2684421499"/>
                  </a:ext>
                </a:extLst>
              </a:tr>
              <a:tr h="167889">
                <a:tc>
                  <a:txBody>
                    <a:bodyPr/>
                    <a:lstStyle/>
                    <a:p>
                      <a:pPr algn="l" fontAlgn="t"/>
                      <a:r>
                        <a:rPr lang="en-US" sz="600" b="0" i="0" u="none" strike="noStrike">
                          <a:solidFill>
                            <a:srgbClr val="000000"/>
                          </a:solidFill>
                          <a:effectLst/>
                          <a:latin typeface="Arial" panose="020B0604020202020204" pitchFamily="34" charset="0"/>
                        </a:rPr>
                        <a:t>TIAN, BIN</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313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10.39.4.2</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16</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Details of LBT scheme need to be defined such like the energy detection threahold,</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as in the comment</a:t>
                      </a:r>
                    </a:p>
                  </a:txBody>
                  <a:tcPr marL="0" marR="0" marT="0" marB="0">
                    <a:lnL>
                      <a:noFill/>
                    </a:lnL>
                    <a:lnR>
                      <a:noFill/>
                    </a:lnR>
                    <a:lnT>
                      <a:noFill/>
                    </a:lnT>
                    <a:lnB>
                      <a:noFill/>
                    </a:lnB>
                    <a:noFill/>
                  </a:tcPr>
                </a:tc>
                <a:extLst>
                  <a:ext uri="{0D108BD9-81ED-4DB2-BD59-A6C34878D82A}">
                    <a16:rowId xmlns:a16="http://schemas.microsoft.com/office/drawing/2014/main" val="1537586611"/>
                  </a:ext>
                </a:extLst>
              </a:tr>
              <a:tr h="335779">
                <a:tc>
                  <a:txBody>
                    <a:bodyPr/>
                    <a:lstStyle/>
                    <a:p>
                      <a:pPr algn="l" fontAlgn="t"/>
                      <a:r>
                        <a:rPr lang="en-US" sz="600" b="0" i="0" u="none" strike="noStrike">
                          <a:solidFill>
                            <a:srgbClr val="000000"/>
                          </a:solidFill>
                          <a:effectLst/>
                          <a:latin typeface="Arial" panose="020B0604020202020204" pitchFamily="34" charset="0"/>
                        </a:rPr>
                        <a:t>Aldana, Carlos</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11</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20</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What should the EDT be?  Please specify</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For channels 50 to 249, I recommend to use the latest compromise in 6 GHz which is max( –85 dBm, min( –65 dBm/MHz, –72 dBm/MHz – Ptx ) ), where Ptx is the transmit power in dBm.   For channels 0 to 49,  the phyCcaEdThreshold is set to -67 dBm/MHz - Ptx.</a:t>
                      </a:r>
                    </a:p>
                  </a:txBody>
                  <a:tcPr marL="0" marR="0" marT="0" marB="0">
                    <a:lnL>
                      <a:noFill/>
                    </a:lnL>
                    <a:lnR>
                      <a:noFill/>
                    </a:lnR>
                    <a:lnT>
                      <a:noFill/>
                    </a:lnT>
                    <a:lnB>
                      <a:noFill/>
                    </a:lnB>
                    <a:noFill/>
                  </a:tcPr>
                </a:tc>
                <a:extLst>
                  <a:ext uri="{0D108BD9-81ED-4DB2-BD59-A6C34878D82A}">
                    <a16:rowId xmlns:a16="http://schemas.microsoft.com/office/drawing/2014/main" val="3022754846"/>
                  </a:ext>
                </a:extLst>
              </a:tr>
              <a:tr h="188496">
                <a:tc>
                  <a:txBody>
                    <a:bodyPr/>
                    <a:lstStyle/>
                    <a:p>
                      <a:pPr algn="l" fontAlgn="t"/>
                      <a:r>
                        <a:rPr lang="en-US" sz="600" b="0" i="0" u="none" strike="noStrike">
                          <a:solidFill>
                            <a:srgbClr val="000000"/>
                          </a:solidFill>
                          <a:effectLst/>
                          <a:latin typeface="Arial" panose="020B0604020202020204" pitchFamily="34" charset="0"/>
                        </a:rPr>
                        <a:t>Aldana, Carlos</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22</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Change the "may" to a "shall" to enable a baseline NB coex mechanism</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Change the "may" to a "shall" to be consistent with ETSI 303687 and adopt changes described in document 15-407-07</a:t>
                      </a:r>
                    </a:p>
                  </a:txBody>
                  <a:tcPr marL="0" marR="0" marT="0" marB="0">
                    <a:lnL>
                      <a:noFill/>
                    </a:lnL>
                    <a:lnR>
                      <a:noFill/>
                    </a:lnR>
                    <a:lnT>
                      <a:noFill/>
                    </a:lnT>
                    <a:lnB>
                      <a:noFill/>
                    </a:lnB>
                    <a:noFill/>
                  </a:tcPr>
                </a:tc>
                <a:extLst>
                  <a:ext uri="{0D108BD9-81ED-4DB2-BD59-A6C34878D82A}">
                    <a16:rowId xmlns:a16="http://schemas.microsoft.com/office/drawing/2014/main" val="1903988536"/>
                  </a:ext>
                </a:extLst>
              </a:tr>
              <a:tr h="167889">
                <a:tc>
                  <a:txBody>
                    <a:bodyPr/>
                    <a:lstStyle/>
                    <a:p>
                      <a:pPr algn="l" fontAlgn="t"/>
                      <a:r>
                        <a:rPr lang="en-US" sz="600" b="0" i="0" u="none" strike="noStrike">
                          <a:solidFill>
                            <a:srgbClr val="000000"/>
                          </a:solidFill>
                          <a:effectLst/>
                          <a:latin typeface="Arial" panose="020B0604020202020204" pitchFamily="34" charset="0"/>
                        </a:rPr>
                        <a:t>PAKROOH, POORIA</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237</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10.39.8.3</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22</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Sentence is unclear. What does "according to regulatory constraints" mean? </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Change to :"LBT shall be applied to channel numbers 0 to 249."</a:t>
                      </a:r>
                    </a:p>
                  </a:txBody>
                  <a:tcPr marL="0" marR="0" marT="0" marB="0">
                    <a:lnL>
                      <a:noFill/>
                    </a:lnL>
                    <a:lnR>
                      <a:noFill/>
                    </a:lnR>
                    <a:lnT>
                      <a:noFill/>
                    </a:lnT>
                    <a:lnB>
                      <a:noFill/>
                    </a:lnB>
                    <a:noFill/>
                  </a:tcPr>
                </a:tc>
                <a:extLst>
                  <a:ext uri="{0D108BD9-81ED-4DB2-BD59-A6C34878D82A}">
                    <a16:rowId xmlns:a16="http://schemas.microsoft.com/office/drawing/2014/main" val="48481782"/>
                  </a:ext>
                </a:extLst>
              </a:tr>
              <a:tr h="376993">
                <a:tc>
                  <a:txBody>
                    <a:bodyPr/>
                    <a:lstStyle/>
                    <a:p>
                      <a:pPr algn="l" fontAlgn="t"/>
                      <a:r>
                        <a:rPr lang="en-US" sz="600" b="0" i="0" u="none" strike="noStrike">
                          <a:solidFill>
                            <a:srgbClr val="000000"/>
                          </a:solidFill>
                          <a:effectLst/>
                          <a:latin typeface="Arial" panose="020B0604020202020204" pitchFamily="34" charset="0"/>
                        </a:rPr>
                        <a:t>Wentink, Menzo</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a:t>
                      </a:r>
                    </a:p>
                  </a:txBody>
                  <a:tcPr marL="0" marR="0" marT="0" marB="0">
                    <a:lnL>
                      <a:noFill/>
                    </a:lnL>
                    <a:lnR>
                      <a:noFill/>
                    </a:lnR>
                    <a:lnT>
                      <a:noFill/>
                    </a:lnT>
                    <a:lnB>
                      <a:noFill/>
                    </a:lnB>
                    <a:noFill/>
                  </a:tcPr>
                </a:tc>
                <a:tc>
                  <a:txBody>
                    <a:bodyPr/>
                    <a:lstStyle/>
                    <a:p>
                      <a:pPr algn="l" fontAlgn="t"/>
                      <a:endParaRPr lang="en-US" sz="600" b="0" i="0" u="none" strike="noStrike">
                        <a:solidFill>
                          <a:srgbClr val="000000"/>
                        </a:solidFill>
                        <a:effectLst/>
                        <a:latin typeface="Arial" panose="020B0604020202020204" pitchFamily="34" charset="0"/>
                      </a:endParaRP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10.39.8.3 </a:t>
                      </a:r>
                    </a:p>
                  </a:txBody>
                  <a:tcPr marL="0" marR="0" marT="0" marB="0">
                    <a:lnL>
                      <a:noFill/>
                    </a:lnL>
                    <a:lnR>
                      <a:noFill/>
                    </a:lnR>
                    <a:lnT>
                      <a:noFill/>
                    </a:lnT>
                    <a:lnB>
                      <a:noFill/>
                    </a:lnB>
                    <a:noFill/>
                  </a:tcPr>
                </a:tc>
                <a:tc>
                  <a:txBody>
                    <a:bodyPr/>
                    <a:lstStyle/>
                    <a:p>
                      <a:pPr algn="l" fontAlgn="t"/>
                      <a:endParaRPr lang="en-US" sz="600" b="0" i="0" u="none" strike="noStrike">
                        <a:solidFill>
                          <a:srgbClr val="000000"/>
                        </a:solidFill>
                        <a:effectLst/>
                        <a:latin typeface="Arial" panose="020B0604020202020204" pitchFamily="34" charset="0"/>
                      </a:endParaRP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CCA with energy detect is currently optional for NB transmissions. This implies that there is no assurance that NB transmissions will defer for ongoing Wi-Fi transmissions.</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Make CCA based on energy detect mandatory for NB transmissions in channels 0-249, so that the spectrum can be shared with other technologies. Changes can be made per 15-25-0099-01-04ab-multiple-cca-for-nb or one of its revisions, which also proposes to reduce the impact of CCA busy events.</a:t>
                      </a:r>
                    </a:p>
                  </a:txBody>
                  <a:tcPr marL="0" marR="0" marT="0" marB="0">
                    <a:lnL>
                      <a:noFill/>
                    </a:lnL>
                    <a:lnR>
                      <a:noFill/>
                    </a:lnR>
                    <a:lnT>
                      <a:noFill/>
                    </a:lnT>
                    <a:lnB>
                      <a:noFill/>
                    </a:lnB>
                    <a:noFill/>
                  </a:tcPr>
                </a:tc>
                <a:extLst>
                  <a:ext uri="{0D108BD9-81ED-4DB2-BD59-A6C34878D82A}">
                    <a16:rowId xmlns:a16="http://schemas.microsoft.com/office/drawing/2014/main" val="2965128070"/>
                  </a:ext>
                </a:extLst>
              </a:tr>
              <a:tr h="502656">
                <a:tc>
                  <a:txBody>
                    <a:bodyPr/>
                    <a:lstStyle/>
                    <a:p>
                      <a:pPr algn="l" fontAlgn="t"/>
                      <a:r>
                        <a:rPr lang="en-US" sz="600" b="0" i="0" u="none" strike="noStrike">
                          <a:solidFill>
                            <a:srgbClr val="000000"/>
                          </a:solidFill>
                          <a:effectLst/>
                          <a:latin typeface="Arial" panose="020B0604020202020204" pitchFamily="34" charset="0"/>
                        </a:rPr>
                        <a:t>Wentink, Menzo</a:t>
                      </a: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2</a:t>
                      </a:r>
                    </a:p>
                  </a:txBody>
                  <a:tcPr marL="0" marR="0" marT="0" marB="0">
                    <a:lnL>
                      <a:noFill/>
                    </a:lnL>
                    <a:lnR>
                      <a:noFill/>
                    </a:lnR>
                    <a:lnT>
                      <a:noFill/>
                    </a:lnT>
                    <a:lnB>
                      <a:noFill/>
                    </a:lnB>
                    <a:noFill/>
                  </a:tcPr>
                </a:tc>
                <a:tc>
                  <a:txBody>
                    <a:bodyPr/>
                    <a:lstStyle/>
                    <a:p>
                      <a:pPr algn="l" fontAlgn="t"/>
                      <a:endParaRPr lang="en-US" sz="600" b="0" i="0" u="none" strike="noStrike">
                        <a:solidFill>
                          <a:srgbClr val="000000"/>
                        </a:solidFill>
                        <a:effectLst/>
                        <a:latin typeface="Arial" panose="020B0604020202020204" pitchFamily="34" charset="0"/>
                      </a:endParaRP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10.39.8.3 </a:t>
                      </a:r>
                    </a:p>
                  </a:txBody>
                  <a:tcPr marL="0" marR="0" marT="0" marB="0">
                    <a:lnL>
                      <a:noFill/>
                    </a:lnL>
                    <a:lnR>
                      <a:noFill/>
                    </a:lnR>
                    <a:lnT>
                      <a:noFill/>
                    </a:lnT>
                    <a:lnB>
                      <a:noFill/>
                    </a:lnB>
                    <a:noFill/>
                  </a:tcPr>
                </a:tc>
                <a:tc>
                  <a:txBody>
                    <a:bodyPr/>
                    <a:lstStyle/>
                    <a:p>
                      <a:pPr algn="l" fontAlgn="t"/>
                      <a:endParaRPr lang="en-US" sz="600" b="0" i="0" u="none" strike="noStrike">
                        <a:solidFill>
                          <a:srgbClr val="000000"/>
                        </a:solidFill>
                        <a:effectLst/>
                        <a:latin typeface="Arial" panose="020B0604020202020204" pitchFamily="34" charset="0"/>
                      </a:endParaRPr>
                    </a:p>
                  </a:txBody>
                  <a:tcPr marL="0" marR="0" marT="0" marB="0">
                    <a:lnL>
                      <a:noFill/>
                    </a:lnL>
                    <a:lnR>
                      <a:noFill/>
                    </a:lnR>
                    <a:lnT>
                      <a:noFill/>
                    </a:lnT>
                    <a:lnB>
                      <a:noFill/>
                    </a:lnB>
                    <a:noFill/>
                  </a:tcPr>
                </a:tc>
                <a:tc>
                  <a:txBody>
                    <a:bodyPr/>
                    <a:lstStyle/>
                    <a:p>
                      <a:pPr algn="l" fontAlgn="t"/>
                      <a:r>
                        <a:rPr lang="en-US" sz="600" b="0" i="0" u="none" strike="noStrike">
                          <a:solidFill>
                            <a:srgbClr val="000000"/>
                          </a:solidFill>
                          <a:effectLst/>
                          <a:latin typeface="Arial" panose="020B0604020202020204" pitchFamily="34" charset="0"/>
                        </a:rPr>
                        <a:t>The absence of retries in the protocol design makes that any NB packet loss or CCA busy before an NB transmission causes a high penalty, because the entire exchange may be lost.</a:t>
                      </a:r>
                    </a:p>
                  </a:txBody>
                  <a:tcPr marL="0" marR="0" marT="0" marB="0">
                    <a:lnL>
                      <a:noFill/>
                    </a:lnL>
                    <a:lnR>
                      <a:noFill/>
                    </a:lnR>
                    <a:lnT>
                      <a:noFill/>
                    </a:lnT>
                    <a:lnB>
                      <a:noFill/>
                    </a:lnB>
                    <a:noFill/>
                  </a:tcPr>
                </a:tc>
                <a:tc>
                  <a:txBody>
                    <a:bodyPr/>
                    <a:lstStyle/>
                    <a:p>
                      <a:pPr algn="l" fontAlgn="t"/>
                      <a:r>
                        <a:rPr lang="en-US" sz="600" b="0" i="0" u="none" strike="noStrike" dirty="0">
                          <a:solidFill>
                            <a:srgbClr val="000000"/>
                          </a:solidFill>
                          <a:effectLst/>
                          <a:latin typeface="Arial" panose="020B0604020202020204" pitchFamily="34" charset="0"/>
                        </a:rPr>
                        <a:t>To increase the resilience of the protocol against interference or CCA busies without building retries into the protocol, a possible consideration might be to allow for more than one CCA before an NB transmission or transmission sequence. A work in progress on this topic is 15-25-0099-01-04ab-multiple-cca-for-nb or one of its revisions. Adopt this document or one of its revisions in 802.15.4ab.</a:t>
                      </a:r>
                    </a:p>
                  </a:txBody>
                  <a:tcPr marL="0" marR="0" marT="0" marB="0">
                    <a:lnL>
                      <a:noFill/>
                    </a:lnL>
                    <a:lnR>
                      <a:noFill/>
                    </a:lnR>
                    <a:lnT>
                      <a:noFill/>
                    </a:lnT>
                    <a:lnB>
                      <a:noFill/>
                    </a:lnB>
                    <a:noFill/>
                  </a:tcPr>
                </a:tc>
                <a:extLst>
                  <a:ext uri="{0D108BD9-81ED-4DB2-BD59-A6C34878D82A}">
                    <a16:rowId xmlns:a16="http://schemas.microsoft.com/office/drawing/2014/main" val="534339936"/>
                  </a:ext>
                </a:extLst>
              </a:tr>
            </a:tbl>
          </a:graphicData>
        </a:graphic>
      </p:graphicFrame>
    </p:spTree>
    <p:extLst>
      <p:ext uri="{BB962C8B-B14F-4D97-AF65-F5344CB8AC3E}">
        <p14:creationId xmlns:p14="http://schemas.microsoft.com/office/powerpoint/2010/main" val="488453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28600" y="894123"/>
            <a:ext cx="8407679" cy="321771"/>
          </a:xfrm>
        </p:spPr>
        <p:txBody>
          <a:bodyPr/>
          <a:lstStyle/>
          <a:p>
            <a:r>
              <a:rPr lang="en-US" sz="2800" dirty="0">
                <a:solidFill>
                  <a:schemeClr val="tx1"/>
                </a:solidFill>
              </a:rPr>
              <a:t>Exiting proposals for NB Channel Access Comments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409259" y="1600200"/>
            <a:ext cx="8612259" cy="3831605"/>
          </a:xfrm>
        </p:spPr>
        <p:txBody>
          <a:bodyPr/>
          <a:lstStyle/>
          <a:p>
            <a:pPr marL="173736" marR="0" lvl="0" indent="-173736"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lang="en-US" sz="1800" dirty="0">
                <a:effectLst/>
              </a:rPr>
              <a:t>Proposals to address these comments:</a:t>
            </a:r>
          </a:p>
          <a:p>
            <a:pPr marL="573786" lvl="1" indent="-173736" fontAlgn="auto">
              <a:spcBef>
                <a:spcPts val="1200"/>
              </a:spcBef>
              <a:spcAft>
                <a:spcPts val="0"/>
              </a:spcAft>
              <a:buFont typeface="Arial" panose="020B0604020202020204" pitchFamily="34" charset="0"/>
              <a:buChar char="•"/>
              <a:defRPr/>
            </a:pPr>
            <a:r>
              <a:rPr lang="en-US" sz="1600" dirty="0"/>
              <a:t>1. DCN 15-25-426: Defines multiple CCA using CCA mode 1 (ED) , with low duty cycle exception</a:t>
            </a:r>
          </a:p>
          <a:p>
            <a:pPr marL="916686" lvl="2" indent="-173736" fontAlgn="auto">
              <a:spcBef>
                <a:spcPts val="1200"/>
              </a:spcBef>
              <a:spcAft>
                <a:spcPts val="0"/>
              </a:spcAft>
              <a:buFont typeface="Arial" panose="020B0604020202020204" pitchFamily="34" charset="0"/>
              <a:buChar char="•"/>
              <a:defRPr/>
            </a:pPr>
            <a:r>
              <a:rPr lang="en-US" sz="1400" dirty="0"/>
              <a:t>Feedback received on adding </a:t>
            </a:r>
            <a:r>
              <a:rPr lang="en-US" sz="1400"/>
              <a:t>mode 3a.</a:t>
            </a:r>
            <a:endParaRPr lang="en-US" sz="1400" dirty="0"/>
          </a:p>
          <a:p>
            <a:pPr marL="573786" lvl="1" indent="-173736" fontAlgn="auto">
              <a:spcBef>
                <a:spcPts val="1200"/>
              </a:spcBef>
              <a:spcAft>
                <a:spcPts val="0"/>
              </a:spcAft>
              <a:buFont typeface="Arial" panose="020B0604020202020204" pitchFamily="34" charset="0"/>
              <a:buChar char="•"/>
              <a:defRPr/>
            </a:pPr>
            <a:r>
              <a:rPr lang="en-US" sz="1600" dirty="0">
                <a:effectLst/>
              </a:rPr>
              <a:t>2. DCN </a:t>
            </a:r>
            <a:r>
              <a:rPr lang="en-US" sz="1600" dirty="0"/>
              <a:t>15-25-429</a:t>
            </a:r>
            <a:r>
              <a:rPr lang="en-US" sz="1600" dirty="0">
                <a:effectLst/>
              </a:rPr>
              <a:t>: SSBD with variable ED threshold based on Tx power.</a:t>
            </a:r>
          </a:p>
          <a:p>
            <a:pPr marL="573786" lvl="1" indent="-173736" fontAlgn="auto">
              <a:spcBef>
                <a:spcPts val="1200"/>
              </a:spcBef>
              <a:spcAft>
                <a:spcPts val="0"/>
              </a:spcAft>
              <a:buFont typeface="Arial" panose="020B0604020202020204" pitchFamily="34" charset="0"/>
              <a:buChar char="•"/>
              <a:defRPr/>
            </a:pPr>
            <a:r>
              <a:rPr lang="en-US" sz="1600" dirty="0"/>
              <a:t>3. DCN 15-25-427-03: Proposes to reject the comments. Failed CRG motion.</a:t>
            </a:r>
            <a:endParaRPr lang="en-US" sz="1600" dirty="0">
              <a:effectLst/>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lang="en-US" sz="1600" dirty="0">
              <a:solidFill>
                <a:srgbClr val="000000"/>
              </a:solidFill>
              <a:cs typeface="Arial" panose="020B0604020202020204" pitchFamily="34" charset="0"/>
            </a:endParaRPr>
          </a:p>
          <a:p>
            <a:pPr marL="338328" marR="0" lvl="1" indent="-174625" algn="l" defTabSz="914400" rtl="0" eaLnBrk="1" fontAlgn="auto" latinLnBrk="0" hangingPunct="1">
              <a:lnSpc>
                <a:spcPct val="100000"/>
              </a:lnSpc>
              <a:spcBef>
                <a:spcPts val="0"/>
              </a:spcBef>
              <a:spcAft>
                <a:spcPts val="0"/>
              </a:spcAft>
              <a:buClr>
                <a:srgbClr val="000000">
                  <a:lumMod val="85000"/>
                  <a:lumOff val="15000"/>
                </a:srgbClr>
              </a:buClr>
              <a:buSzTx/>
              <a:buFont typeface="Microsoft Sans Serif" panose="020B0604020202020204" pitchFamily="34" charset="0"/>
              <a:buChar char="◦"/>
              <a:tabLst/>
              <a:defRPr/>
            </a:pPr>
            <a:endParaRPr lang="en-US" sz="1600" dirty="0">
              <a:solidFill>
                <a:srgbClr val="000000"/>
              </a:solidFill>
              <a:cs typeface="Arial" panose="020B0604020202020204" pitchFamily="34" charset="0"/>
            </a:endParaRPr>
          </a:p>
          <a:p>
            <a:pPr marL="163703" marR="0" lvl="1" indent="0" algn="l" defTabSz="914400" rtl="0" eaLnBrk="1" fontAlgn="auto" latinLnBrk="0" hangingPunct="1">
              <a:lnSpc>
                <a:spcPct val="100000"/>
              </a:lnSpc>
              <a:spcBef>
                <a:spcPts val="0"/>
              </a:spcBef>
              <a:spcAft>
                <a:spcPts val="0"/>
              </a:spcAft>
              <a:buClr>
                <a:srgbClr val="000000">
                  <a:lumMod val="85000"/>
                  <a:lumOff val="15000"/>
                </a:srgbClr>
              </a:buClr>
              <a:buSzTx/>
              <a:buNone/>
              <a:tabLst/>
              <a:defRPr/>
            </a:pPr>
            <a:endPar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endParaRPr>
          </a:p>
          <a:p>
            <a:pPr marL="457200" lvl="1" indent="0">
              <a:buNone/>
            </a:pPr>
            <a:endParaRPr lang="en-US" sz="1200" dirty="0"/>
          </a:p>
          <a:p>
            <a:pPr marL="0" indent="0">
              <a:buNone/>
            </a:pPr>
            <a:endParaRPr lang="en-US"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4</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Pakrooh et al. (Qualcomm)</a:t>
            </a:r>
          </a:p>
        </p:txBody>
      </p:sp>
    </p:spTree>
    <p:extLst>
      <p:ext uri="{BB962C8B-B14F-4D97-AF65-F5344CB8AC3E}">
        <p14:creationId xmlns:p14="http://schemas.microsoft.com/office/powerpoint/2010/main" val="2762416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Office Theme</Template>
  <TotalTime>168565</TotalTime>
  <Words>1477</Words>
  <Application>Microsoft Office PowerPoint</Application>
  <PresentationFormat>On-screen Show (4:3)</PresentationFormat>
  <Paragraphs>146</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Courier New</vt:lpstr>
      <vt:lpstr>Microsoft Sans Serif</vt:lpstr>
      <vt:lpstr>Times New Roman</vt:lpstr>
      <vt:lpstr>Office Theme</vt:lpstr>
      <vt:lpstr>PowerPoint Presentation</vt:lpstr>
      <vt:lpstr>Latest Status on NB Channel Access in 15.4ab</vt:lpstr>
      <vt:lpstr>List of NB Channel Access CIDs on D2.0</vt:lpstr>
      <vt:lpstr>Exiting proposals for NB Channel Access Comments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Pooria Pakrooh</cp:lastModifiedBy>
  <cp:revision>396</cp:revision>
  <cp:lastPrinted>1998-02-10T13:28:06Z</cp:lastPrinted>
  <dcterms:created xsi:type="dcterms:W3CDTF">2021-07-16T20:39:58Z</dcterms:created>
  <dcterms:modified xsi:type="dcterms:W3CDTF">2025-09-17T23:03:38Z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