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0"/>
  </p:notesMasterIdLst>
  <p:sldIdLst>
    <p:sldId id="287" r:id="rId2"/>
    <p:sldId id="290" r:id="rId3"/>
    <p:sldId id="294" r:id="rId4"/>
    <p:sldId id="2067" r:id="rId5"/>
    <p:sldId id="295" r:id="rId6"/>
    <p:sldId id="299" r:id="rId7"/>
    <p:sldId id="297" r:id="rId8"/>
    <p:sldId id="298" r:id="rId9"/>
  </p:sldIdLst>
  <p:sldSz cx="9144000" cy="6858000" type="screen4x3"/>
  <p:notesSz cx="6858000" cy="9237663"/>
  <p:defaultTextStyle>
    <a:defPPr>
      <a:defRPr lang="en-GB"/>
    </a:defPPr>
    <a:lvl1pPr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00"/>
    <a:srgbClr val="FF9933"/>
    <a:srgbClr val="0000FF"/>
    <a:srgbClr val="EAEC38"/>
    <a:srgbClr val="C3EC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3" autoAdjust="0"/>
    <p:restoredTop sz="94646" autoAdjust="0"/>
  </p:normalViewPr>
  <p:slideViewPr>
    <p:cSldViewPr>
      <p:cViewPr varScale="1">
        <p:scale>
          <a:sx n="70" d="100"/>
          <a:sy n="70" d="100"/>
        </p:scale>
        <p:origin x="850" y="27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DBB2675E-2543-480B-9341-14DF21D2A9E4}"/>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5" name="AutoShape 2">
            <a:extLst>
              <a:ext uri="{FF2B5EF4-FFF2-40B4-BE49-F238E27FC236}">
                <a16:creationId xmlns:a16="http://schemas.microsoft.com/office/drawing/2014/main" id="{D8441A4B-C8F1-421B-BFD4-7C4535D1B563}"/>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6" name="AutoShape 3">
            <a:extLst>
              <a:ext uri="{FF2B5EF4-FFF2-40B4-BE49-F238E27FC236}">
                <a16:creationId xmlns:a16="http://schemas.microsoft.com/office/drawing/2014/main" id="{964572D5-EAF6-480C-A47F-7F185CD9FC75}"/>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7" name="AutoShape 4">
            <a:extLst>
              <a:ext uri="{FF2B5EF4-FFF2-40B4-BE49-F238E27FC236}">
                <a16:creationId xmlns:a16="http://schemas.microsoft.com/office/drawing/2014/main" id="{A09F5A63-9ACA-441F-8797-737BAFA22727}"/>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8" name="AutoShape 5">
            <a:extLst>
              <a:ext uri="{FF2B5EF4-FFF2-40B4-BE49-F238E27FC236}">
                <a16:creationId xmlns:a16="http://schemas.microsoft.com/office/drawing/2014/main" id="{5CCB7DB9-1F33-40AB-8B30-6AD99F061223}"/>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9" name="Text Box 6">
            <a:extLst>
              <a:ext uri="{FF2B5EF4-FFF2-40B4-BE49-F238E27FC236}">
                <a16:creationId xmlns:a16="http://schemas.microsoft.com/office/drawing/2014/main" id="{7DF5EB4C-758B-40DF-861B-72DE761D8D92}"/>
              </a:ext>
            </a:extLst>
          </p:cNvPr>
          <p:cNvSpPr txBox="1">
            <a:spLocks noChangeArrowheads="1"/>
          </p:cNvSpPr>
          <p:nvPr/>
        </p:nvSpPr>
        <p:spPr bwMode="auto">
          <a:xfrm>
            <a:off x="3429000" y="95250"/>
            <a:ext cx="27844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7">
            <a:extLst>
              <a:ext uri="{FF2B5EF4-FFF2-40B4-BE49-F238E27FC236}">
                <a16:creationId xmlns:a16="http://schemas.microsoft.com/office/drawing/2014/main" id="{B8CC2DE0-C2CA-4CD4-A8D1-62048B8A6495}"/>
              </a:ext>
            </a:extLst>
          </p:cNvPr>
          <p:cNvSpPr>
            <a:spLocks noGrp="1" noChangeArrowheads="1"/>
          </p:cNvSpPr>
          <p:nvPr>
            <p:ph type="dt"/>
          </p:nvPr>
        </p:nvSpPr>
        <p:spPr bwMode="auto">
          <a:xfrm>
            <a:off x="646113" y="85725"/>
            <a:ext cx="2700337" cy="211138"/>
          </a:xfrm>
          <a:prstGeom prst="rect">
            <a:avLst/>
          </a:prstGeom>
          <a:noFill/>
          <a:ln>
            <a:noFill/>
          </a:ln>
          <a:effectLst/>
        </p:spPr>
        <p:txBody>
          <a:bodyPr vert="horz" wrap="square" lIns="0" tIns="0" rIns="0" bIns="0" numCol="1" anchor="b"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Times New Roman" charset="0"/>
                <a:ea typeface="ＭＳ Ｐゴシック" charset="0"/>
                <a:cs typeface="Arial Unicode MS" charset="0"/>
              </a:defRPr>
            </a:lvl1pPr>
          </a:lstStyle>
          <a:p>
            <a:pPr>
              <a:defRPr/>
            </a:pPr>
            <a:r>
              <a:rPr lang="en-US"/>
              <a:t>07/12/10</a:t>
            </a:r>
          </a:p>
        </p:txBody>
      </p:sp>
      <p:sp>
        <p:nvSpPr>
          <p:cNvPr id="3081" name="Rectangle 8">
            <a:extLst>
              <a:ext uri="{FF2B5EF4-FFF2-40B4-BE49-F238E27FC236}">
                <a16:creationId xmlns:a16="http://schemas.microsoft.com/office/drawing/2014/main" id="{C2A8C07D-8F30-41BE-8373-3275BDD4AE62}"/>
              </a:ext>
            </a:extLst>
          </p:cNvPr>
          <p:cNvSpPr>
            <a:spLocks noGrp="1" noRot="1" noChangeAspect="1" noChangeArrowheads="1"/>
          </p:cNvSpPr>
          <p:nvPr>
            <p:ph type="sldImg"/>
          </p:nvPr>
        </p:nvSpPr>
        <p:spPr bwMode="auto">
          <a:xfrm>
            <a:off x="1130300" y="698500"/>
            <a:ext cx="4594225" cy="3443288"/>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ctangle 9">
            <a:extLst>
              <a:ext uri="{FF2B5EF4-FFF2-40B4-BE49-F238E27FC236}">
                <a16:creationId xmlns:a16="http://schemas.microsoft.com/office/drawing/2014/main" id="{9B4854D6-B5D7-43AF-86C0-166CE15C555B}"/>
              </a:ext>
            </a:extLst>
          </p:cNvPr>
          <p:cNvSpPr>
            <a:spLocks noGrp="1" noChangeArrowheads="1"/>
          </p:cNvSpPr>
          <p:nvPr>
            <p:ph type="body"/>
          </p:nvPr>
        </p:nvSpPr>
        <p:spPr bwMode="auto">
          <a:xfrm>
            <a:off x="914400" y="4387850"/>
            <a:ext cx="5021263" cy="4148138"/>
          </a:xfrm>
          <a:prstGeom prst="rect">
            <a:avLst/>
          </a:prstGeom>
          <a:noFill/>
          <a:ln>
            <a:noFill/>
          </a:ln>
          <a:effectLst/>
        </p:spPr>
        <p:txBody>
          <a:bodyPr vert="horz" wrap="square" lIns="92160" tIns="46080" rIns="92160" bIns="46080" numCol="1" anchor="t" anchorCtr="0" compatLnSpc="1">
            <a:prstTxWarp prst="textNoShape">
              <a:avLst/>
            </a:prstTxWarp>
          </a:bodyPr>
          <a:lstStyle/>
          <a:p>
            <a:pPr lvl="0"/>
            <a:endParaRPr lang="en-US" altLang="en-US" noProof="0"/>
          </a:p>
        </p:txBody>
      </p:sp>
      <p:sp>
        <p:nvSpPr>
          <p:cNvPr id="3083" name="Text Box 10">
            <a:extLst>
              <a:ext uri="{FF2B5EF4-FFF2-40B4-BE49-F238E27FC236}">
                <a16:creationId xmlns:a16="http://schemas.microsoft.com/office/drawing/2014/main" id="{51885309-2C31-4A38-A5F4-B970CDB66FD5}"/>
              </a:ext>
            </a:extLst>
          </p:cNvPr>
          <p:cNvSpPr txBox="1">
            <a:spLocks noChangeArrowheads="1"/>
          </p:cNvSpPr>
          <p:nvPr/>
        </p:nvSpPr>
        <p:spPr bwMode="auto">
          <a:xfrm>
            <a:off x="3730625" y="8942388"/>
            <a:ext cx="24828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4" name="Rectangle 11">
            <a:extLst>
              <a:ext uri="{FF2B5EF4-FFF2-40B4-BE49-F238E27FC236}">
                <a16:creationId xmlns:a16="http://schemas.microsoft.com/office/drawing/2014/main" id="{E21D6726-4968-4DDF-B276-2B91C2ED46EC}"/>
              </a:ext>
            </a:extLst>
          </p:cNvPr>
          <p:cNvSpPr>
            <a:spLocks noGrp="1" noChangeArrowheads="1"/>
          </p:cNvSpPr>
          <p:nvPr>
            <p:ph type="sldNum"/>
          </p:nvPr>
        </p:nvSpPr>
        <p:spPr bwMode="auto">
          <a:xfrm>
            <a:off x="2901950" y="8942388"/>
            <a:ext cx="784225" cy="730250"/>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defRPr>
            </a:lvl1pPr>
          </a:lstStyle>
          <a:p>
            <a:pPr>
              <a:defRPr/>
            </a:pPr>
            <a:r>
              <a:rPr lang="en-US" altLang="en-US"/>
              <a:t>Page </a:t>
            </a:r>
            <a:fld id="{F33BEF00-42D9-4225-9656-74514336F233}" type="slidenum">
              <a:rPr lang="en-US" altLang="en-US" smtClean="0"/>
              <a:pPr>
                <a:defRPr/>
              </a:pPr>
              <a:t>‹#›</a:t>
            </a:fld>
            <a:endParaRPr lang="en-US" altLang="en-US"/>
          </a:p>
        </p:txBody>
      </p:sp>
      <p:sp>
        <p:nvSpPr>
          <p:cNvPr id="25613" name="Rectangle 12">
            <a:extLst>
              <a:ext uri="{FF2B5EF4-FFF2-40B4-BE49-F238E27FC236}">
                <a16:creationId xmlns:a16="http://schemas.microsoft.com/office/drawing/2014/main" id="{78CFD82E-96FC-4978-91FA-B528F1711260}"/>
              </a:ext>
            </a:extLst>
          </p:cNvPr>
          <p:cNvSpPr>
            <a:spLocks noChangeArrowheads="1"/>
          </p:cNvSpPr>
          <p:nvPr/>
        </p:nvSpPr>
        <p:spPr bwMode="auto">
          <a:xfrm>
            <a:off x="715963" y="8942388"/>
            <a:ext cx="2255837" cy="182562"/>
          </a:xfrm>
          <a:prstGeom prst="rect">
            <a:avLst/>
          </a:prstGeom>
          <a:noFill/>
          <a:ln>
            <a:noFill/>
          </a:ln>
        </p:spPr>
        <p:txBody>
          <a:bodyPr lIns="0" tIns="0" rIns="0" bIns="0">
            <a:spAutoFit/>
          </a:bodyPr>
          <a:lstStyle>
            <a:lvl1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1pPr>
            <a:lvl2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2pPr>
            <a:lvl3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3pPr>
            <a:lvl4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4pPr>
            <a:lvl5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9pPr>
          </a:lstStyle>
          <a:p>
            <a:pPr eaLnBrk="1" hangingPunct="1">
              <a:buClrTx/>
              <a:buFontTx/>
              <a:buNone/>
              <a:defRPr/>
            </a:pPr>
            <a:r>
              <a:rPr lang="en-US" altLang="en-US">
                <a:solidFill>
                  <a:srgbClr val="000000"/>
                </a:solidFill>
              </a:rPr>
              <a:t>Tentative agenda Full WG</a:t>
            </a:r>
          </a:p>
        </p:txBody>
      </p:sp>
      <p:sp>
        <p:nvSpPr>
          <p:cNvPr id="3086" name="Line 13">
            <a:extLst>
              <a:ext uri="{FF2B5EF4-FFF2-40B4-BE49-F238E27FC236}">
                <a16:creationId xmlns:a16="http://schemas.microsoft.com/office/drawing/2014/main" id="{8988423A-ACF6-41FA-A7AE-41302CDBC11A}"/>
              </a:ext>
            </a:extLst>
          </p:cNvPr>
          <p:cNvSpPr>
            <a:spLocks noChangeShapeType="1"/>
          </p:cNvSpPr>
          <p:nvPr/>
        </p:nvSpPr>
        <p:spPr bwMode="auto">
          <a:xfrm>
            <a:off x="736600" y="8940800"/>
            <a:ext cx="5405438"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3087" name="Line 14">
            <a:extLst>
              <a:ext uri="{FF2B5EF4-FFF2-40B4-BE49-F238E27FC236}">
                <a16:creationId xmlns:a16="http://schemas.microsoft.com/office/drawing/2014/main" id="{63FBAD52-009D-4E02-85CE-B25777F16115}"/>
              </a:ext>
            </a:extLst>
          </p:cNvPr>
          <p:cNvSpPr>
            <a:spLocks noChangeShapeType="1"/>
          </p:cNvSpPr>
          <p:nvPr/>
        </p:nvSpPr>
        <p:spPr bwMode="auto">
          <a:xfrm>
            <a:off x="661988" y="295275"/>
            <a:ext cx="55546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2370FC7-7DE4-4BAF-9641-5A93EC517695}"/>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1400">
                <a:ea typeface="Arial Unicode MS" pitchFamily="34" charset="-128"/>
              </a:rPr>
              <a:t>07/12/10</a:t>
            </a:r>
          </a:p>
        </p:txBody>
      </p:sp>
      <p:sp>
        <p:nvSpPr>
          <p:cNvPr id="5123" name="Rectangle 11">
            <a:extLst>
              <a:ext uri="{FF2B5EF4-FFF2-40B4-BE49-F238E27FC236}">
                <a16:creationId xmlns:a16="http://schemas.microsoft.com/office/drawing/2014/main" id="{443F1407-FCE1-4ACD-93DB-9FC2DBCCE19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a:t>Page </a:t>
            </a:r>
            <a:fld id="{1D19F68A-143A-4BC6-A76F-0CC825C81D53}" type="slidenum">
              <a:rPr lang="en-US" altLang="en-US" sz="2400" smtClean="0"/>
              <a:pPr>
                <a:spcBef>
                  <a:spcPct val="0"/>
                </a:spcBef>
                <a:buClrTx/>
                <a:buFontTx/>
                <a:buNone/>
              </a:pPr>
              <a:t>1</a:t>
            </a:fld>
            <a:endParaRPr lang="en-US" altLang="en-US" sz="2400"/>
          </a:p>
        </p:txBody>
      </p:sp>
      <p:sp>
        <p:nvSpPr>
          <p:cNvPr id="5124" name="Text Box 1">
            <a:extLst>
              <a:ext uri="{FF2B5EF4-FFF2-40B4-BE49-F238E27FC236}">
                <a16:creationId xmlns:a16="http://schemas.microsoft.com/office/drawing/2014/main" id="{3D307FAF-885D-4A93-ABA0-A4FB8F135E00}"/>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a:t>Jul 12, 2010</a:t>
            </a:r>
          </a:p>
        </p:txBody>
      </p:sp>
      <p:sp>
        <p:nvSpPr>
          <p:cNvPr id="5125" name="Text Box 2">
            <a:extLst>
              <a:ext uri="{FF2B5EF4-FFF2-40B4-BE49-F238E27FC236}">
                <a16:creationId xmlns:a16="http://schemas.microsoft.com/office/drawing/2014/main" id="{9912359E-9FAC-4CC6-A470-1F9161D91EBB}"/>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a:t>Page </a:t>
            </a:r>
            <a:fld id="{B31AFB73-C54B-4141-A5D8-889609458DC2}" type="slidenum">
              <a:rPr lang="en-US" altLang="en-US"/>
              <a:pPr algn="r" eaLnBrk="1" hangingPunct="1">
                <a:spcBef>
                  <a:spcPct val="0"/>
                </a:spcBef>
                <a:buClrTx/>
                <a:buFontTx/>
                <a:buNone/>
              </a:pPr>
              <a:t>1</a:t>
            </a:fld>
            <a:endParaRPr lang="en-US" altLang="en-US"/>
          </a:p>
        </p:txBody>
      </p:sp>
      <p:sp>
        <p:nvSpPr>
          <p:cNvPr id="5126" name="Text Box 3">
            <a:extLst>
              <a:ext uri="{FF2B5EF4-FFF2-40B4-BE49-F238E27FC236}">
                <a16:creationId xmlns:a16="http://schemas.microsoft.com/office/drawing/2014/main" id="{7C9F74CF-5586-45AE-8778-70EFC00C6B0D}"/>
              </a:ext>
            </a:extLst>
          </p:cNvPr>
          <p:cNvSpPr>
            <a:spLocks noGrp="1" noRot="1" noChangeAspect="1" noChangeArrowheads="1" noTextEdit="1"/>
          </p:cNvSpPr>
          <p:nvPr>
            <p:ph type="sldImg"/>
          </p:nvPr>
        </p:nvSpPr>
        <p:spPr>
          <a:xfrm>
            <a:off x="1130300" y="698500"/>
            <a:ext cx="4602163" cy="3451225"/>
          </a:xfrm>
          <a:solidFill>
            <a:srgbClr val="FFFFFF"/>
          </a:solidFill>
          <a:ln/>
        </p:spPr>
      </p:sp>
      <p:sp>
        <p:nvSpPr>
          <p:cNvPr id="5127" name="Text Box 4">
            <a:extLst>
              <a:ext uri="{FF2B5EF4-FFF2-40B4-BE49-F238E27FC236}">
                <a16:creationId xmlns:a16="http://schemas.microsoft.com/office/drawing/2014/main" id="{F3902F45-C35A-42F6-B3B8-8D3C506BCEF8}"/>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9">
            <a:extLst>
              <a:ext uri="{FF2B5EF4-FFF2-40B4-BE49-F238E27FC236}">
                <a16:creationId xmlns:a16="http://schemas.microsoft.com/office/drawing/2014/main" id="{4BA97CBF-D27F-45D7-97AE-0EBE097928A4}"/>
              </a:ext>
            </a:extLst>
          </p:cNvPr>
          <p:cNvSpPr>
            <a:spLocks noGrp="1" noChangeArrowheads="1"/>
          </p:cNvSpPr>
          <p:nvPr>
            <p:ph type="sldNum" idx="10"/>
          </p:nvPr>
        </p:nvSpPr>
        <p:spPr>
          <a:ln/>
        </p:spPr>
        <p:txBody>
          <a:bodyPr/>
          <a:lstStyle>
            <a:lvl1pPr>
              <a:defRPr/>
            </a:lvl1pPr>
          </a:lstStyle>
          <a:p>
            <a:pPr>
              <a:defRPr/>
            </a:pPr>
            <a:r>
              <a:rPr lang="en-US" altLang="en-US"/>
              <a:t>Slide </a:t>
            </a:r>
            <a:fld id="{50C83FAC-7061-47E3-8B34-546EA1F1313E}" type="slidenum">
              <a:rPr lang="en-US" altLang="en-US" smtClean="0"/>
              <a:pPr>
                <a:defRPr/>
              </a:pPr>
              <a:t>‹#›</a:t>
            </a:fld>
            <a:endParaRPr lang="en-US" altLang="en-US"/>
          </a:p>
        </p:txBody>
      </p:sp>
    </p:spTree>
    <p:extLst>
      <p:ext uri="{BB962C8B-B14F-4D97-AF65-F5344CB8AC3E}">
        <p14:creationId xmlns:p14="http://schemas.microsoft.com/office/powerpoint/2010/main" val="445789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046013A4-8FE8-4229-B7BC-2E688C5D7D61}"/>
              </a:ext>
            </a:extLst>
          </p:cNvPr>
          <p:cNvSpPr>
            <a:spLocks noGrp="1" noChangeArrowheads="1"/>
          </p:cNvSpPr>
          <p:nvPr>
            <p:ph type="sldNum" idx="10"/>
          </p:nvPr>
        </p:nvSpPr>
        <p:spPr>
          <a:ln/>
        </p:spPr>
        <p:txBody>
          <a:bodyPr/>
          <a:lstStyle>
            <a:lvl1pPr>
              <a:defRPr/>
            </a:lvl1pPr>
          </a:lstStyle>
          <a:p>
            <a:pPr>
              <a:defRPr/>
            </a:pPr>
            <a:r>
              <a:rPr lang="en-US" altLang="en-US"/>
              <a:t>Slide </a:t>
            </a:r>
            <a:fld id="{F187470B-50EF-4A48-B024-330BF2280833}" type="slidenum">
              <a:rPr lang="en-US" altLang="en-US" smtClean="0"/>
              <a:pPr>
                <a:defRPr/>
              </a:pPr>
              <a:t>‹#›</a:t>
            </a:fld>
            <a:endParaRPr lang="en-US" altLang="en-US"/>
          </a:p>
        </p:txBody>
      </p:sp>
    </p:spTree>
    <p:extLst>
      <p:ext uri="{BB962C8B-B14F-4D97-AF65-F5344CB8AC3E}">
        <p14:creationId xmlns:p14="http://schemas.microsoft.com/office/powerpoint/2010/main" val="4203259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9">
            <a:extLst>
              <a:ext uri="{FF2B5EF4-FFF2-40B4-BE49-F238E27FC236}">
                <a16:creationId xmlns:a16="http://schemas.microsoft.com/office/drawing/2014/main" id="{385868EA-6B24-4679-8575-B1EC0BDE143E}"/>
              </a:ext>
            </a:extLst>
          </p:cNvPr>
          <p:cNvSpPr>
            <a:spLocks noGrp="1" noChangeArrowheads="1"/>
          </p:cNvSpPr>
          <p:nvPr>
            <p:ph type="sldNum" idx="10"/>
          </p:nvPr>
        </p:nvSpPr>
        <p:spPr>
          <a:ln/>
        </p:spPr>
        <p:txBody>
          <a:bodyPr/>
          <a:lstStyle>
            <a:lvl1pPr>
              <a:defRPr/>
            </a:lvl1pPr>
          </a:lstStyle>
          <a:p>
            <a:pPr>
              <a:defRPr/>
            </a:pPr>
            <a:r>
              <a:rPr lang="en-US" altLang="en-US"/>
              <a:t>Slide </a:t>
            </a:r>
            <a:fld id="{A4F93A1E-0EC3-45BF-AB9B-BEB974D014DF}" type="slidenum">
              <a:rPr lang="en-US" altLang="en-US" smtClean="0"/>
              <a:pPr>
                <a:defRPr/>
              </a:pPr>
              <a:t>‹#›</a:t>
            </a:fld>
            <a:endParaRPr lang="en-US" altLang="en-US"/>
          </a:p>
        </p:txBody>
      </p:sp>
    </p:spTree>
    <p:extLst>
      <p:ext uri="{BB962C8B-B14F-4D97-AF65-F5344CB8AC3E}">
        <p14:creationId xmlns:p14="http://schemas.microsoft.com/office/powerpoint/2010/main" val="1144642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371600"/>
            <a:ext cx="3805238"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567238" y="1371600"/>
            <a:ext cx="3806825"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9">
            <a:extLst>
              <a:ext uri="{FF2B5EF4-FFF2-40B4-BE49-F238E27FC236}">
                <a16:creationId xmlns:a16="http://schemas.microsoft.com/office/drawing/2014/main" id="{1BF61E6B-9EC9-441F-9987-FFA0CCDD413A}"/>
              </a:ext>
            </a:extLst>
          </p:cNvPr>
          <p:cNvSpPr>
            <a:spLocks noGrp="1" noChangeArrowheads="1"/>
          </p:cNvSpPr>
          <p:nvPr>
            <p:ph type="sldNum" idx="10"/>
          </p:nvPr>
        </p:nvSpPr>
        <p:spPr>
          <a:ln/>
        </p:spPr>
        <p:txBody>
          <a:bodyPr/>
          <a:lstStyle>
            <a:lvl1pPr>
              <a:defRPr/>
            </a:lvl1pPr>
          </a:lstStyle>
          <a:p>
            <a:pPr>
              <a:defRPr/>
            </a:pPr>
            <a:r>
              <a:rPr lang="en-US" altLang="en-US"/>
              <a:t>Slide </a:t>
            </a:r>
            <a:fld id="{3E6F861A-ECE9-40DC-8824-99AB8188EE7A}" type="slidenum">
              <a:rPr lang="en-US" altLang="en-US" smtClean="0"/>
              <a:pPr>
                <a:defRPr/>
              </a:pPr>
              <a:t>‹#›</a:t>
            </a:fld>
            <a:endParaRPr lang="en-US" altLang="en-US"/>
          </a:p>
        </p:txBody>
      </p:sp>
    </p:spTree>
    <p:extLst>
      <p:ext uri="{BB962C8B-B14F-4D97-AF65-F5344CB8AC3E}">
        <p14:creationId xmlns:p14="http://schemas.microsoft.com/office/powerpoint/2010/main" val="326290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9">
            <a:extLst>
              <a:ext uri="{FF2B5EF4-FFF2-40B4-BE49-F238E27FC236}">
                <a16:creationId xmlns:a16="http://schemas.microsoft.com/office/drawing/2014/main" id="{24DD9AAD-0056-4686-B95A-C7969BC1627B}"/>
              </a:ext>
            </a:extLst>
          </p:cNvPr>
          <p:cNvSpPr>
            <a:spLocks noGrp="1" noChangeArrowheads="1"/>
          </p:cNvSpPr>
          <p:nvPr>
            <p:ph type="sldNum" idx="10"/>
          </p:nvPr>
        </p:nvSpPr>
        <p:spPr>
          <a:ln/>
        </p:spPr>
        <p:txBody>
          <a:bodyPr/>
          <a:lstStyle>
            <a:lvl1pPr>
              <a:defRPr/>
            </a:lvl1pPr>
          </a:lstStyle>
          <a:p>
            <a:pPr>
              <a:defRPr/>
            </a:pPr>
            <a:r>
              <a:rPr lang="en-US" altLang="en-US"/>
              <a:t>Slide </a:t>
            </a:r>
            <a:fld id="{667EDA30-9F71-4BC3-81D1-F1FAB6E38F0B}" type="slidenum">
              <a:rPr lang="en-US" altLang="en-US" smtClean="0"/>
              <a:pPr>
                <a:defRPr/>
              </a:pPr>
              <a:t>‹#›</a:t>
            </a:fld>
            <a:endParaRPr lang="en-US" altLang="en-US"/>
          </a:p>
        </p:txBody>
      </p:sp>
    </p:spTree>
    <p:extLst>
      <p:ext uri="{BB962C8B-B14F-4D97-AF65-F5344CB8AC3E}">
        <p14:creationId xmlns:p14="http://schemas.microsoft.com/office/powerpoint/2010/main" val="846429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9">
            <a:extLst>
              <a:ext uri="{FF2B5EF4-FFF2-40B4-BE49-F238E27FC236}">
                <a16:creationId xmlns:a16="http://schemas.microsoft.com/office/drawing/2014/main" id="{B52FA981-EC35-44EF-AF17-588288BFE7D3}"/>
              </a:ext>
            </a:extLst>
          </p:cNvPr>
          <p:cNvSpPr>
            <a:spLocks noGrp="1" noChangeArrowheads="1"/>
          </p:cNvSpPr>
          <p:nvPr>
            <p:ph type="sldNum" idx="10"/>
          </p:nvPr>
        </p:nvSpPr>
        <p:spPr>
          <a:ln/>
        </p:spPr>
        <p:txBody>
          <a:bodyPr/>
          <a:lstStyle>
            <a:lvl1pPr>
              <a:defRPr/>
            </a:lvl1pPr>
          </a:lstStyle>
          <a:p>
            <a:pPr>
              <a:defRPr/>
            </a:pPr>
            <a:r>
              <a:rPr lang="en-US" altLang="en-US"/>
              <a:t>Slide </a:t>
            </a:r>
            <a:fld id="{19C68974-EEA2-4D2F-A1A8-D72DCE18A17D}" type="slidenum">
              <a:rPr lang="en-US" altLang="en-US" smtClean="0"/>
              <a:pPr>
                <a:defRPr/>
              </a:pPr>
              <a:t>‹#›</a:t>
            </a:fld>
            <a:endParaRPr lang="en-US" altLang="en-US"/>
          </a:p>
        </p:txBody>
      </p:sp>
    </p:spTree>
    <p:extLst>
      <p:ext uri="{BB962C8B-B14F-4D97-AF65-F5344CB8AC3E}">
        <p14:creationId xmlns:p14="http://schemas.microsoft.com/office/powerpoint/2010/main" val="2788498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00876E-350D-4D03-93EB-648C7A335E8A}"/>
              </a:ext>
            </a:extLst>
          </p:cNvPr>
          <p:cNvSpPr>
            <a:spLocks noGrp="1" noChangeArrowheads="1"/>
          </p:cNvSpPr>
          <p:nvPr>
            <p:ph type="sldNum" idx="10"/>
          </p:nvPr>
        </p:nvSpPr>
        <p:spPr>
          <a:xfrm>
            <a:off x="4244975" y="6538913"/>
            <a:ext cx="654050" cy="382587"/>
          </a:xfrm>
        </p:spPr>
        <p:txBody>
          <a:bodyPr/>
          <a:lstStyle>
            <a:lvl1pPr>
              <a:defRPr/>
            </a:lvl1pPr>
          </a:lstStyle>
          <a:p>
            <a:pPr>
              <a:defRPr/>
            </a:pPr>
            <a:r>
              <a:rPr lang="en-US" altLang="en-US"/>
              <a:t>Slid</a:t>
            </a:r>
            <a:fld id="{B223389C-7FC9-4CDC-9216-560B2E2AA30A}" type="slidenum">
              <a:rPr lang="en-US" altLang="en-US" smtClean="0"/>
              <a:pPr>
                <a:defRPr/>
              </a:pPr>
              <a:t>‹#›</a:t>
            </a:fld>
            <a:endParaRPr lang="en-US" altLang="en-US"/>
          </a:p>
        </p:txBody>
      </p:sp>
    </p:spTree>
    <p:extLst>
      <p:ext uri="{BB962C8B-B14F-4D97-AF65-F5344CB8AC3E}">
        <p14:creationId xmlns:p14="http://schemas.microsoft.com/office/powerpoint/2010/main" val="1654630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C8DA5A66-34FF-4562-9C40-77151CB71738}"/>
              </a:ext>
            </a:extLst>
          </p:cNvPr>
          <p:cNvSpPr>
            <a:spLocks noChangeArrowheads="1"/>
          </p:cNvSpPr>
          <p:nvPr/>
        </p:nvSpPr>
        <p:spPr bwMode="auto">
          <a:xfrm>
            <a:off x="4067944" y="412234"/>
            <a:ext cx="4466456" cy="184666"/>
          </a:xfrm>
          <a:prstGeom prst="rect">
            <a:avLst/>
          </a:prstGeom>
          <a:noFill/>
          <a:ln>
            <a:noFill/>
          </a:ln>
        </p:spPr>
        <p:txBody>
          <a:bodyPr wrap="square" lIns="0" tIns="0" rIns="0" bIns="0" anchor="b">
            <a:spAutoFit/>
          </a:bodyPr>
          <a:lstStyle>
            <a:lvl1pPr marL="342900" indent="-34290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1pPr>
            <a:lvl2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2pPr>
            <a:lvl3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3pPr>
            <a:lvl4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4pPr>
            <a:lvl5pPr marL="142875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5pPr>
            <a:lvl6pPr marL="18859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6pPr>
            <a:lvl7pPr marL="23431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7pPr>
            <a:lvl8pPr marL="28003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8pPr>
            <a:lvl9pPr marL="32575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9pPr>
          </a:lstStyle>
          <a:p>
            <a:pPr lvl="4" indent="0" algn="r" eaLnBrk="1" hangingPunct="1">
              <a:buSzPct val="100000"/>
              <a:defRPr/>
            </a:pPr>
            <a:r>
              <a:rPr lang="en-GB" altLang="en-US" b="1" dirty="0">
                <a:solidFill>
                  <a:schemeClr val="tx1"/>
                </a:solidFill>
              </a:rPr>
              <a:t>doc.: IEEE802.15-25-0482-00-wng0</a:t>
            </a:r>
          </a:p>
        </p:txBody>
      </p:sp>
      <p:sp>
        <p:nvSpPr>
          <p:cNvPr id="1027" name="Line 2">
            <a:extLst>
              <a:ext uri="{FF2B5EF4-FFF2-40B4-BE49-F238E27FC236}">
                <a16:creationId xmlns:a16="http://schemas.microsoft.com/office/drawing/2014/main" id="{37B57FA5-7DF9-478B-9C04-AB7D27B2644F}"/>
              </a:ext>
            </a:extLst>
          </p:cNvPr>
          <p:cNvSpPr>
            <a:spLocks noChangeShapeType="1"/>
          </p:cNvSpPr>
          <p:nvPr/>
        </p:nvSpPr>
        <p:spPr bwMode="auto">
          <a:xfrm>
            <a:off x="729134" y="645391"/>
            <a:ext cx="7848600"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028" name="Line 4">
            <a:extLst>
              <a:ext uri="{FF2B5EF4-FFF2-40B4-BE49-F238E27FC236}">
                <a16:creationId xmlns:a16="http://schemas.microsoft.com/office/drawing/2014/main" id="{3DA4FAC4-8155-4755-8A13-20F6E498B844}"/>
              </a:ext>
            </a:extLst>
          </p:cNvPr>
          <p:cNvSpPr>
            <a:spLocks noChangeShapeType="1"/>
          </p:cNvSpPr>
          <p:nvPr/>
        </p:nvSpPr>
        <p:spPr bwMode="auto">
          <a:xfrm>
            <a:off x="706438" y="6477000"/>
            <a:ext cx="78279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2" name="Text Box 5">
            <a:extLst>
              <a:ext uri="{FF2B5EF4-FFF2-40B4-BE49-F238E27FC236}">
                <a16:creationId xmlns:a16="http://schemas.microsoft.com/office/drawing/2014/main" id="{7A97FC7B-2796-41F5-A58D-B09B750BC005}"/>
              </a:ext>
            </a:extLst>
          </p:cNvPr>
          <p:cNvSpPr txBox="1">
            <a:spLocks noChangeArrowheads="1"/>
          </p:cNvSpPr>
          <p:nvPr/>
        </p:nvSpPr>
        <p:spPr bwMode="auto">
          <a:xfrm>
            <a:off x="685800" y="304800"/>
            <a:ext cx="17526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eaLnBrk="1" hangingPunct="1">
              <a:buSzPct val="100000"/>
              <a:defRPr/>
            </a:pPr>
            <a:r>
              <a:rPr lang="en-GB" dirty="0"/>
              <a:t>Sept 2025</a:t>
            </a:r>
          </a:p>
        </p:txBody>
      </p:sp>
      <p:sp>
        <p:nvSpPr>
          <p:cNvPr id="1030" name="Text Box 6">
            <a:extLst>
              <a:ext uri="{FF2B5EF4-FFF2-40B4-BE49-F238E27FC236}">
                <a16:creationId xmlns:a16="http://schemas.microsoft.com/office/drawing/2014/main" id="{43BBA0B5-7231-4E45-ADB5-AC975CA065C9}"/>
              </a:ext>
            </a:extLst>
          </p:cNvPr>
          <p:cNvSpPr txBox="1">
            <a:spLocks noChangeArrowheads="1"/>
          </p:cNvSpPr>
          <p:nvPr/>
        </p:nvSpPr>
        <p:spPr bwMode="auto">
          <a:xfrm>
            <a:off x="4908550" y="6478588"/>
            <a:ext cx="37465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algn="r" eaLnBrk="1" hangingPunct="1">
              <a:spcBef>
                <a:spcPts val="750"/>
              </a:spcBef>
              <a:buSzPct val="100000"/>
              <a:defRPr/>
            </a:pPr>
            <a:r>
              <a:rPr lang="en-GB" dirty="0"/>
              <a:t>B. Rolfe (BCA)</a:t>
            </a:r>
          </a:p>
        </p:txBody>
      </p:sp>
      <p:sp>
        <p:nvSpPr>
          <p:cNvPr id="1031" name="Rectangle 7">
            <a:extLst>
              <a:ext uri="{FF2B5EF4-FFF2-40B4-BE49-F238E27FC236}">
                <a16:creationId xmlns:a16="http://schemas.microsoft.com/office/drawing/2014/main" id="{86097410-5DD0-42D7-A951-0CB8F6979812}"/>
              </a:ext>
            </a:extLst>
          </p:cNvPr>
          <p:cNvSpPr>
            <a:spLocks noGrp="1" noChangeArrowheads="1"/>
          </p:cNvSpPr>
          <p:nvPr>
            <p:ph type="title"/>
          </p:nvPr>
        </p:nvSpPr>
        <p:spPr bwMode="auto">
          <a:xfrm>
            <a:off x="609600" y="685800"/>
            <a:ext cx="7916863"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ctr" anchorCtr="0" compatLnSpc="1">
            <a:prstTxWarp prst="textNoShape">
              <a:avLst/>
            </a:prstTxWarp>
          </a:bodyPr>
          <a:lstStyle/>
          <a:p>
            <a:pPr lvl="0"/>
            <a:r>
              <a:rPr lang="en-GB" altLang="en-US"/>
              <a:t>Click to edit the title text format</a:t>
            </a:r>
          </a:p>
        </p:txBody>
      </p:sp>
      <p:sp>
        <p:nvSpPr>
          <p:cNvPr id="1032" name="Rectangle 8">
            <a:extLst>
              <a:ext uri="{FF2B5EF4-FFF2-40B4-BE49-F238E27FC236}">
                <a16:creationId xmlns:a16="http://schemas.microsoft.com/office/drawing/2014/main" id="{743471BB-D862-400C-837E-123085CF6583}"/>
              </a:ext>
            </a:extLst>
          </p:cNvPr>
          <p:cNvSpPr>
            <a:spLocks noGrp="1" noChangeArrowheads="1"/>
          </p:cNvSpPr>
          <p:nvPr>
            <p:ph type="body" idx="1"/>
          </p:nvPr>
        </p:nvSpPr>
        <p:spPr bwMode="auto">
          <a:xfrm>
            <a:off x="609600" y="1371600"/>
            <a:ext cx="7916863"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a:p>
            <a:pPr lvl="4"/>
            <a:r>
              <a:rPr lang="en-GB" altLang="en-US" dirty="0"/>
              <a:t>Eighth Outline Level</a:t>
            </a:r>
          </a:p>
          <a:p>
            <a:pPr lvl="4"/>
            <a:r>
              <a:rPr lang="en-GB" altLang="en-US" dirty="0"/>
              <a:t>Ninth Outline Level</a:t>
            </a:r>
          </a:p>
        </p:txBody>
      </p:sp>
      <p:sp>
        <p:nvSpPr>
          <p:cNvPr id="3" name="Rectangle 9">
            <a:extLst>
              <a:ext uri="{FF2B5EF4-FFF2-40B4-BE49-F238E27FC236}">
                <a16:creationId xmlns:a16="http://schemas.microsoft.com/office/drawing/2014/main" id="{2D29DD0D-33E2-49A5-AB32-8E2A57CA604B}"/>
              </a:ext>
            </a:extLst>
          </p:cNvPr>
          <p:cNvSpPr>
            <a:spLocks noGrp="1" noChangeArrowheads="1"/>
          </p:cNvSpPr>
          <p:nvPr>
            <p:ph type="sldNum"/>
          </p:nvPr>
        </p:nvSpPr>
        <p:spPr bwMode="auto">
          <a:xfrm>
            <a:off x="4211638" y="6554788"/>
            <a:ext cx="655637" cy="239712"/>
          </a:xfrm>
          <a:prstGeom prst="rect">
            <a:avLst/>
          </a:prstGeom>
          <a:noFill/>
          <a:ln>
            <a:noFill/>
          </a:ln>
          <a:effectLst/>
        </p:spPr>
        <p:txBody>
          <a:bodyPr vert="horz" wrap="square" lIns="0" tIns="0" rIns="0" bIns="0" numCol="1" anchor="ctr" anchorCtr="0" compatLnSpc="1">
            <a:prstTxWarp prst="textNoShape">
              <a:avLst/>
            </a:prstTxWarp>
          </a:bodyPr>
          <a:lstStyle>
            <a:lvl1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defRPr>
            </a:lvl1pPr>
          </a:lstStyle>
          <a:p>
            <a:pPr>
              <a:defRPr/>
            </a:pPr>
            <a:r>
              <a:rPr lang="en-US" altLang="en-US"/>
              <a:t>Slide </a:t>
            </a:r>
            <a:fld id="{28FAE075-7E69-4343-85A3-53F09785CD80}" type="slidenum">
              <a:rPr lang="en-US" altLang="en-US" smtClean="0"/>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43" r:id="rId7"/>
  </p:sldLayoutIdLst>
  <p:hf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rouper.ieee.org/groups/802/sapolicies.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mentor.ieee.org/802.15/dcn/25/15-25-0460-01-wng0-wgn-classic-oqpsk-update.ppt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32AE682-7C1B-4FFC-962A-3B25DB70C035}"/>
              </a:ext>
            </a:extLst>
          </p:cNvPr>
          <p:cNvSpPr>
            <a:spLocks noChangeArrowheads="1"/>
          </p:cNvSpPr>
          <p:nvPr/>
        </p:nvSpPr>
        <p:spPr bwMode="auto">
          <a:xfrm>
            <a:off x="533400" y="762000"/>
            <a:ext cx="8001000" cy="4711163"/>
          </a:xfrm>
          <a:prstGeom prst="rect">
            <a:avLst/>
          </a:prstGeom>
          <a:noFill/>
          <a:ln>
            <a:noFill/>
          </a:ln>
          <a:effectLst/>
        </p:spPr>
        <p:txBody>
          <a:bodyPr lIns="90000" tIns="46800" rIns="90000" bIns="46800">
            <a:spAutoFit/>
          </a:bodyPr>
          <a:lstStyle>
            <a:lvl1pPr marL="914400" indent="-906463">
              <a:spcBef>
                <a:spcPts val="8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3200">
                <a:solidFill>
                  <a:srgbClr val="000000"/>
                </a:solidFill>
                <a:latin typeface="Arial" panose="020B060402020202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800">
                <a:solidFill>
                  <a:srgbClr val="000000"/>
                </a:solidFill>
                <a:latin typeface="Arial" panose="020B060402020202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400">
                <a:solidFill>
                  <a:srgbClr val="000000"/>
                </a:solidFill>
                <a:latin typeface="Arial" panose="020B060402020202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914400" algn="l"/>
                <a:tab pos="1362075" algn="l"/>
                <a:tab pos="1811338" algn="l"/>
                <a:tab pos="2260600" algn="l"/>
                <a:tab pos="2709863" algn="l"/>
                <a:tab pos="3159125" algn="l"/>
                <a:tab pos="3608388" algn="l"/>
                <a:tab pos="4057650" algn="l"/>
                <a:tab pos="4506913" algn="l"/>
                <a:tab pos="4956175" algn="l"/>
                <a:tab pos="5405438" algn="l"/>
                <a:tab pos="5854700" algn="l"/>
                <a:tab pos="6303963" algn="l"/>
                <a:tab pos="6753225" algn="l"/>
                <a:tab pos="7202488" algn="l"/>
                <a:tab pos="7651750" algn="l"/>
                <a:tab pos="8101013" algn="l"/>
                <a:tab pos="8550275" algn="l"/>
                <a:tab pos="8999538" algn="l"/>
                <a:tab pos="9448800" algn="l"/>
                <a:tab pos="9898063" algn="l"/>
              </a:tabLst>
              <a:defRPr sz="2000">
                <a:solidFill>
                  <a:srgbClr val="000000"/>
                </a:solidFill>
                <a:latin typeface="Arial" panose="020B0604020202020204" pitchFamily="34" charset="0"/>
                <a:ea typeface="MS PGothic" panose="020B0600070205080204" pitchFamily="34" charset="-128"/>
              </a:defRPr>
            </a:lvl9pPr>
          </a:lstStyle>
          <a:p>
            <a:pPr eaLnBrk="1" hangingPunct="1">
              <a:spcBef>
                <a:spcPct val="0"/>
              </a:spcBef>
              <a:buClrTx/>
              <a:buFontTx/>
              <a:buNone/>
              <a:defRPr/>
            </a:pPr>
            <a:r>
              <a:rPr lang="en-US" altLang="en-US" sz="2000" b="1" u="sng" dirty="0">
                <a:effectLst>
                  <a:outerShdw blurRad="38100" dist="38100" dir="2700000" algn="tl">
                    <a:srgbClr val="C0C0C0"/>
                  </a:outerShdw>
                </a:effectLst>
                <a:latin typeface="Times New Roman" panose="02020603050405020304" pitchFamily="18" charset="0"/>
              </a:rPr>
              <a:t>Project: IEEE P802.15 Working Group for Wireless Personal Area Networks (WPANs)</a:t>
            </a:r>
          </a:p>
          <a:p>
            <a:pPr eaLnBrk="1" hangingPunct="1">
              <a:spcBef>
                <a:spcPct val="0"/>
              </a:spcBef>
              <a:buClrTx/>
              <a:buFontTx/>
              <a:buNone/>
              <a:defRPr/>
            </a:pPr>
            <a:endParaRPr lang="en-US" altLang="en-US" sz="2000" dirty="0">
              <a:latin typeface="Times New Roman" panose="02020603050405020304" pitchFamily="18" charset="0"/>
            </a:endParaRPr>
          </a:p>
          <a:p>
            <a:pPr eaLnBrk="1" hangingPunct="1">
              <a:spcBef>
                <a:spcPct val="0"/>
              </a:spcBef>
              <a:buClrTx/>
              <a:buFontTx/>
              <a:buNone/>
              <a:defRPr/>
            </a:pPr>
            <a:r>
              <a:rPr lang="en-US" altLang="en-US" sz="1600" b="1" dirty="0">
                <a:latin typeface="Times New Roman" panose="02020603050405020304" pitchFamily="18" charset="0"/>
              </a:rPr>
              <a:t>Submission Title: Wireless Next Generation Meeting Slides September 2025</a:t>
            </a:r>
            <a:endParaRPr lang="en-US" altLang="en-US" sz="1600" dirty="0">
              <a:latin typeface="Times New Roman" panose="02020603050405020304" pitchFamily="18" charset="0"/>
            </a:endParaRPr>
          </a:p>
          <a:p>
            <a:pPr eaLnBrk="1" hangingPunct="1">
              <a:spcBef>
                <a:spcPct val="0"/>
              </a:spcBef>
              <a:buClrTx/>
              <a:buFontTx/>
              <a:buNone/>
              <a:defRPr/>
            </a:pPr>
            <a:r>
              <a:rPr lang="en-US" altLang="en-US" sz="1600" b="1" dirty="0">
                <a:latin typeface="Times New Roman" panose="02020603050405020304" pitchFamily="18" charset="0"/>
              </a:rPr>
              <a:t>Date Submitted: </a:t>
            </a:r>
            <a:r>
              <a:rPr lang="en-US" altLang="en-US" sz="1600" dirty="0">
                <a:latin typeface="Times New Roman" panose="02020603050405020304" pitchFamily="18" charset="0"/>
              </a:rPr>
              <a:t>17 Sept 2025</a:t>
            </a:r>
          </a:p>
          <a:p>
            <a:pPr eaLnBrk="1" hangingPunct="1">
              <a:spcBef>
                <a:spcPct val="0"/>
              </a:spcBef>
              <a:buClrTx/>
              <a:buFontTx/>
              <a:buNone/>
              <a:defRPr/>
            </a:pPr>
            <a:r>
              <a:rPr lang="en-US" altLang="en-US" sz="1600" b="1" dirty="0">
                <a:latin typeface="Times New Roman" panose="02020603050405020304" pitchFamily="18" charset="0"/>
              </a:rPr>
              <a:t>Source:</a:t>
            </a:r>
            <a:r>
              <a:rPr lang="en-US" altLang="en-US" sz="1600" dirty="0">
                <a:latin typeface="Times New Roman" panose="02020603050405020304" pitchFamily="18" charset="0"/>
              </a:rPr>
              <a:t> 	Benjamin A. Rolfe (Blind Creek Associates)</a:t>
            </a:r>
          </a:p>
          <a:p>
            <a:pPr eaLnBrk="1" hangingPunct="1">
              <a:spcBef>
                <a:spcPct val="0"/>
              </a:spcBef>
              <a:buClrTx/>
              <a:buFontTx/>
              <a:buNone/>
              <a:defRPr/>
            </a:pPr>
            <a:r>
              <a:rPr lang="en-US" altLang="en-US" sz="1600" b="1" dirty="0">
                <a:latin typeface="Times New Roman" panose="02020603050405020304" pitchFamily="18" charset="0"/>
              </a:rPr>
              <a:t>Contact: </a:t>
            </a:r>
            <a:endParaRPr lang="en-US" altLang="en-US" sz="1600" dirty="0">
              <a:latin typeface="Times New Roman" panose="02020603050405020304" pitchFamily="18" charset="0"/>
            </a:endParaRPr>
          </a:p>
          <a:p>
            <a:pPr eaLnBrk="1" hangingPunct="1">
              <a:spcBef>
                <a:spcPct val="0"/>
              </a:spcBef>
              <a:buClrTx/>
              <a:buFontTx/>
              <a:buNone/>
              <a:defRPr/>
            </a:pPr>
            <a:r>
              <a:rPr lang="en-US" altLang="en-US" sz="1600" b="1" dirty="0">
                <a:latin typeface="Times New Roman" panose="02020603050405020304" pitchFamily="18" charset="0"/>
              </a:rPr>
              <a:t>E-Mail</a:t>
            </a:r>
            <a:r>
              <a:rPr lang="en-US" altLang="en-US" sz="1600" dirty="0">
                <a:latin typeface="Times New Roman" panose="02020603050405020304" pitchFamily="18" charset="0"/>
              </a:rPr>
              <a:t>: </a:t>
            </a:r>
            <a:r>
              <a:rPr lang="en-US" altLang="en-US" sz="1600" dirty="0" err="1">
                <a:latin typeface="Times New Roman" panose="02020603050405020304" pitchFamily="18" charset="0"/>
              </a:rPr>
              <a:t>ben.rolfe</a:t>
            </a:r>
            <a:r>
              <a:rPr lang="en-US" altLang="en-US" sz="1600" dirty="0">
                <a:latin typeface="Times New Roman" panose="02020603050405020304" pitchFamily="18" charset="0"/>
              </a:rPr>
              <a:t>  @ ieee.org	</a:t>
            </a:r>
          </a:p>
          <a:p>
            <a:pPr eaLnBrk="1" hangingPunct="1">
              <a:spcBef>
                <a:spcPct val="0"/>
              </a:spcBef>
              <a:buClrTx/>
              <a:buFontTx/>
              <a:buNone/>
              <a:defRPr/>
            </a:pPr>
            <a:r>
              <a:rPr lang="en-US" altLang="en-US" sz="1600" b="1" dirty="0">
                <a:latin typeface="Times New Roman" panose="02020603050405020304" pitchFamily="18" charset="0"/>
              </a:rPr>
              <a:t>Re:</a:t>
            </a:r>
            <a:r>
              <a:rPr lang="en-US" altLang="en-US" sz="1600" dirty="0">
                <a:latin typeface="Times New Roman" panose="02020603050405020304" pitchFamily="18" charset="0"/>
              </a:rPr>
              <a:t> 	Wireless Next Generation</a:t>
            </a:r>
          </a:p>
          <a:p>
            <a:pPr eaLnBrk="1" hangingPunct="1">
              <a:spcBef>
                <a:spcPct val="0"/>
              </a:spcBef>
              <a:buClrTx/>
              <a:buFontTx/>
              <a:buNone/>
              <a:defRPr/>
            </a:pPr>
            <a:r>
              <a:rPr lang="en-US" altLang="en-US" sz="1600" b="1" dirty="0">
                <a:latin typeface="Times New Roman" panose="02020603050405020304" pitchFamily="18" charset="0"/>
              </a:rPr>
              <a:t>Abstract: </a:t>
            </a:r>
            <a:r>
              <a:rPr lang="en-US" altLang="en-US" sz="1600" dirty="0">
                <a:latin typeface="Times New Roman" panose="02020603050405020304" pitchFamily="18" charset="0"/>
              </a:rPr>
              <a:t>Meeting Slides for the </a:t>
            </a:r>
            <a:r>
              <a:rPr lang="en-US" altLang="en-US" sz="1600" b="1" dirty="0">
                <a:solidFill>
                  <a:schemeClr val="tx1"/>
                </a:solidFill>
                <a:highlight>
                  <a:srgbClr val="00FFFF"/>
                </a:highlight>
                <a:latin typeface="Times New Roman" panose="02020603050405020304" pitchFamily="18" charset="0"/>
              </a:rPr>
              <a:t>September 2025 Wireless Interim Session</a:t>
            </a:r>
            <a:r>
              <a:rPr lang="en-US" altLang="en-US" sz="1600" dirty="0">
                <a:latin typeface="Times New Roman" panose="02020603050405020304" pitchFamily="18" charset="0"/>
              </a:rPr>
              <a:t>.</a:t>
            </a:r>
          </a:p>
          <a:p>
            <a:pPr eaLnBrk="1" hangingPunct="1">
              <a:spcBef>
                <a:spcPct val="0"/>
              </a:spcBef>
              <a:buClrTx/>
              <a:buFontTx/>
              <a:buNone/>
              <a:defRPr/>
            </a:pPr>
            <a:r>
              <a:rPr lang="en-US" altLang="en-US" sz="1600" b="1" dirty="0">
                <a:latin typeface="Times New Roman" panose="02020603050405020304" pitchFamily="18" charset="0"/>
              </a:rPr>
              <a:t>Purpose: </a:t>
            </a:r>
            <a:r>
              <a:rPr lang="en-US" altLang="en-US" sz="1600" dirty="0">
                <a:latin typeface="Times New Roman" panose="02020603050405020304" pitchFamily="18" charset="0"/>
              </a:rPr>
              <a:t> Support the illusion of organization.</a:t>
            </a:r>
            <a:endParaRPr lang="en-US" altLang="en-US" sz="1600" b="1" dirty="0">
              <a:solidFill>
                <a:schemeClr val="accent1">
                  <a:lumMod val="75000"/>
                </a:schemeClr>
              </a:solidFill>
              <a:highlight>
                <a:srgbClr val="C0C0C0"/>
              </a:highlight>
              <a:latin typeface="Times New Roman" panose="02020603050405020304" pitchFamily="18" charset="0"/>
            </a:endParaRPr>
          </a:p>
          <a:p>
            <a:pPr eaLnBrk="1" hangingPunct="1">
              <a:spcBef>
                <a:spcPct val="0"/>
              </a:spcBef>
              <a:buClrTx/>
              <a:buFontTx/>
              <a:buNone/>
              <a:defRPr/>
            </a:pPr>
            <a:r>
              <a:rPr lang="en-US" altLang="en-US" sz="1600" b="1" dirty="0">
                <a:latin typeface="Times New Roman" panose="02020603050405020304" pitchFamily="18" charset="0"/>
              </a:rPr>
              <a:t>Notice:</a:t>
            </a:r>
            <a:r>
              <a:rPr lang="en-US" altLang="en-US" sz="1600" dirty="0">
                <a:latin typeface="Times New Roman" panose="02020603050405020304" pitchFamily="18" charset="0"/>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eaLnBrk="1" hangingPunct="1">
              <a:spcBef>
                <a:spcPct val="0"/>
              </a:spcBef>
              <a:buClrTx/>
              <a:buFontTx/>
              <a:buNone/>
              <a:defRPr/>
            </a:pPr>
            <a:r>
              <a:rPr lang="en-US" altLang="en-US" sz="1600" b="1" dirty="0">
                <a:latin typeface="Times New Roman" panose="02020603050405020304" pitchFamily="18" charset="0"/>
              </a:rPr>
              <a:t>Release:</a:t>
            </a:r>
            <a:r>
              <a:rPr lang="en-US" altLang="en-US" sz="1600" dirty="0">
                <a:latin typeface="Times New Roman" panose="02020603050405020304" pitchFamily="18" charset="0"/>
              </a:rPr>
              <a:t>	The contributor acknowledges and accepts that this contribution becomes the property of IEEE and may be made publicly available by P802.15.</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a:extLst>
              <a:ext uri="{FF2B5EF4-FFF2-40B4-BE49-F238E27FC236}">
                <a16:creationId xmlns:a16="http://schemas.microsoft.com/office/drawing/2014/main" id="{620DF0F6-F496-4351-B289-BF3E1D38D2D1}"/>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9pPr>
          </a:lstStyle>
          <a:p>
            <a:r>
              <a:rPr lang="en-US" altLang="en-US">
                <a:solidFill>
                  <a:schemeClr val="tx1"/>
                </a:solidFill>
              </a:rPr>
              <a:t>Slide </a:t>
            </a:r>
            <a:fld id="{ADBE66FB-16EE-4F8E-8A1C-C3B088C12397}" type="slidenum">
              <a:rPr lang="en-US" altLang="en-US" smtClean="0">
                <a:solidFill>
                  <a:schemeClr val="tx1"/>
                </a:solidFill>
              </a:rPr>
              <a:pPr/>
              <a:t>2</a:t>
            </a:fld>
            <a:endParaRPr lang="en-US" altLang="en-US">
              <a:solidFill>
                <a:schemeClr val="tx1"/>
              </a:solidFill>
            </a:endParaRPr>
          </a:p>
        </p:txBody>
      </p:sp>
      <p:pic>
        <p:nvPicPr>
          <p:cNvPr id="6149" name="Picture 4">
            <a:extLst>
              <a:ext uri="{FF2B5EF4-FFF2-40B4-BE49-F238E27FC236}">
                <a16:creationId xmlns:a16="http://schemas.microsoft.com/office/drawing/2014/main" id="{E4B5EFBB-E1F7-4566-8290-1C54B694293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64463" y="765175"/>
            <a:ext cx="839787"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5">
            <a:extLst>
              <a:ext uri="{FF2B5EF4-FFF2-40B4-BE49-F238E27FC236}">
                <a16:creationId xmlns:a16="http://schemas.microsoft.com/office/drawing/2014/main" id="{979099F7-9FC3-AFE9-6875-E69B6697AA59}"/>
              </a:ext>
            </a:extLst>
          </p:cNvPr>
          <p:cNvSpPr>
            <a:spLocks noGrp="1"/>
          </p:cNvSpPr>
          <p:nvPr>
            <p:ph type="title"/>
          </p:nvPr>
        </p:nvSpPr>
        <p:spPr>
          <a:xfrm>
            <a:off x="395536" y="685800"/>
            <a:ext cx="7368927" cy="5695528"/>
          </a:xfrm>
        </p:spPr>
        <p:txBody>
          <a:bodyPr>
            <a:normAutofit fontScale="90000"/>
          </a:bodyPr>
          <a:lstStyle/>
          <a:p>
            <a:r>
              <a:rPr lang="en-US" dirty="0"/>
              <a:t>September</a:t>
            </a:r>
            <a:br>
              <a:rPr lang="en-US" dirty="0"/>
            </a:br>
            <a:r>
              <a:rPr lang="en-US" dirty="0"/>
              <a:t>802 Wireless Interim Session</a:t>
            </a:r>
            <a:br>
              <a:rPr lang="en-US" dirty="0"/>
            </a:br>
            <a:br>
              <a:rPr lang="en-US" dirty="0"/>
            </a:br>
            <a:br>
              <a:rPr lang="en-US" dirty="0"/>
            </a:br>
            <a:br>
              <a:rPr lang="en-US" dirty="0"/>
            </a:br>
            <a:br>
              <a:rPr lang="en-US" dirty="0"/>
            </a:br>
            <a:br>
              <a:rPr lang="en-US" dirty="0"/>
            </a:br>
            <a:br>
              <a:rPr lang="en-US" dirty="0"/>
            </a:br>
            <a:br>
              <a:rPr lang="en-US" dirty="0"/>
            </a:br>
            <a:r>
              <a:rPr lang="en-US" dirty="0"/>
              <a:t>Big Island, HI, USA</a:t>
            </a:r>
          </a:p>
        </p:txBody>
      </p:sp>
      <p:pic>
        <p:nvPicPr>
          <p:cNvPr id="3" name="Picture 2">
            <a:extLst>
              <a:ext uri="{FF2B5EF4-FFF2-40B4-BE49-F238E27FC236}">
                <a16:creationId xmlns:a16="http://schemas.microsoft.com/office/drawing/2014/main" id="{DE34451C-436D-E243-7EF9-C53E9D361EA8}"/>
              </a:ext>
            </a:extLst>
          </p:cNvPr>
          <p:cNvPicPr>
            <a:picLocks noChangeAspect="1"/>
          </p:cNvPicPr>
          <p:nvPr/>
        </p:nvPicPr>
        <p:blipFill>
          <a:blip r:embed="rId3"/>
          <a:stretch>
            <a:fillRect/>
          </a:stretch>
        </p:blipFill>
        <p:spPr>
          <a:xfrm>
            <a:off x="2796978" y="2204864"/>
            <a:ext cx="2829320" cy="328658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C95DFC2B-1D4F-477E-AA39-DE175FD2D460}"/>
              </a:ext>
            </a:extLst>
          </p:cNvPr>
          <p:cNvSpPr>
            <a:spLocks noGrp="1" noChangeArrowheads="1"/>
          </p:cNvSpPr>
          <p:nvPr>
            <p:ph type="title"/>
          </p:nvPr>
        </p:nvSpPr>
        <p:spPr/>
        <p:txBody>
          <a:bodyPr/>
          <a:lstStyle/>
          <a:p>
            <a:r>
              <a:rPr lang="en-US" altLang="en-US" dirty="0"/>
              <a:t>Mixed Mode Meeting</a:t>
            </a:r>
          </a:p>
        </p:txBody>
      </p:sp>
      <p:sp>
        <p:nvSpPr>
          <p:cNvPr id="3" name="Content Placeholder 2">
            <a:extLst>
              <a:ext uri="{FF2B5EF4-FFF2-40B4-BE49-F238E27FC236}">
                <a16:creationId xmlns:a16="http://schemas.microsoft.com/office/drawing/2014/main" id="{F9D7DC5A-B787-4A7B-91BC-03D5687918DF}"/>
              </a:ext>
            </a:extLst>
          </p:cNvPr>
          <p:cNvSpPr>
            <a:spLocks noGrp="1"/>
          </p:cNvSpPr>
          <p:nvPr>
            <p:ph idx="1"/>
          </p:nvPr>
        </p:nvSpPr>
        <p:spPr>
          <a:xfrm>
            <a:off x="609600" y="1371600"/>
            <a:ext cx="6842125" cy="4868863"/>
          </a:xfrm>
        </p:spPr>
        <p:txBody>
          <a:bodyPr>
            <a:normAutofit/>
          </a:bodyPr>
          <a:lstStyle/>
          <a:p>
            <a:pPr marL="457200" indent="-457200">
              <a:buFont typeface="Arial" panose="020B0604020202020204" pitchFamily="34" charset="0"/>
              <a:buChar char="•"/>
              <a:defRPr/>
            </a:pPr>
            <a:r>
              <a:rPr lang="en-US" b="1" dirty="0"/>
              <a:t>Registration is required</a:t>
            </a:r>
          </a:p>
          <a:p>
            <a:pPr marL="457200" indent="-457200">
              <a:buFont typeface="Arial" panose="020B0604020202020204" pitchFamily="34" charset="0"/>
              <a:buChar char="•"/>
              <a:defRPr/>
            </a:pPr>
            <a:r>
              <a:rPr lang="en-US" dirty="0"/>
              <a:t>Please remember to enter your attendance in IMAT</a:t>
            </a:r>
          </a:p>
          <a:p>
            <a:pPr marL="0" indent="0">
              <a:defRPr/>
            </a:pPr>
            <a:endParaRPr lang="en-US" dirty="0"/>
          </a:p>
          <a:p>
            <a:pPr marL="0" indent="0" algn="ctr">
              <a:defRPr/>
            </a:pPr>
            <a:r>
              <a:rPr lang="en-US" dirty="0"/>
              <a:t>Reminder: </a:t>
            </a:r>
          </a:p>
          <a:p>
            <a:pPr marL="457200" indent="-457200">
              <a:buFont typeface="Arial" panose="020B0604020202020204" pitchFamily="34" charset="0"/>
              <a:buChar char="•"/>
              <a:defRPr/>
            </a:pPr>
            <a:r>
              <a:rPr lang="en-US" dirty="0"/>
              <a:t>This is a non-PAR activity</a:t>
            </a:r>
          </a:p>
          <a:p>
            <a:pPr marL="457200" indent="-457200">
              <a:buFont typeface="Arial" panose="020B0604020202020204" pitchFamily="34" charset="0"/>
              <a:buChar char="•"/>
              <a:defRPr/>
            </a:pPr>
            <a:r>
              <a:rPr lang="en-US" dirty="0"/>
              <a:t>All the rules of conduct apply  </a:t>
            </a:r>
            <a:r>
              <a:rPr lang="en-US" sz="2000" dirty="0">
                <a:hlinkClick r:id="rId2"/>
              </a:rPr>
              <a:t>https://grouper.ieee.org/groups/802/sapolicies.shtml</a:t>
            </a:r>
            <a:endParaRPr lang="en-US" sz="2000" dirty="0"/>
          </a:p>
          <a:p>
            <a:pPr marL="457200" indent="-457200">
              <a:buFont typeface="Arial" panose="020B0604020202020204" pitchFamily="34" charset="0"/>
              <a:buChar char="•"/>
              <a:defRPr/>
            </a:pPr>
            <a:endParaRPr lang="en-US" dirty="0"/>
          </a:p>
          <a:p>
            <a:pPr>
              <a:defRPr/>
            </a:pPr>
            <a:endParaRPr lang="en-US" dirty="0"/>
          </a:p>
        </p:txBody>
      </p:sp>
      <p:sp>
        <p:nvSpPr>
          <p:cNvPr id="6148" name="Slide Number Placeholder 3">
            <a:extLst>
              <a:ext uri="{FF2B5EF4-FFF2-40B4-BE49-F238E27FC236}">
                <a16:creationId xmlns:a16="http://schemas.microsoft.com/office/drawing/2014/main" id="{620DF0F6-F496-4351-B289-BF3E1D38D2D1}"/>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9pPr>
          </a:lstStyle>
          <a:p>
            <a:r>
              <a:rPr lang="en-US" altLang="en-US">
                <a:solidFill>
                  <a:schemeClr val="tx1"/>
                </a:solidFill>
              </a:rPr>
              <a:t>Slide </a:t>
            </a:r>
            <a:fld id="{ADBE66FB-16EE-4F8E-8A1C-C3B088C12397}" type="slidenum">
              <a:rPr lang="en-US" altLang="en-US" smtClean="0">
                <a:solidFill>
                  <a:schemeClr val="tx1"/>
                </a:solidFill>
              </a:rPr>
              <a:pPr/>
              <a:t>3</a:t>
            </a:fld>
            <a:endParaRPr lang="en-US" altLang="en-US">
              <a:solidFill>
                <a:schemeClr val="tx1"/>
              </a:solidFill>
            </a:endParaRPr>
          </a:p>
        </p:txBody>
      </p:sp>
      <p:pic>
        <p:nvPicPr>
          <p:cNvPr id="6149" name="Picture 4">
            <a:extLst>
              <a:ext uri="{FF2B5EF4-FFF2-40B4-BE49-F238E27FC236}">
                <a16:creationId xmlns:a16="http://schemas.microsoft.com/office/drawing/2014/main" id="{E4B5EFBB-E1F7-4566-8290-1C54B694293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64463" y="765175"/>
            <a:ext cx="839787"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8397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7F3C8-A842-FF38-783E-8310584366BC}"/>
            </a:ext>
          </a:extLst>
        </p:cNvPr>
        <p:cNvGrpSpPr/>
        <p:nvPr/>
      </p:nvGrpSpPr>
      <p:grpSpPr>
        <a:xfrm>
          <a:off x="0" y="0"/>
          <a:ext cx="0" cy="0"/>
          <a:chOff x="0" y="0"/>
          <a:chExt cx="0" cy="0"/>
        </a:xfrm>
      </p:grpSpPr>
      <p:sp>
        <p:nvSpPr>
          <p:cNvPr id="31" name="TextBox 30">
            <a:extLst>
              <a:ext uri="{FF2B5EF4-FFF2-40B4-BE49-F238E27FC236}">
                <a16:creationId xmlns:a16="http://schemas.microsoft.com/office/drawing/2014/main" id="{96DB5844-1B13-45A3-69DA-2C292D59239B}"/>
              </a:ext>
            </a:extLst>
          </p:cNvPr>
          <p:cNvSpPr txBox="1"/>
          <p:nvPr/>
        </p:nvSpPr>
        <p:spPr>
          <a:xfrm>
            <a:off x="7239609" y="449401"/>
            <a:ext cx="184731" cy="307777"/>
          </a:xfrm>
          <a:prstGeom prst="rect">
            <a:avLst/>
          </a:prstGeom>
          <a:noFill/>
        </p:spPr>
        <p:txBody>
          <a:bodyPr wrap="none" rtlCol="0">
            <a:spAutoFit/>
          </a:bodyPr>
          <a:lstStyle/>
          <a:p>
            <a:endParaRPr lang="en-US" dirty="0"/>
          </a:p>
        </p:txBody>
      </p:sp>
      <p:sp>
        <p:nvSpPr>
          <p:cNvPr id="6" name="Rectangle 4">
            <a:extLst>
              <a:ext uri="{FF2B5EF4-FFF2-40B4-BE49-F238E27FC236}">
                <a16:creationId xmlns:a16="http://schemas.microsoft.com/office/drawing/2014/main" id="{72E23DFA-8C01-633A-4571-75FA2D486615}"/>
              </a:ext>
            </a:extLst>
          </p:cNvPr>
          <p:cNvSpPr txBox="1">
            <a:spLocks noChangeArrowheads="1"/>
          </p:cNvSpPr>
          <p:nvPr/>
        </p:nvSpPr>
        <p:spPr bwMode="auto">
          <a:xfrm>
            <a:off x="684028" y="593724"/>
            <a:ext cx="8077200" cy="759095"/>
          </a:xfrm>
          <a:prstGeom prst="rect">
            <a:avLst/>
          </a:prstGeom>
          <a:solidFill>
            <a:schemeClr val="bg1">
              <a:lumMod val="95000"/>
            </a:schemeClr>
          </a:solidFill>
          <a:ln>
            <a:noFill/>
          </a:ln>
          <a:effectLst/>
          <a:extLst>
            <a:ext uri="{FAA26D3D-D897-4be2-8F04-BA451C77F1D7}"/>
          </a:ex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600">
                <a:solidFill>
                  <a:schemeClr val="tx2"/>
                </a:solidFill>
                <a:latin typeface="+mj-lt"/>
                <a:ea typeface="ＭＳ Ｐゴシック" charset="0"/>
                <a:cs typeface="+mj-cs"/>
              </a:defRPr>
            </a:lvl1pPr>
            <a:lvl2pPr algn="ctr" rtl="0" eaLnBrk="0" fontAlgn="base" hangingPunct="0">
              <a:spcBef>
                <a:spcPct val="0"/>
              </a:spcBef>
              <a:spcAft>
                <a:spcPct val="0"/>
              </a:spcAft>
              <a:defRPr sz="3600">
                <a:solidFill>
                  <a:schemeClr val="tx2"/>
                </a:solidFill>
                <a:latin typeface="Times New Roman" pitchFamily="18" charset="0"/>
                <a:ea typeface="ＭＳ Ｐゴシック" charset="0"/>
              </a:defRPr>
            </a:lvl2pPr>
            <a:lvl3pPr algn="ctr" rtl="0" eaLnBrk="0" fontAlgn="base" hangingPunct="0">
              <a:spcBef>
                <a:spcPct val="0"/>
              </a:spcBef>
              <a:spcAft>
                <a:spcPct val="0"/>
              </a:spcAft>
              <a:defRPr sz="3600">
                <a:solidFill>
                  <a:schemeClr val="tx2"/>
                </a:solidFill>
                <a:latin typeface="Times New Roman" pitchFamily="18" charset="0"/>
                <a:ea typeface="ＭＳ Ｐゴシック" charset="0"/>
              </a:defRPr>
            </a:lvl3pPr>
            <a:lvl4pPr algn="ctr" rtl="0" eaLnBrk="0" fontAlgn="base" hangingPunct="0">
              <a:spcBef>
                <a:spcPct val="0"/>
              </a:spcBef>
              <a:spcAft>
                <a:spcPct val="0"/>
              </a:spcAft>
              <a:defRPr sz="3600">
                <a:solidFill>
                  <a:schemeClr val="tx2"/>
                </a:solidFill>
                <a:latin typeface="Times New Roman" pitchFamily="18" charset="0"/>
                <a:ea typeface="ＭＳ Ｐゴシック" charset="0"/>
              </a:defRPr>
            </a:lvl4pPr>
            <a:lvl5pPr algn="ctr" rtl="0" eaLnBrk="0" fontAlgn="base" hangingPunct="0">
              <a:spcBef>
                <a:spcPct val="0"/>
              </a:spcBef>
              <a:spcAft>
                <a:spcPct val="0"/>
              </a:spcAft>
              <a:defRPr sz="3600">
                <a:solidFill>
                  <a:schemeClr val="tx2"/>
                </a:solidFill>
                <a:latin typeface="Times New Roman" pitchFamily="18" charset="0"/>
                <a:ea typeface="ＭＳ Ｐゴシック" charset="0"/>
              </a:defRPr>
            </a:lvl5pPr>
            <a:lvl6pPr marL="457200" algn="ctr" rtl="0" eaLnBrk="0" fontAlgn="base" hangingPunct="0">
              <a:spcBef>
                <a:spcPct val="0"/>
              </a:spcBef>
              <a:spcAft>
                <a:spcPct val="0"/>
              </a:spcAft>
              <a:defRPr sz="3600">
                <a:solidFill>
                  <a:schemeClr val="tx2"/>
                </a:solidFill>
                <a:latin typeface="Times New Roman" pitchFamily="18" charset="0"/>
              </a:defRPr>
            </a:lvl6pPr>
            <a:lvl7pPr marL="914400" algn="ctr" rtl="0" eaLnBrk="0" fontAlgn="base" hangingPunct="0">
              <a:spcBef>
                <a:spcPct val="0"/>
              </a:spcBef>
              <a:spcAft>
                <a:spcPct val="0"/>
              </a:spcAft>
              <a:defRPr sz="3600">
                <a:solidFill>
                  <a:schemeClr val="tx2"/>
                </a:solidFill>
                <a:latin typeface="Times New Roman" pitchFamily="18" charset="0"/>
              </a:defRPr>
            </a:lvl7pPr>
            <a:lvl8pPr marL="1371600" algn="ctr" rtl="0" eaLnBrk="0" fontAlgn="base" hangingPunct="0">
              <a:spcBef>
                <a:spcPct val="0"/>
              </a:spcBef>
              <a:spcAft>
                <a:spcPct val="0"/>
              </a:spcAft>
              <a:defRPr sz="3600">
                <a:solidFill>
                  <a:schemeClr val="tx2"/>
                </a:solidFill>
                <a:latin typeface="Times New Roman" pitchFamily="18" charset="0"/>
              </a:defRPr>
            </a:lvl8pPr>
            <a:lvl9pPr marL="1828800" algn="ctr" rtl="0" eaLnBrk="0" fontAlgn="base" hangingPunct="0">
              <a:spcBef>
                <a:spcPct val="0"/>
              </a:spcBef>
              <a:spcAft>
                <a:spcPct val="0"/>
              </a:spcAft>
              <a:defRPr sz="3600">
                <a:solidFill>
                  <a:schemeClr val="tx2"/>
                </a:solidFill>
                <a:latin typeface="Times New Roman" pitchFamily="18" charset="0"/>
              </a:defRPr>
            </a:lvl9pPr>
          </a:lstStyle>
          <a:p>
            <a:pPr>
              <a:defRPr/>
            </a:pPr>
            <a:r>
              <a:rPr lang="en-US" sz="2800" b="1" dirty="0">
                <a:latin typeface="Times New Roman" charset="0"/>
              </a:rPr>
              <a:t>802.15 WNG Agenda</a:t>
            </a:r>
            <a:endParaRPr lang="en-US" sz="3200" b="1" kern="0" dirty="0"/>
          </a:p>
        </p:txBody>
      </p:sp>
      <p:sp>
        <p:nvSpPr>
          <p:cNvPr id="8" name="Slide Number Placeholder 6">
            <a:extLst>
              <a:ext uri="{FF2B5EF4-FFF2-40B4-BE49-F238E27FC236}">
                <a16:creationId xmlns:a16="http://schemas.microsoft.com/office/drawing/2014/main" id="{768A13D3-3244-A5E8-07FB-F0FB3B2B1978}"/>
              </a:ext>
            </a:extLst>
          </p:cNvPr>
          <p:cNvSpPr>
            <a:spLocks noGrp="1"/>
          </p:cNvSpPr>
          <p:nvPr>
            <p:ph type="sldNum" sz="quarter" idx="12"/>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defPPr>
              <a:defRPr lang="en-US"/>
            </a:defPPr>
            <a:lvl1pPr algn="ctr" rtl="0" eaLnBrk="0" fontAlgn="base" hangingPunct="0">
              <a:spcBef>
                <a:spcPct val="0"/>
              </a:spcBef>
              <a:spcAft>
                <a:spcPct val="0"/>
              </a:spcAft>
              <a:defRPr sz="1200" kern="1200">
                <a:solidFill>
                  <a:schemeClr val="tx1"/>
                </a:solidFill>
                <a:latin typeface="Times New Roman" pitchFamily="18" charset="0"/>
                <a:ea typeface="ＭＳ Ｐゴシック" pitchFamily="34" charset="-128"/>
                <a:cs typeface="+mn-cs"/>
              </a:defRPr>
            </a:lvl1pPr>
            <a:lvl2pPr marL="457200" algn="l" rtl="0" eaLnBrk="0" fontAlgn="base" hangingPunct="0">
              <a:spcBef>
                <a:spcPct val="0"/>
              </a:spcBef>
              <a:spcAft>
                <a:spcPct val="0"/>
              </a:spcAft>
              <a:defRPr sz="3200" kern="1200">
                <a:solidFill>
                  <a:schemeClr val="tx1"/>
                </a:solidFill>
                <a:latin typeface="Times New Roman" pitchFamily="18" charset="0"/>
                <a:ea typeface="ＭＳ Ｐゴシック" pitchFamily="34" charset="-128"/>
                <a:cs typeface="+mn-cs"/>
              </a:defRPr>
            </a:lvl2pPr>
            <a:lvl3pPr marL="914400" algn="l" rtl="0" eaLnBrk="0" fontAlgn="base" hangingPunct="0">
              <a:spcBef>
                <a:spcPct val="0"/>
              </a:spcBef>
              <a:spcAft>
                <a:spcPct val="0"/>
              </a:spcAft>
              <a:defRPr sz="3200" kern="1200">
                <a:solidFill>
                  <a:schemeClr val="tx1"/>
                </a:solidFill>
                <a:latin typeface="Times New Roman" pitchFamily="18" charset="0"/>
                <a:ea typeface="ＭＳ Ｐゴシック" pitchFamily="34" charset="-128"/>
                <a:cs typeface="+mn-cs"/>
              </a:defRPr>
            </a:lvl3pPr>
            <a:lvl4pPr marL="1371600" algn="l" rtl="0" eaLnBrk="0" fontAlgn="base" hangingPunct="0">
              <a:spcBef>
                <a:spcPct val="0"/>
              </a:spcBef>
              <a:spcAft>
                <a:spcPct val="0"/>
              </a:spcAft>
              <a:defRPr sz="3200" kern="1200">
                <a:solidFill>
                  <a:schemeClr val="tx1"/>
                </a:solidFill>
                <a:latin typeface="Times New Roman" pitchFamily="18" charset="0"/>
                <a:ea typeface="ＭＳ Ｐゴシック" pitchFamily="34" charset="-128"/>
                <a:cs typeface="+mn-cs"/>
              </a:defRPr>
            </a:lvl4pPr>
            <a:lvl5pPr marL="1828800" algn="l" rtl="0" eaLnBrk="0" fontAlgn="base" hangingPunct="0">
              <a:spcBef>
                <a:spcPct val="0"/>
              </a:spcBef>
              <a:spcAft>
                <a:spcPct val="0"/>
              </a:spcAft>
              <a:defRPr sz="3200" kern="1200">
                <a:solidFill>
                  <a:schemeClr val="tx1"/>
                </a:solidFill>
                <a:latin typeface="Times New Roman" pitchFamily="18" charset="0"/>
                <a:ea typeface="ＭＳ Ｐゴシック" pitchFamily="34" charset="-128"/>
                <a:cs typeface="+mn-cs"/>
              </a:defRPr>
            </a:lvl5pPr>
            <a:lvl6pPr marL="2286000" algn="l" defTabSz="914400" rtl="0" eaLnBrk="1" latinLnBrk="0" hangingPunct="1">
              <a:defRPr sz="3200" kern="1200">
                <a:solidFill>
                  <a:schemeClr val="tx1"/>
                </a:solidFill>
                <a:latin typeface="Times New Roman" pitchFamily="18" charset="0"/>
                <a:ea typeface="ＭＳ Ｐゴシック" pitchFamily="34" charset="-128"/>
                <a:cs typeface="+mn-cs"/>
              </a:defRPr>
            </a:lvl6pPr>
            <a:lvl7pPr marL="2743200" algn="l" defTabSz="914400" rtl="0" eaLnBrk="1" latinLnBrk="0" hangingPunct="1">
              <a:defRPr sz="3200" kern="1200">
                <a:solidFill>
                  <a:schemeClr val="tx1"/>
                </a:solidFill>
                <a:latin typeface="Times New Roman" pitchFamily="18" charset="0"/>
                <a:ea typeface="ＭＳ Ｐゴシック" pitchFamily="34" charset="-128"/>
                <a:cs typeface="+mn-cs"/>
              </a:defRPr>
            </a:lvl7pPr>
            <a:lvl8pPr marL="3200400" algn="l" defTabSz="914400" rtl="0" eaLnBrk="1" latinLnBrk="0" hangingPunct="1">
              <a:defRPr sz="3200" kern="1200">
                <a:solidFill>
                  <a:schemeClr val="tx1"/>
                </a:solidFill>
                <a:latin typeface="Times New Roman" pitchFamily="18" charset="0"/>
                <a:ea typeface="ＭＳ Ｐゴシック" pitchFamily="34" charset="-128"/>
                <a:cs typeface="+mn-cs"/>
              </a:defRPr>
            </a:lvl8pPr>
            <a:lvl9pPr marL="3657600" algn="l" defTabSz="914400" rtl="0" eaLnBrk="1" latinLnBrk="0" hangingPunct="1">
              <a:defRPr sz="3200" kern="1200">
                <a:solidFill>
                  <a:schemeClr val="tx1"/>
                </a:solidFill>
                <a:latin typeface="Times New Roman" pitchFamily="18" charset="0"/>
                <a:ea typeface="ＭＳ Ｐゴシック" pitchFamily="34" charset="-128"/>
                <a:cs typeface="+mn-cs"/>
              </a:defRPr>
            </a:lvl9pPr>
          </a:lstStyle>
          <a:p>
            <a:pPr>
              <a:defRPr/>
            </a:pPr>
            <a:r>
              <a:rPr lang="en-US"/>
              <a:t>Slide </a:t>
            </a:r>
            <a:fld id="{8269BD7D-1DCB-4C55-B36B-7043228FA0F3}" type="slidenum">
              <a:rPr lang="en-US" smtClean="0"/>
              <a:pPr>
                <a:defRPr/>
              </a:pPr>
              <a:t>4</a:t>
            </a:fld>
            <a:endParaRPr lang="en-US" sz="1200" dirty="0"/>
          </a:p>
        </p:txBody>
      </p:sp>
      <p:graphicFrame>
        <p:nvGraphicFramePr>
          <p:cNvPr id="2" name="Table 1">
            <a:extLst>
              <a:ext uri="{FF2B5EF4-FFF2-40B4-BE49-F238E27FC236}">
                <a16:creationId xmlns:a16="http://schemas.microsoft.com/office/drawing/2014/main" id="{BC6E3C3F-685B-6CD8-524D-95499868C510}"/>
              </a:ext>
            </a:extLst>
          </p:cNvPr>
          <p:cNvGraphicFramePr>
            <a:graphicFrameLocks noGrp="1"/>
          </p:cNvGraphicFramePr>
          <p:nvPr>
            <p:extLst>
              <p:ext uri="{D42A27DB-BD31-4B8C-83A1-F6EECF244321}">
                <p14:modId xmlns:p14="http://schemas.microsoft.com/office/powerpoint/2010/main" val="2042214969"/>
              </p:ext>
            </p:extLst>
          </p:nvPr>
        </p:nvGraphicFramePr>
        <p:xfrm>
          <a:off x="698061" y="1700808"/>
          <a:ext cx="8077200" cy="1483360"/>
        </p:xfrm>
        <a:graphic>
          <a:graphicData uri="http://schemas.openxmlformats.org/drawingml/2006/table">
            <a:tbl>
              <a:tblPr firstRow="1" bandRow="1">
                <a:tableStyleId>{5C22544A-7EE6-4342-B048-85BDC9FD1C3A}</a:tableStyleId>
              </a:tblPr>
              <a:tblGrid>
                <a:gridCol w="5098075">
                  <a:extLst>
                    <a:ext uri="{9D8B030D-6E8A-4147-A177-3AD203B41FA5}">
                      <a16:colId xmlns:a16="http://schemas.microsoft.com/office/drawing/2014/main" val="3045041615"/>
                    </a:ext>
                  </a:extLst>
                </a:gridCol>
                <a:gridCol w="2030257">
                  <a:extLst>
                    <a:ext uri="{9D8B030D-6E8A-4147-A177-3AD203B41FA5}">
                      <a16:colId xmlns:a16="http://schemas.microsoft.com/office/drawing/2014/main" val="151078075"/>
                    </a:ext>
                  </a:extLst>
                </a:gridCol>
                <a:gridCol w="948868">
                  <a:extLst>
                    <a:ext uri="{9D8B030D-6E8A-4147-A177-3AD203B41FA5}">
                      <a16:colId xmlns:a16="http://schemas.microsoft.com/office/drawing/2014/main" val="1176439889"/>
                    </a:ext>
                  </a:extLst>
                </a:gridCol>
              </a:tblGrid>
              <a:tr h="370840">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extLst>
                  <a:ext uri="{0D108BD9-81ED-4DB2-BD59-A6C34878D82A}">
                    <a16:rowId xmlns:a16="http://schemas.microsoft.com/office/drawing/2014/main" val="1351526255"/>
                  </a:ext>
                </a:extLst>
              </a:tr>
              <a:tr h="370840">
                <a:tc>
                  <a:txBody>
                    <a:bodyPr/>
                    <a:lstStyle/>
                    <a:p>
                      <a:r>
                        <a:rPr lang="en-US" sz="1600" kern="1200" dirty="0">
                          <a:latin typeface="Arial Rounded MT Bold" pitchFamily="34" charset="0"/>
                          <a:cs typeface="Arial" charset="0"/>
                        </a:rPr>
                        <a:t>WNG Open </a:t>
                      </a:r>
                      <a:endParaRPr lang="en-US" sz="1600" dirty="0"/>
                    </a:p>
                  </a:txBody>
                  <a:tcPr/>
                </a:tc>
                <a:tc>
                  <a:txBody>
                    <a:bodyPr/>
                    <a:lstStyle/>
                    <a:p>
                      <a:r>
                        <a:rPr lang="en-US" sz="1600" dirty="0"/>
                        <a:t>Ben Rolfe</a:t>
                      </a:r>
                    </a:p>
                  </a:txBody>
                  <a:tcPr/>
                </a:tc>
                <a:tc>
                  <a:txBody>
                    <a:bodyPr/>
                    <a:lstStyle/>
                    <a:p>
                      <a:r>
                        <a:rPr lang="en-US" sz="1600" dirty="0"/>
                        <a:t>0:05</a:t>
                      </a:r>
                    </a:p>
                  </a:txBody>
                  <a:tcPr/>
                </a:tc>
                <a:extLst>
                  <a:ext uri="{0D108BD9-81ED-4DB2-BD59-A6C34878D82A}">
                    <a16:rowId xmlns:a16="http://schemas.microsoft.com/office/drawing/2014/main" val="3153433913"/>
                  </a:ext>
                </a:extLst>
              </a:tr>
              <a:tr h="370840">
                <a:tc>
                  <a:txBody>
                    <a:bodyPr/>
                    <a:lstStyle/>
                    <a:p>
                      <a:r>
                        <a:rPr lang="en-US" sz="1600" dirty="0"/>
                        <a:t> Classic OQPSK Update</a:t>
                      </a:r>
                    </a:p>
                  </a:txBody>
                  <a:tcPr/>
                </a:tc>
                <a:tc>
                  <a:txBody>
                    <a:bodyPr/>
                    <a:lstStyle/>
                    <a:p>
                      <a:r>
                        <a:rPr lang="en-US" sz="1600" kern="1200" dirty="0">
                          <a:solidFill>
                            <a:schemeClr val="dk1"/>
                          </a:solidFill>
                          <a:latin typeface="+mn-lt"/>
                          <a:ea typeface="+mn-ea"/>
                          <a:cs typeface="+mn-cs"/>
                        </a:rPr>
                        <a:t>Thomas Almholt</a:t>
                      </a:r>
                    </a:p>
                  </a:txBody>
                  <a:tcPr/>
                </a:tc>
                <a:tc>
                  <a:txBody>
                    <a:bodyPr/>
                    <a:lstStyle/>
                    <a:p>
                      <a:r>
                        <a:rPr lang="en-US" sz="1600" dirty="0"/>
                        <a:t>0:45</a:t>
                      </a:r>
                    </a:p>
                  </a:txBody>
                  <a:tcPr/>
                </a:tc>
                <a:extLst>
                  <a:ext uri="{0D108BD9-81ED-4DB2-BD59-A6C34878D82A}">
                    <a16:rowId xmlns:a16="http://schemas.microsoft.com/office/drawing/2014/main" val="147728177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kern="1200" dirty="0">
                          <a:latin typeface="Arial Rounded MT Bold" pitchFamily="34" charset="0"/>
                          <a:cs typeface="Arial" charset="0"/>
                        </a:rPr>
                        <a:t>WNG Close</a:t>
                      </a:r>
                    </a:p>
                  </a:txBody>
                  <a:tcPr/>
                </a:tc>
                <a:tc>
                  <a:txBody>
                    <a:bodyPr/>
                    <a:lstStyle/>
                    <a:p>
                      <a:r>
                        <a:rPr lang="en-US" sz="1600" dirty="0"/>
                        <a:t>Ben Rolfe</a:t>
                      </a:r>
                    </a:p>
                  </a:txBody>
                  <a:tcPr/>
                </a:tc>
                <a:tc>
                  <a:txBody>
                    <a:bodyPr/>
                    <a:lstStyle/>
                    <a:p>
                      <a:r>
                        <a:rPr lang="en-US" sz="1600" dirty="0"/>
                        <a:t>0:05</a:t>
                      </a:r>
                    </a:p>
                  </a:txBody>
                  <a:tcPr/>
                </a:tc>
                <a:extLst>
                  <a:ext uri="{0D108BD9-81ED-4DB2-BD59-A6C34878D82A}">
                    <a16:rowId xmlns:a16="http://schemas.microsoft.com/office/drawing/2014/main" val="1701013662"/>
                  </a:ext>
                </a:extLst>
              </a:tr>
            </a:tbl>
          </a:graphicData>
        </a:graphic>
      </p:graphicFrame>
    </p:spTree>
    <p:extLst>
      <p:ext uri="{BB962C8B-B14F-4D97-AF65-F5344CB8AC3E}">
        <p14:creationId xmlns:p14="http://schemas.microsoft.com/office/powerpoint/2010/main" val="4236723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AEB19B6E-81F7-4A8C-8A00-BF923F2A0E56}"/>
              </a:ext>
            </a:extLst>
          </p:cNvPr>
          <p:cNvSpPr>
            <a:spLocks noGrp="1" noChangeArrowheads="1"/>
          </p:cNvSpPr>
          <p:nvPr>
            <p:ph type="title"/>
          </p:nvPr>
        </p:nvSpPr>
        <p:spPr/>
        <p:txBody>
          <a:bodyPr/>
          <a:lstStyle/>
          <a:p>
            <a:r>
              <a:rPr lang="en-US" altLang="en-US"/>
              <a:t>The usual question</a:t>
            </a:r>
          </a:p>
        </p:txBody>
      </p:sp>
      <p:sp>
        <p:nvSpPr>
          <p:cNvPr id="8195" name="Content Placeholder 2">
            <a:extLst>
              <a:ext uri="{FF2B5EF4-FFF2-40B4-BE49-F238E27FC236}">
                <a16:creationId xmlns:a16="http://schemas.microsoft.com/office/drawing/2014/main" id="{DF5C1296-A821-40E7-9DD0-BD061E116DB6}"/>
              </a:ext>
            </a:extLst>
          </p:cNvPr>
          <p:cNvSpPr>
            <a:spLocks noGrp="1" noChangeArrowheads="1"/>
          </p:cNvSpPr>
          <p:nvPr>
            <p:ph idx="1"/>
          </p:nvPr>
        </p:nvSpPr>
        <p:spPr>
          <a:xfrm>
            <a:off x="609600" y="1658938"/>
            <a:ext cx="7764463" cy="4540250"/>
          </a:xfrm>
        </p:spPr>
        <p:txBody>
          <a:bodyPr>
            <a:normAutofit fontScale="77500" lnSpcReduction="20000"/>
          </a:bodyPr>
          <a:lstStyle/>
          <a:p>
            <a:pPr marL="0" indent="0"/>
            <a:r>
              <a:rPr lang="en-US" altLang="en-US" dirty="0"/>
              <a:t>What would you like </a:t>
            </a:r>
            <a:r>
              <a:rPr lang="en-US" altLang="en-US"/>
              <a:t>the group to do now?</a:t>
            </a:r>
          </a:p>
          <a:p>
            <a:pPr marL="0" indent="0"/>
            <a:endParaRPr lang="en-US" altLang="en-US" dirty="0"/>
          </a:p>
          <a:p>
            <a:pPr marL="0" indent="0"/>
            <a:r>
              <a:rPr lang="en-US" altLang="en-US" dirty="0"/>
              <a:t>Options:</a:t>
            </a:r>
          </a:p>
          <a:p>
            <a:pPr marL="514350" indent="-514350">
              <a:buFont typeface="+mj-lt"/>
              <a:buAutoNum type="alphaLcParenR"/>
            </a:pPr>
            <a:r>
              <a:rPr lang="en-US" dirty="0">
                <a:effectLst/>
              </a:rPr>
              <a:t>Information for the group</a:t>
            </a:r>
          </a:p>
          <a:p>
            <a:pPr marL="514350" indent="-514350">
              <a:buFont typeface="+mj-lt"/>
              <a:buAutoNum type="alphaLcParenR"/>
            </a:pPr>
            <a:r>
              <a:rPr lang="en-US" dirty="0">
                <a:effectLst/>
              </a:rPr>
              <a:t>Form an interest group to pursue</a:t>
            </a:r>
          </a:p>
          <a:p>
            <a:pPr marL="514350" indent="-514350">
              <a:buFont typeface="+mj-lt"/>
              <a:buAutoNum type="alphaLcParenR"/>
            </a:pPr>
            <a:r>
              <a:rPr lang="en-US" dirty="0">
                <a:effectLst/>
              </a:rPr>
              <a:t>Consider in the future a new project</a:t>
            </a:r>
          </a:p>
          <a:p>
            <a:pPr marL="0" indent="0"/>
            <a:endParaRPr lang="en-US" dirty="0"/>
          </a:p>
          <a:p>
            <a:pPr marL="0" indent="0"/>
            <a:endParaRPr lang="en-US" dirty="0"/>
          </a:p>
          <a:p>
            <a:pPr marL="0" indent="0"/>
            <a:endParaRPr lang="en-US" dirty="0">
              <a:effectLst/>
            </a:endParaRPr>
          </a:p>
          <a:p>
            <a:br>
              <a:rPr lang="en-US" dirty="0">
                <a:effectLst/>
              </a:rPr>
            </a:br>
            <a:endParaRPr lang="en-US" altLang="en-US" dirty="0"/>
          </a:p>
        </p:txBody>
      </p:sp>
      <p:sp>
        <p:nvSpPr>
          <p:cNvPr id="8196" name="Slide Number Placeholder 3">
            <a:extLst>
              <a:ext uri="{FF2B5EF4-FFF2-40B4-BE49-F238E27FC236}">
                <a16:creationId xmlns:a16="http://schemas.microsoft.com/office/drawing/2014/main" id="{45279CAC-0D66-4307-86AD-EF794AADA3E4}"/>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panose="02020603050405020304" pitchFamily="18" charset="0"/>
                <a:ea typeface="MS PGothic" panose="020B0600070205080204" pitchFamily="34" charset="-128"/>
              </a:defRPr>
            </a:lvl9pPr>
          </a:lstStyle>
          <a:p>
            <a:r>
              <a:rPr lang="en-US" altLang="en-US">
                <a:solidFill>
                  <a:schemeClr val="tx1"/>
                </a:solidFill>
              </a:rPr>
              <a:t>Slide </a:t>
            </a:r>
            <a:fld id="{3458A483-0AB5-4C47-AA9E-4A8C85883CFD}" type="slidenum">
              <a:rPr lang="en-US" altLang="en-US" smtClean="0">
                <a:solidFill>
                  <a:schemeClr val="tx1"/>
                </a:solidFill>
              </a:rPr>
              <a:pPr/>
              <a:t>5</a:t>
            </a:fld>
            <a:endParaRPr lang="en-US" altLang="en-US">
              <a:solidFill>
                <a:schemeClr val="tx1"/>
              </a:solidFill>
            </a:endParaRPr>
          </a:p>
        </p:txBody>
      </p:sp>
    </p:spTree>
    <p:extLst>
      <p:ext uri="{BB962C8B-B14F-4D97-AF65-F5344CB8AC3E}">
        <p14:creationId xmlns:p14="http://schemas.microsoft.com/office/powerpoint/2010/main" val="1720700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999FB-0441-949C-F4E6-A3E1DB760455}"/>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EC88044-C512-F8C8-CA0D-DC3C4227E268}"/>
              </a:ext>
            </a:extLst>
          </p:cNvPr>
          <p:cNvSpPr>
            <a:spLocks noGrp="1"/>
          </p:cNvSpPr>
          <p:nvPr>
            <p:ph idx="1"/>
          </p:nvPr>
        </p:nvSpPr>
        <p:spPr/>
        <p:txBody>
          <a:bodyPr/>
          <a:lstStyle/>
          <a:p>
            <a:endParaRPr lang="en-US" b="0" i="0" dirty="0">
              <a:solidFill>
                <a:srgbClr val="242424"/>
              </a:solidFill>
              <a:effectLst/>
              <a:latin typeface="Calibri" panose="020F0502020204030204" pitchFamily="34" charset="0"/>
            </a:endParaRPr>
          </a:p>
          <a:p>
            <a:endParaRPr lang="en-US" dirty="0">
              <a:solidFill>
                <a:srgbClr val="242424"/>
              </a:solidFill>
              <a:latin typeface="Calibri" panose="020F0502020204030204" pitchFamily="34" charset="0"/>
            </a:endParaRPr>
          </a:p>
        </p:txBody>
      </p:sp>
      <p:sp>
        <p:nvSpPr>
          <p:cNvPr id="4" name="Slide Number Placeholder 3">
            <a:extLst>
              <a:ext uri="{FF2B5EF4-FFF2-40B4-BE49-F238E27FC236}">
                <a16:creationId xmlns:a16="http://schemas.microsoft.com/office/drawing/2014/main" id="{C2B25B48-CDD7-6323-ED30-A747C0A64ABF}"/>
              </a:ext>
            </a:extLst>
          </p:cNvPr>
          <p:cNvSpPr>
            <a:spLocks noGrp="1"/>
          </p:cNvSpPr>
          <p:nvPr>
            <p:ph type="sldNum" idx="10"/>
          </p:nvPr>
        </p:nvSpPr>
        <p:spPr/>
        <p:txBody>
          <a:bodyPr/>
          <a:lstStyle/>
          <a:p>
            <a:pPr>
              <a:defRPr/>
            </a:pPr>
            <a:r>
              <a:rPr lang="en-US" altLang="en-US"/>
              <a:t>Slide </a:t>
            </a:r>
            <a:fld id="{F187470B-50EF-4A48-B024-330BF2280833}" type="slidenum">
              <a:rPr lang="en-US" altLang="en-US" smtClean="0"/>
              <a:pPr>
                <a:defRPr/>
              </a:pPr>
              <a:t>6</a:t>
            </a:fld>
            <a:endParaRPr lang="en-US" altLang="en-US"/>
          </a:p>
        </p:txBody>
      </p:sp>
      <p:sp>
        <p:nvSpPr>
          <p:cNvPr id="7" name="Content Placeholder 2">
            <a:extLst>
              <a:ext uri="{FF2B5EF4-FFF2-40B4-BE49-F238E27FC236}">
                <a16:creationId xmlns:a16="http://schemas.microsoft.com/office/drawing/2014/main" id="{8EE15520-82F4-5189-D600-9D26A2E7D40A}"/>
              </a:ext>
            </a:extLst>
          </p:cNvPr>
          <p:cNvSpPr txBox="1">
            <a:spLocks/>
          </p:cNvSpPr>
          <p:nvPr/>
        </p:nvSpPr>
        <p:spPr bwMode="auto">
          <a:xfrm>
            <a:off x="800160" y="1419782"/>
            <a:ext cx="7764463"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normAutofit/>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a:lstStyle>
          <a:p>
            <a:pPr marL="514350" indent="-514350">
              <a:buFont typeface="+mj-lt"/>
              <a:buAutoNum type="arabicPeriod"/>
            </a:pPr>
            <a:r>
              <a:rPr lang="en-US" kern="0" dirty="0">
                <a:latin typeface="Verdana" panose="020B0604030504040204" pitchFamily="34" charset="0"/>
              </a:rPr>
              <a:t>Classic O-QPSK Updates </a:t>
            </a:r>
            <a:r>
              <a:rPr lang="en-US" kern="0" dirty="0">
                <a:latin typeface="Verdana" panose="020B0604030504040204" pitchFamily="34" charset="0"/>
                <a:hlinkClick r:id="rId2"/>
              </a:rPr>
              <a:t>https://mentor.ieee.org/802.15/dcn/25/15-25-0460-01-wng0-wgn-classic-oqpsk-update.pptx</a:t>
            </a:r>
            <a:endParaRPr lang="en-US" kern="0" dirty="0">
              <a:latin typeface="Verdana" panose="020B0604030504040204" pitchFamily="34" charset="0"/>
            </a:endParaRPr>
          </a:p>
          <a:p>
            <a:pPr marL="514350" indent="-514350">
              <a:buFont typeface="+mj-lt"/>
              <a:buAutoNum type="arabicPeriod"/>
            </a:pPr>
            <a:endParaRPr lang="en-US" kern="0" dirty="0">
              <a:latin typeface="Verdana" panose="020B0604030504040204" pitchFamily="34" charset="0"/>
            </a:endParaRPr>
          </a:p>
          <a:p>
            <a:pPr marL="514350" indent="-514350">
              <a:buFont typeface="+mj-lt"/>
              <a:buAutoNum type="arabicPeriod"/>
            </a:pPr>
            <a:endParaRPr lang="en-US" kern="0" dirty="0">
              <a:latin typeface="Verdana" panose="020B0604030504040204" pitchFamily="34" charset="0"/>
            </a:endParaRPr>
          </a:p>
        </p:txBody>
      </p:sp>
    </p:spTree>
    <p:extLst>
      <p:ext uri="{BB962C8B-B14F-4D97-AF65-F5344CB8AC3E}">
        <p14:creationId xmlns:p14="http://schemas.microsoft.com/office/powerpoint/2010/main" val="271774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53FC5-AB2B-EACF-C459-BAFD64B8AB42}"/>
              </a:ext>
            </a:extLst>
          </p:cNvPr>
          <p:cNvSpPr>
            <a:spLocks noGrp="1"/>
          </p:cNvSpPr>
          <p:nvPr>
            <p:ph type="title"/>
          </p:nvPr>
        </p:nvSpPr>
        <p:spPr>
          <a:xfrm>
            <a:off x="762000" y="685800"/>
            <a:ext cx="7764463" cy="754063"/>
          </a:xfrm>
        </p:spPr>
        <p:txBody>
          <a:bodyPr wrap="square" anchor="ctr">
            <a:normAutofit/>
          </a:bodyPr>
          <a:lstStyle/>
          <a:p>
            <a:r>
              <a:rPr lang="en-US" dirty="0"/>
              <a:t>Any Other Business</a:t>
            </a:r>
          </a:p>
        </p:txBody>
      </p:sp>
      <p:pic>
        <p:nvPicPr>
          <p:cNvPr id="7" name="Graphic 6" descr="Easel outline">
            <a:extLst>
              <a:ext uri="{FF2B5EF4-FFF2-40B4-BE49-F238E27FC236}">
                <a16:creationId xmlns:a16="http://schemas.microsoft.com/office/drawing/2014/main" id="{5CB7E441-5B56-B5AD-BF57-BA608CA909F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57400" y="1371600"/>
            <a:ext cx="4868863" cy="4868863"/>
          </a:xfrm>
          <a:prstGeom prst="rect">
            <a:avLst/>
          </a:prstGeom>
        </p:spPr>
      </p:pic>
      <p:sp>
        <p:nvSpPr>
          <p:cNvPr id="4" name="Slide Number Placeholder 3">
            <a:extLst>
              <a:ext uri="{FF2B5EF4-FFF2-40B4-BE49-F238E27FC236}">
                <a16:creationId xmlns:a16="http://schemas.microsoft.com/office/drawing/2014/main" id="{68573755-1078-BBDF-16C0-8840A81B7B20}"/>
              </a:ext>
            </a:extLst>
          </p:cNvPr>
          <p:cNvSpPr>
            <a:spLocks noGrp="1"/>
          </p:cNvSpPr>
          <p:nvPr>
            <p:ph type="sldNum" idx="10"/>
          </p:nvPr>
        </p:nvSpPr>
        <p:spPr>
          <a:xfrm>
            <a:off x="4211638" y="6554788"/>
            <a:ext cx="655637" cy="239712"/>
          </a:xfrm>
        </p:spPr>
        <p:txBody>
          <a:bodyPr wrap="square" anchor="ctr">
            <a:normAutofit/>
          </a:bodyPr>
          <a:lstStyle/>
          <a:p>
            <a:pPr>
              <a:spcAft>
                <a:spcPts val="600"/>
              </a:spcAft>
              <a:defRPr/>
            </a:pPr>
            <a:r>
              <a:rPr lang="en-US" altLang="en-US"/>
              <a:t>Slide </a:t>
            </a:r>
            <a:fld id="{F187470B-50EF-4A48-B024-330BF2280833}" type="slidenum">
              <a:rPr lang="en-US" altLang="en-US" smtClean="0"/>
              <a:pPr>
                <a:spcAft>
                  <a:spcPts val="600"/>
                </a:spcAft>
                <a:defRPr/>
              </a:pPr>
              <a:t>7</a:t>
            </a:fld>
            <a:endParaRPr lang="en-US" altLang="en-US"/>
          </a:p>
        </p:txBody>
      </p:sp>
    </p:spTree>
    <p:extLst>
      <p:ext uri="{BB962C8B-B14F-4D97-AF65-F5344CB8AC3E}">
        <p14:creationId xmlns:p14="http://schemas.microsoft.com/office/powerpoint/2010/main" val="2698664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53FC5-AB2B-EACF-C459-BAFD64B8AB42}"/>
              </a:ext>
            </a:extLst>
          </p:cNvPr>
          <p:cNvSpPr>
            <a:spLocks noGrp="1"/>
          </p:cNvSpPr>
          <p:nvPr>
            <p:ph type="title"/>
          </p:nvPr>
        </p:nvSpPr>
        <p:spPr>
          <a:xfrm>
            <a:off x="762000" y="685800"/>
            <a:ext cx="7764463" cy="754063"/>
          </a:xfrm>
        </p:spPr>
        <p:txBody>
          <a:bodyPr wrap="square" anchor="ctr">
            <a:normAutofit/>
          </a:bodyPr>
          <a:lstStyle/>
          <a:p>
            <a:r>
              <a:rPr lang="en-US" dirty="0"/>
              <a:t>Adjourned</a:t>
            </a:r>
          </a:p>
        </p:txBody>
      </p:sp>
      <p:sp>
        <p:nvSpPr>
          <p:cNvPr id="4" name="Slide Number Placeholder 3">
            <a:extLst>
              <a:ext uri="{FF2B5EF4-FFF2-40B4-BE49-F238E27FC236}">
                <a16:creationId xmlns:a16="http://schemas.microsoft.com/office/drawing/2014/main" id="{68573755-1078-BBDF-16C0-8840A81B7B20}"/>
              </a:ext>
            </a:extLst>
          </p:cNvPr>
          <p:cNvSpPr>
            <a:spLocks noGrp="1"/>
          </p:cNvSpPr>
          <p:nvPr>
            <p:ph type="sldNum" idx="10"/>
          </p:nvPr>
        </p:nvSpPr>
        <p:spPr>
          <a:xfrm>
            <a:off x="4211638" y="6554788"/>
            <a:ext cx="655637" cy="239712"/>
          </a:xfrm>
        </p:spPr>
        <p:txBody>
          <a:bodyPr wrap="square" anchor="ctr">
            <a:normAutofit/>
          </a:bodyPr>
          <a:lstStyle/>
          <a:p>
            <a:pPr>
              <a:spcAft>
                <a:spcPts val="600"/>
              </a:spcAft>
              <a:defRPr/>
            </a:pPr>
            <a:r>
              <a:rPr lang="en-US" altLang="en-US"/>
              <a:t>Slide </a:t>
            </a:r>
            <a:fld id="{F187470B-50EF-4A48-B024-330BF2280833}" type="slidenum">
              <a:rPr lang="en-US" altLang="en-US" smtClean="0"/>
              <a:pPr>
                <a:spcAft>
                  <a:spcPts val="600"/>
                </a:spcAft>
                <a:defRPr/>
              </a:pPr>
              <a:t>8</a:t>
            </a:fld>
            <a:endParaRPr lang="en-US" altLang="en-US"/>
          </a:p>
        </p:txBody>
      </p:sp>
      <p:pic>
        <p:nvPicPr>
          <p:cNvPr id="5" name="Picture 4">
            <a:extLst>
              <a:ext uri="{FF2B5EF4-FFF2-40B4-BE49-F238E27FC236}">
                <a16:creationId xmlns:a16="http://schemas.microsoft.com/office/drawing/2014/main" id="{B28CB2A3-49EF-CF2A-F8D9-BAAD6FC7DE81}"/>
              </a:ext>
            </a:extLst>
          </p:cNvPr>
          <p:cNvPicPr>
            <a:picLocks noChangeAspect="1"/>
          </p:cNvPicPr>
          <p:nvPr/>
        </p:nvPicPr>
        <p:blipFill>
          <a:blip r:embed="rId2"/>
          <a:stretch>
            <a:fillRect/>
          </a:stretch>
        </p:blipFill>
        <p:spPr>
          <a:xfrm>
            <a:off x="3048571" y="2087296"/>
            <a:ext cx="3191320" cy="3820058"/>
          </a:xfrm>
          <a:prstGeom prst="rect">
            <a:avLst/>
          </a:prstGeom>
        </p:spPr>
      </p:pic>
    </p:spTree>
    <p:extLst>
      <p:ext uri="{BB962C8B-B14F-4D97-AF65-F5344CB8AC3E}">
        <p14:creationId xmlns:p14="http://schemas.microsoft.com/office/powerpoint/2010/main" val="3469985048"/>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18301</TotalTime>
  <Words>345</Words>
  <Application>Microsoft Office PowerPoint</Application>
  <PresentationFormat>On-screen Show (4:3)</PresentationFormat>
  <Paragraphs>59</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 Unicode MS</vt:lpstr>
      <vt:lpstr>Arial</vt:lpstr>
      <vt:lpstr>Arial Rounded MT Bold</vt:lpstr>
      <vt:lpstr>Calibri</vt:lpstr>
      <vt:lpstr>Times New Roman</vt:lpstr>
      <vt:lpstr>Verdana</vt:lpstr>
      <vt:lpstr>Office Theme</vt:lpstr>
      <vt:lpstr>PowerPoint Presentation</vt:lpstr>
      <vt:lpstr>September 802 Wireless Interim Session        Big Island, HI, USA</vt:lpstr>
      <vt:lpstr>Mixed Mode Meeting</vt:lpstr>
      <vt:lpstr>PowerPoint Presentation</vt:lpstr>
      <vt:lpstr>The usual question</vt:lpstr>
      <vt:lpstr>References</vt:lpstr>
      <vt:lpstr>Any Other Business</vt:lpstr>
      <vt:lpstr>Adjourned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WNG Agenda and Meeting Sides</dc:title>
  <dc:subject/>
  <dc:creator>Phil Beecher</dc:creator>
  <cp:keywords>July 2025 Plenary</cp:keywords>
  <dc:description>15-25-0381-0o-wng0</dc:description>
  <cp:lastModifiedBy>Benjamin Rolfe</cp:lastModifiedBy>
  <cp:revision>130</cp:revision>
  <cp:lastPrinted>2000-03-07T00:55:37Z</cp:lastPrinted>
  <dcterms:created xsi:type="dcterms:W3CDTF">2016-01-17T22:48:36Z</dcterms:created>
  <dcterms:modified xsi:type="dcterms:W3CDTF">2025-09-17T20:27:02Z</dcterms:modified>
  <cp:category/>
</cp:coreProperties>
</file>