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366" r:id="rId3"/>
    <p:sldId id="2372" r:id="rId4"/>
    <p:sldId id="290" r:id="rId5"/>
    <p:sldId id="2369" r:id="rId6"/>
    <p:sldId id="2376" r:id="rId7"/>
    <p:sldId id="2375" r:id="rId8"/>
    <p:sldId id="2370" r:id="rId9"/>
    <p:sldId id="2380" r:id="rId10"/>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F2645-FE13-457D-A19E-7653A0611464}" v="7" dt="2025-09-16T21:17:08.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8CB9D304-1A1F-4AF5-91B7-32E3559C450B}"/>
    <pc:docChg chg="undo custSel delSld modSld modMainMaster modSection">
      <pc:chgData name="Phil Beecher" userId="8e59e9d451c39ba5" providerId="LiveId" clId="{8CB9D304-1A1F-4AF5-91B7-32E3559C450B}" dt="2025-09-16T21:20:29.671" v="138" actId="6549"/>
      <pc:docMkLst>
        <pc:docMk/>
      </pc:docMkLst>
      <pc:sldChg chg="modSp mod">
        <pc:chgData name="Phil Beecher" userId="8e59e9d451c39ba5" providerId="LiveId" clId="{8CB9D304-1A1F-4AF5-91B7-32E3559C450B}" dt="2025-09-16T21:10:57.936" v="51" actId="20577"/>
        <pc:sldMkLst>
          <pc:docMk/>
          <pc:sldMk cId="0" sldId="259"/>
        </pc:sldMkLst>
        <pc:spChg chg="mod">
          <ac:chgData name="Phil Beecher" userId="8e59e9d451c39ba5" providerId="LiveId" clId="{8CB9D304-1A1F-4AF5-91B7-32E3559C450B}" dt="2025-09-16T21:10:57.936" v="51" actId="20577"/>
          <ac:spMkLst>
            <pc:docMk/>
            <pc:sldMk cId="0" sldId="259"/>
            <ac:spMk id="27651" creationId="{00000000-0000-0000-0000-000000000000}"/>
          </ac:spMkLst>
        </pc:spChg>
      </pc:sldChg>
      <pc:sldChg chg="modSp mod">
        <pc:chgData name="Phil Beecher" userId="8e59e9d451c39ba5" providerId="LiveId" clId="{8CB9D304-1A1F-4AF5-91B7-32E3559C450B}" dt="2025-09-16T21:11:20.975" v="66" actId="6549"/>
        <pc:sldMkLst>
          <pc:docMk/>
          <pc:sldMk cId="0" sldId="290"/>
        </pc:sldMkLst>
        <pc:spChg chg="mod">
          <ac:chgData name="Phil Beecher" userId="8e59e9d451c39ba5" providerId="LiveId" clId="{8CB9D304-1A1F-4AF5-91B7-32E3559C450B}" dt="2025-09-16T21:11:20.975" v="66" actId="6549"/>
          <ac:spMkLst>
            <pc:docMk/>
            <pc:sldMk cId="0" sldId="290"/>
            <ac:spMk id="3" creationId="{36DD7F8A-592E-4905-9BBC-EABDCB63D314}"/>
          </ac:spMkLst>
        </pc:spChg>
      </pc:sldChg>
      <pc:sldChg chg="modSp mod">
        <pc:chgData name="Phil Beecher" userId="8e59e9d451c39ba5" providerId="LiveId" clId="{8CB9D304-1A1F-4AF5-91B7-32E3559C450B}" dt="2025-09-16T21:20:13.702" v="136" actId="20577"/>
        <pc:sldMkLst>
          <pc:docMk/>
          <pc:sldMk cId="0" sldId="2370"/>
        </pc:sldMkLst>
        <pc:spChg chg="mod">
          <ac:chgData name="Phil Beecher" userId="8e59e9d451c39ba5" providerId="LiveId" clId="{8CB9D304-1A1F-4AF5-91B7-32E3559C450B}" dt="2025-09-16T21:20:13.702" v="136" actId="20577"/>
          <ac:spMkLst>
            <pc:docMk/>
            <pc:sldMk cId="0" sldId="2370"/>
            <ac:spMk id="21510" creationId="{00000000-0000-0000-0000-000000000000}"/>
          </ac:spMkLst>
        </pc:spChg>
      </pc:sldChg>
      <pc:sldChg chg="addSp delSp modSp mod">
        <pc:chgData name="Phil Beecher" userId="8e59e9d451c39ba5" providerId="LiveId" clId="{8CB9D304-1A1F-4AF5-91B7-32E3559C450B}" dt="2025-09-16T21:17:54.444" v="77" actId="478"/>
        <pc:sldMkLst>
          <pc:docMk/>
          <pc:sldMk cId="1944720935" sldId="2375"/>
        </pc:sldMkLst>
        <pc:spChg chg="mod">
          <ac:chgData name="Phil Beecher" userId="8e59e9d451c39ba5" providerId="LiveId" clId="{8CB9D304-1A1F-4AF5-91B7-32E3559C450B}" dt="2025-09-16T21:17:51.642" v="76" actId="1076"/>
          <ac:spMkLst>
            <pc:docMk/>
            <pc:sldMk cId="1944720935" sldId="2375"/>
            <ac:spMk id="3" creationId="{5E098712-F819-98AE-93B4-C70EB91F0E12}"/>
          </ac:spMkLst>
        </pc:spChg>
        <pc:spChg chg="del">
          <ac:chgData name="Phil Beecher" userId="8e59e9d451c39ba5" providerId="LiveId" clId="{8CB9D304-1A1F-4AF5-91B7-32E3559C450B}" dt="2025-09-16T21:17:54.444" v="77" actId="478"/>
          <ac:spMkLst>
            <pc:docMk/>
            <pc:sldMk cId="1944720935" sldId="2375"/>
            <ac:spMk id="7" creationId="{00D1A546-314D-710F-EBA3-C0E640AFA9DD}"/>
          </ac:spMkLst>
        </pc:spChg>
        <pc:spChg chg="mod">
          <ac:chgData name="Phil Beecher" userId="8e59e9d451c39ba5" providerId="LiveId" clId="{8CB9D304-1A1F-4AF5-91B7-32E3559C450B}" dt="2025-09-16T21:17:33.727" v="73" actId="1076"/>
          <ac:spMkLst>
            <pc:docMk/>
            <pc:sldMk cId="1944720935" sldId="2375"/>
            <ac:spMk id="10" creationId="{02B1D539-4F46-9315-FC85-568F229C68EC}"/>
          </ac:spMkLst>
        </pc:spChg>
        <pc:graphicFrameChg chg="del mod">
          <ac:chgData name="Phil Beecher" userId="8e59e9d451c39ba5" providerId="LiveId" clId="{8CB9D304-1A1F-4AF5-91B7-32E3559C450B}" dt="2025-09-16T21:15:46.401" v="68" actId="478"/>
          <ac:graphicFrameMkLst>
            <pc:docMk/>
            <pc:sldMk cId="1944720935" sldId="2375"/>
            <ac:graphicFrameMk id="2" creationId="{2D1C9201-B0FA-5E0C-5889-6C515318AF77}"/>
          </ac:graphicFrameMkLst>
        </pc:graphicFrameChg>
        <pc:graphicFrameChg chg="add mod">
          <ac:chgData name="Phil Beecher" userId="8e59e9d451c39ba5" providerId="LiveId" clId="{8CB9D304-1A1F-4AF5-91B7-32E3559C450B}" dt="2025-09-16T21:16:36.015" v="69"/>
          <ac:graphicFrameMkLst>
            <pc:docMk/>
            <pc:sldMk cId="1944720935" sldId="2375"/>
            <ac:graphicFrameMk id="4" creationId="{86CC768A-D9A8-9EAC-C622-B127ACC05330}"/>
          </ac:graphicFrameMkLst>
        </pc:graphicFrameChg>
        <pc:graphicFrameChg chg="mod ord">
          <ac:chgData name="Phil Beecher" userId="8e59e9d451c39ba5" providerId="LiveId" clId="{8CB9D304-1A1F-4AF5-91B7-32E3559C450B}" dt="2025-09-16T21:17:40.449" v="75" actId="1076"/>
          <ac:graphicFrameMkLst>
            <pc:docMk/>
            <pc:sldMk cId="1944720935" sldId="2375"/>
            <ac:graphicFrameMk id="6" creationId="{2E951100-96C4-AF44-8623-472938E86F60}"/>
          </ac:graphicFrameMkLst>
        </pc:graphicFrameChg>
      </pc:sldChg>
      <pc:sldChg chg="del">
        <pc:chgData name="Phil Beecher" userId="8e59e9d451c39ba5" providerId="LiveId" clId="{8CB9D304-1A1F-4AF5-91B7-32E3559C450B}" dt="2025-09-16T21:20:20.698" v="137" actId="47"/>
        <pc:sldMkLst>
          <pc:docMk/>
          <pc:sldMk cId="3610719342" sldId="2379"/>
        </pc:sldMkLst>
      </pc:sldChg>
      <pc:sldChg chg="modSp mod">
        <pc:chgData name="Phil Beecher" userId="8e59e9d451c39ba5" providerId="LiveId" clId="{8CB9D304-1A1F-4AF5-91B7-32E3559C450B}" dt="2025-09-16T21:20:29.671" v="138" actId="6549"/>
        <pc:sldMkLst>
          <pc:docMk/>
          <pc:sldMk cId="515066158" sldId="2380"/>
        </pc:sldMkLst>
        <pc:spChg chg="mod">
          <ac:chgData name="Phil Beecher" userId="8e59e9d451c39ba5" providerId="LiveId" clId="{8CB9D304-1A1F-4AF5-91B7-32E3559C450B}" dt="2025-09-16T21:20:29.671" v="138" actId="6549"/>
          <ac:spMkLst>
            <pc:docMk/>
            <pc:sldMk cId="515066158" sldId="2380"/>
            <ac:spMk id="21510" creationId="{00000000-0000-0000-0000-000000000000}"/>
          </ac:spMkLst>
        </pc:spChg>
      </pc:sldChg>
      <pc:sldMasterChg chg="modSp mod">
        <pc:chgData name="Phil Beecher" userId="8e59e9d451c39ba5" providerId="LiveId" clId="{8CB9D304-1A1F-4AF5-91B7-32E3559C450B}" dt="2025-09-16T21:09:58.687" v="21" actId="20577"/>
        <pc:sldMasterMkLst>
          <pc:docMk/>
          <pc:sldMasterMk cId="0" sldId="2147483648"/>
        </pc:sldMasterMkLst>
        <pc:spChg chg="mod">
          <ac:chgData name="Phil Beecher" userId="8e59e9d451c39ba5" providerId="LiveId" clId="{8CB9D304-1A1F-4AF5-91B7-32E3559C450B}" dt="2025-09-16T21:09:58.687" v="21" actId="20577"/>
          <ac:spMkLst>
            <pc:docMk/>
            <pc:sldMasterMk cId="0" sldId="2147483648"/>
            <ac:spMk id="13" creationId="{3CB784B2-5860-4B3C-BF6D-C8234231458E}"/>
          </ac:spMkLst>
        </pc:spChg>
        <pc:spChg chg="mod">
          <ac:chgData name="Phil Beecher" userId="8e59e9d451c39ba5" providerId="LiveId" clId="{8CB9D304-1A1F-4AF5-91B7-32E3559C450B}" dt="2025-09-16T21:09:52.217" v="12" actId="113"/>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a:t>
            </a:r>
            <a:r>
              <a:rPr lang="en-GB" sz="1400" b="0" i="0" kern="1200" dirty="0">
                <a:solidFill>
                  <a:schemeClr val="tx1"/>
                </a:solidFill>
                <a:effectLst/>
                <a:latin typeface="+mj-lt"/>
                <a:ea typeface="ＭＳ Ｐゴシック" charset="0"/>
                <a:cs typeface="ＭＳ Ｐゴシック" charset="0"/>
              </a:rPr>
              <a:t>25-0475-00</a:t>
            </a:r>
            <a:r>
              <a:rPr lang="en-US" sz="1400" b="0" dirty="0">
                <a:latin typeface="+mj-lt"/>
                <a:cs typeface="Calibri" panose="020F0502020204030204" pitchFamily="34" charset="0"/>
              </a:rPr>
              <a:t>-0mag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September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 Opening / Closing Report for July 2025 Session]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Date Submitted: </a:t>
            </a:r>
            <a:r>
              <a:rPr lang="en-US" sz="1600" dirty="0">
                <a:latin typeface="Calibri" panose="020F0502020204030204" pitchFamily="34" charset="0"/>
                <a:ea typeface="ＭＳ Ｐゴシック" pitchFamily="-65" charset="-128"/>
                <a:cs typeface="Calibri" panose="020F0502020204030204" pitchFamily="34" charset="0"/>
              </a:rPr>
              <a:t>[16 September 2025]	</a:t>
            </a:r>
          </a:p>
          <a:p>
            <a:pPr eaLnBrk="0" hangingPunct="0">
              <a:defRPr/>
            </a:pPr>
            <a:r>
              <a:rPr lang="en-US" sz="1600" b="1" dirty="0">
                <a:latin typeface="Calibri" panose="020F0502020204030204" pitchFamily="34" charset="0"/>
                <a:ea typeface="ＭＳ Ｐゴシック" pitchFamily="-65" charset="-128"/>
                <a:cs typeface="Calibri" panose="020F0502020204030204" pitchFamily="34" charset="0"/>
              </a:rPr>
              <a:t>Source:</a:t>
            </a:r>
            <a:r>
              <a:rPr lang="en-US" sz="1600" dirty="0">
                <a:latin typeface="Calibri" panose="020F0502020204030204" pitchFamily="34" charset="0"/>
                <a:ea typeface="ＭＳ Ｐゴシック" pitchFamily="-65" charset="-128"/>
                <a:cs typeface="Calibri" panose="020F0502020204030204" pitchFamily="34" charset="0"/>
              </a:rPr>
              <a:t> [Phil Beecher] Company [Wi-SUN Alliance]</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Address [</a:t>
            </a:r>
            <a:r>
              <a:rPr lang="en-US" sz="1600" dirty="0" err="1">
                <a:latin typeface="Calibri" panose="020F0502020204030204" pitchFamily="34" charset="0"/>
                <a:ea typeface="ＭＳ Ｐゴシック" pitchFamily="-65" charset="-128"/>
                <a:cs typeface="Calibri" panose="020F0502020204030204" pitchFamily="34" charset="0"/>
              </a:rPr>
              <a:t>Aldrington</a:t>
            </a:r>
            <a:r>
              <a:rPr lang="en-US" sz="1600" dirty="0">
                <a:latin typeface="Calibri" panose="020F0502020204030204" pitchFamily="34" charset="0"/>
                <a:ea typeface="ＭＳ Ｐゴシック" pitchFamily="-65" charset="-128"/>
                <a:cs typeface="Calibri" panose="020F0502020204030204" pitchFamily="34" charset="0"/>
              </a:rPr>
              <a:t> Actually, SE England]</a:t>
            </a:r>
          </a:p>
          <a:p>
            <a:pPr eaLnBrk="0" hangingPunct="0">
              <a:defRPr/>
            </a:pPr>
            <a:r>
              <a:rPr lang="en-US" sz="1600" dirty="0">
                <a:latin typeface="Calibri" panose="020F0502020204030204" pitchFamily="34" charset="0"/>
                <a:ea typeface="ＭＳ Ｐゴシック" pitchFamily="-65" charset="-128"/>
                <a:cs typeface="Calibri" panose="020F0502020204030204" pitchFamily="34" charset="0"/>
              </a:rPr>
              <a:t>Voice:[+44-1273-422275], E-Mail:[pbeecher@wi-sun.org]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September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September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E951100-96C4-AF44-8623-472938E86F60}"/>
              </a:ext>
            </a:extLst>
          </p:cNvPr>
          <p:cNvGraphicFramePr>
            <a:graphicFrameLocks noChangeAspect="1"/>
          </p:cNvGraphicFramePr>
          <p:nvPr>
            <p:extLst>
              <p:ext uri="{D42A27DB-BD31-4B8C-83A1-F6EECF244321}">
                <p14:modId xmlns:p14="http://schemas.microsoft.com/office/powerpoint/2010/main" val="1773340571"/>
              </p:ext>
            </p:extLst>
          </p:nvPr>
        </p:nvGraphicFramePr>
        <p:xfrm>
          <a:off x="990599" y="609600"/>
          <a:ext cx="10108773" cy="5638800"/>
        </p:xfrm>
        <a:graphic>
          <a:graphicData uri="http://schemas.openxmlformats.org/presentationml/2006/ole">
            <mc:AlternateContent xmlns:mc="http://schemas.openxmlformats.org/markup-compatibility/2006">
              <mc:Choice xmlns:v="urn:schemas-microsoft-com:vml" Requires="v">
                <p:oleObj name="Worksheet" r:id="rId2" imgW="14939994" imgH="8334375" progId="Excel.Sheet.12">
                  <p:embed/>
                </p:oleObj>
              </mc:Choice>
              <mc:Fallback>
                <p:oleObj name="Worksheet" r:id="rId2" imgW="14939994" imgH="8334375" progId="Excel.Sheet.12">
                  <p:embed/>
                  <p:pic>
                    <p:nvPicPr>
                      <p:cNvPr id="6" name="Object 5">
                        <a:extLst>
                          <a:ext uri="{FF2B5EF4-FFF2-40B4-BE49-F238E27FC236}">
                            <a16:creationId xmlns:a16="http://schemas.microsoft.com/office/drawing/2014/main" id="{2E951100-96C4-AF44-8623-472938E86F60}"/>
                          </a:ext>
                        </a:extLst>
                      </p:cNvPr>
                      <p:cNvPicPr/>
                      <p:nvPr/>
                    </p:nvPicPr>
                    <p:blipFill>
                      <a:blip r:embed="rId3"/>
                      <a:stretch>
                        <a:fillRect/>
                      </a:stretch>
                    </p:blipFill>
                    <p:spPr>
                      <a:xfrm>
                        <a:off x="990599" y="609600"/>
                        <a:ext cx="10108773" cy="56388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876800" y="36576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5E098712-F819-98AE-93B4-C70EB91F0E12}"/>
              </a:ext>
            </a:extLst>
          </p:cNvPr>
          <p:cNvSpPr/>
          <p:nvPr/>
        </p:nvSpPr>
        <p:spPr bwMode="auto">
          <a:xfrm>
            <a:off x="4863662" y="4343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&amp; 2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comments received from IEC/ISO/JTC1/SC6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comments or questions on existing or new standards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change requests for Operations Manual – broken link</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Motion templates – modify CRG templates</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Project Checklist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Adjourn</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Font typeface="+mj-lt"/>
              <a:buAutoNum type="arabicPeriod"/>
            </a:pPr>
            <a:r>
              <a:rPr lang="en-US" sz="2000">
                <a:latin typeface="Calibri" panose="020F0502020204030204" pitchFamily="34" charset="0"/>
                <a:cs typeface="Calibri" panose="020F0502020204030204" pitchFamily="34" charset="0"/>
              </a:rPr>
              <a:t>Worked </a:t>
            </a:r>
            <a:r>
              <a:rPr lang="en-US" sz="2000" dirty="0">
                <a:latin typeface="Calibri" panose="020F0502020204030204" pitchFamily="34" charset="0"/>
                <a:cs typeface="Calibri" panose="020F0502020204030204" pitchFamily="34" charset="0"/>
              </a:rPr>
              <a:t>on templates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Discussion about IMAT and other rules issues.</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73618</TotalTime>
  <Words>898</Words>
  <Application>Microsoft Office PowerPoint</Application>
  <PresentationFormat>Widescreen</PresentationFormat>
  <Paragraphs>99</Paragraphs>
  <Slides>9</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1144</cp:revision>
  <cp:lastPrinted>2016-07-25T16:00:41Z</cp:lastPrinted>
  <dcterms:created xsi:type="dcterms:W3CDTF">2009-07-12T16:25:16Z</dcterms:created>
  <dcterms:modified xsi:type="dcterms:W3CDTF">2025-09-16T21:20:32Z</dcterms:modified>
  <cp:category/>
</cp:coreProperties>
</file>