
<file path=[Content_Types].xml><?xml version="1.0" encoding="utf-8"?>
<Types xmlns="http://schemas.openxmlformats.org/package/2006/content-types">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autoCompressPictures="0">
  <p:sldMasterIdLst>
    <p:sldMasterId id="2147483648" r:id="rId1"/>
  </p:sldMasterIdLst>
  <p:notesMasterIdLst>
    <p:notesMasterId r:id="rId12"/>
  </p:notesMasterIdLst>
  <p:handoutMasterIdLst>
    <p:handoutMasterId r:id="rId13"/>
  </p:handoutMasterIdLst>
  <p:sldIdLst>
    <p:sldId id="256" r:id="rId2"/>
    <p:sldId id="353" r:id="rId3"/>
    <p:sldId id="376" r:id="rId4"/>
    <p:sldId id="360" r:id="rId5"/>
    <p:sldId id="2147472191" r:id="rId6"/>
    <p:sldId id="377" r:id="rId7"/>
    <p:sldId id="378" r:id="rId8"/>
    <p:sldId id="2147472196" r:id="rId9"/>
    <p:sldId id="2147472197" r:id="rId10"/>
    <p:sldId id="2147472195" r:id="rId11"/>
  </p:sldIdLst>
  <p:sldSz cx="9144000" cy="6858000" type="screen4x3"/>
  <p:notesSz cx="6858000" cy="9237663"/>
  <p:defaultTextStyle>
    <a:defPPr>
      <a:defRPr lang="en-GB"/>
    </a:defPPr>
    <a:lvl1pPr algn="l" defTabSz="449263" rtl="0" eaLnBrk="0" fontAlgn="base" hangingPunct="0">
      <a:spcBef>
        <a:spcPct val="0"/>
      </a:spcBef>
      <a:spcAft>
        <a:spcPct val="0"/>
      </a:spcAft>
      <a:defRPr sz="1200" kern="1200">
        <a:solidFill>
          <a:schemeClr val="bg1"/>
        </a:solidFill>
        <a:latin typeface="Times New Roman" panose="02020603050405020304" pitchFamily="18" charset="0"/>
        <a:ea typeface="MS PGothic" panose="020B0600070205080204" pitchFamily="34" charset="-128"/>
        <a:cs typeface="+mn-cs"/>
      </a:defRPr>
    </a:lvl1pPr>
    <a:lvl2pPr marL="742950" indent="-285750" algn="l" defTabSz="449263" rtl="0" eaLnBrk="0" fontAlgn="base" hangingPunct="0">
      <a:spcBef>
        <a:spcPct val="0"/>
      </a:spcBef>
      <a:spcAft>
        <a:spcPct val="0"/>
      </a:spcAft>
      <a:defRPr sz="1200" kern="1200">
        <a:solidFill>
          <a:schemeClr val="bg1"/>
        </a:solidFill>
        <a:latin typeface="Times New Roman" panose="02020603050405020304" pitchFamily="18" charset="0"/>
        <a:ea typeface="MS PGothic" panose="020B0600070205080204" pitchFamily="34" charset="-128"/>
        <a:cs typeface="+mn-cs"/>
      </a:defRPr>
    </a:lvl2pPr>
    <a:lvl3pPr marL="1143000" indent="-228600" algn="l" defTabSz="449263" rtl="0" eaLnBrk="0" fontAlgn="base" hangingPunct="0">
      <a:spcBef>
        <a:spcPct val="0"/>
      </a:spcBef>
      <a:spcAft>
        <a:spcPct val="0"/>
      </a:spcAft>
      <a:defRPr sz="1200" kern="1200">
        <a:solidFill>
          <a:schemeClr val="bg1"/>
        </a:solidFill>
        <a:latin typeface="Times New Roman" panose="02020603050405020304" pitchFamily="18" charset="0"/>
        <a:ea typeface="MS PGothic" panose="020B0600070205080204" pitchFamily="34" charset="-128"/>
        <a:cs typeface="+mn-cs"/>
      </a:defRPr>
    </a:lvl3pPr>
    <a:lvl4pPr marL="1600200" indent="-228600" algn="l" defTabSz="449263" rtl="0" eaLnBrk="0" fontAlgn="base" hangingPunct="0">
      <a:spcBef>
        <a:spcPct val="0"/>
      </a:spcBef>
      <a:spcAft>
        <a:spcPct val="0"/>
      </a:spcAft>
      <a:defRPr sz="1200" kern="1200">
        <a:solidFill>
          <a:schemeClr val="bg1"/>
        </a:solidFill>
        <a:latin typeface="Times New Roman" panose="02020603050405020304" pitchFamily="18" charset="0"/>
        <a:ea typeface="MS PGothic" panose="020B0600070205080204" pitchFamily="34" charset="-128"/>
        <a:cs typeface="+mn-cs"/>
      </a:defRPr>
    </a:lvl4pPr>
    <a:lvl5pPr marL="2057400" indent="-228600" algn="l" defTabSz="449263" rtl="0" eaLnBrk="0" fontAlgn="base" hangingPunct="0">
      <a:spcBef>
        <a:spcPct val="0"/>
      </a:spcBef>
      <a:spcAft>
        <a:spcPct val="0"/>
      </a:spcAft>
      <a:defRPr sz="1200" kern="1200">
        <a:solidFill>
          <a:schemeClr val="bg1"/>
        </a:solidFill>
        <a:latin typeface="Times New Roman" panose="02020603050405020304" pitchFamily="18" charset="0"/>
        <a:ea typeface="MS PGothic" panose="020B0600070205080204" pitchFamily="34" charset="-128"/>
        <a:cs typeface="+mn-cs"/>
      </a:defRPr>
    </a:lvl5pPr>
    <a:lvl6pPr marL="2286000" algn="l" defTabSz="914400" rtl="0" eaLnBrk="1" latinLnBrk="0" hangingPunct="1">
      <a:defRPr sz="1200" kern="1200">
        <a:solidFill>
          <a:schemeClr val="bg1"/>
        </a:solidFill>
        <a:latin typeface="Times New Roman" panose="02020603050405020304" pitchFamily="18" charset="0"/>
        <a:ea typeface="MS PGothic" panose="020B0600070205080204" pitchFamily="34" charset="-128"/>
        <a:cs typeface="+mn-cs"/>
      </a:defRPr>
    </a:lvl6pPr>
    <a:lvl7pPr marL="2743200" algn="l" defTabSz="914400" rtl="0" eaLnBrk="1" latinLnBrk="0" hangingPunct="1">
      <a:defRPr sz="1200" kern="1200">
        <a:solidFill>
          <a:schemeClr val="bg1"/>
        </a:solidFill>
        <a:latin typeface="Times New Roman" panose="02020603050405020304" pitchFamily="18" charset="0"/>
        <a:ea typeface="MS PGothic" panose="020B0600070205080204" pitchFamily="34" charset="-128"/>
        <a:cs typeface="+mn-cs"/>
      </a:defRPr>
    </a:lvl7pPr>
    <a:lvl8pPr marL="3200400" algn="l" defTabSz="914400" rtl="0" eaLnBrk="1" latinLnBrk="0" hangingPunct="1">
      <a:defRPr sz="1200" kern="1200">
        <a:solidFill>
          <a:schemeClr val="bg1"/>
        </a:solidFill>
        <a:latin typeface="Times New Roman" panose="02020603050405020304" pitchFamily="18" charset="0"/>
        <a:ea typeface="MS PGothic" panose="020B0600070205080204" pitchFamily="34" charset="-128"/>
        <a:cs typeface="+mn-cs"/>
      </a:defRPr>
    </a:lvl8pPr>
    <a:lvl9pPr marL="3657600" algn="l" defTabSz="914400" rtl="0" eaLnBrk="1" latinLnBrk="0" hangingPunct="1">
      <a:defRPr sz="1200" kern="1200">
        <a:solidFill>
          <a:schemeClr val="bg1"/>
        </a:solidFill>
        <a:latin typeface="Times New Roman" panose="02020603050405020304" pitchFamily="18" charset="0"/>
        <a:ea typeface="MS PGothic" panose="020B0600070205080204" pitchFamily="34"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Benjamin Rolfe" initials="BR" lastIdx="1"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C3EC8F"/>
    <a:srgbClr val="FAEE98"/>
    <a:srgbClr val="0000FF"/>
    <a:srgbClr val="EAEC38"/>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A111915-BE36-4E01-A7E5-04B1672EAD32}" styleName="Light Style 2 - Accent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BDBED569-4797-4DF1-A0F4-6AAB3CD982D8}" styleName="Light Style 3 - Accent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298" autoAdjust="0"/>
    <p:restoredTop sz="94646" autoAdjust="0"/>
  </p:normalViewPr>
  <p:slideViewPr>
    <p:cSldViewPr>
      <p:cViewPr varScale="1">
        <p:scale>
          <a:sx n="120" d="100"/>
          <a:sy n="120" d="100"/>
        </p:scale>
        <p:origin x="859" y="67"/>
      </p:cViewPr>
      <p:guideLst>
        <p:guide orient="horz" pos="2160"/>
        <p:guide pos="2880"/>
      </p:guideLst>
    </p:cSldViewPr>
  </p:slideViewPr>
  <p:outlineViewPr>
    <p:cViewPr varScale="1">
      <p:scale>
        <a:sx n="170" d="200"/>
        <a:sy n="170" d="200"/>
      </p:scale>
      <p:origin x="-780" y="-84"/>
    </p:cViewPr>
  </p:outlineViewPr>
  <p:notesTextViewPr>
    <p:cViewPr>
      <p:scale>
        <a:sx n="3" d="2"/>
        <a:sy n="3" d="2"/>
      </p:scale>
      <p:origin x="0" y="0"/>
    </p:cViewPr>
  </p:notesTextViewPr>
  <p:sorterViewPr>
    <p:cViewPr>
      <p:scale>
        <a:sx n="80" d="100"/>
        <a:sy n="80" d="100"/>
      </p:scale>
      <p:origin x="0" y="0"/>
    </p:cViewPr>
  </p:sorterViewPr>
  <p:notesViewPr>
    <p:cSldViewPr>
      <p:cViewPr varScale="1">
        <p:scale>
          <a:sx n="65" d="100"/>
          <a:sy n="65" d="100"/>
        </p:scale>
        <p:origin x="2933" y="38"/>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handoutMaster" Target="handoutMasters/handout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commentAuthors" Target="commentAuthor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0284C8AE-9B4D-E3B9-5EF1-3F5F2F4C5CC3}"/>
              </a:ext>
            </a:extLst>
          </p:cNvPr>
          <p:cNvSpPr>
            <a:spLocks noGrp="1"/>
          </p:cNvSpPr>
          <p:nvPr>
            <p:ph type="hdr" sz="quarter"/>
          </p:nvPr>
        </p:nvSpPr>
        <p:spPr>
          <a:xfrm>
            <a:off x="0" y="0"/>
            <a:ext cx="2971800" cy="463550"/>
          </a:xfrm>
          <a:prstGeom prst="rect">
            <a:avLst/>
          </a:prstGeom>
        </p:spPr>
        <p:txBody>
          <a:bodyPr vert="horz" lIns="91440" tIns="45720" rIns="91440" bIns="45720" rtlCol="0"/>
          <a:lstStyle>
            <a:lvl1pPr algn="l">
              <a:defRPr sz="1200"/>
            </a:lvl1pPr>
          </a:lstStyle>
          <a:p>
            <a:endParaRPr lang="en-GB"/>
          </a:p>
        </p:txBody>
      </p:sp>
      <p:sp>
        <p:nvSpPr>
          <p:cNvPr id="3" name="Date Placeholder 2">
            <a:extLst>
              <a:ext uri="{FF2B5EF4-FFF2-40B4-BE49-F238E27FC236}">
                <a16:creationId xmlns:a16="http://schemas.microsoft.com/office/drawing/2014/main" id="{7A93ED1B-99F0-D389-A91C-4FD1A9DEF3C6}"/>
              </a:ext>
            </a:extLst>
          </p:cNvPr>
          <p:cNvSpPr>
            <a:spLocks noGrp="1"/>
          </p:cNvSpPr>
          <p:nvPr>
            <p:ph type="dt" sz="quarter" idx="1"/>
          </p:nvPr>
        </p:nvSpPr>
        <p:spPr>
          <a:xfrm>
            <a:off x="3884613" y="0"/>
            <a:ext cx="2971800" cy="463550"/>
          </a:xfrm>
          <a:prstGeom prst="rect">
            <a:avLst/>
          </a:prstGeom>
        </p:spPr>
        <p:txBody>
          <a:bodyPr vert="horz" lIns="91440" tIns="45720" rIns="91440" bIns="45720" rtlCol="0"/>
          <a:lstStyle>
            <a:lvl1pPr algn="r">
              <a:defRPr sz="1200"/>
            </a:lvl1pPr>
          </a:lstStyle>
          <a:p>
            <a:fld id="{4984800F-1B68-5C40-AB02-2EF575ED69AA}" type="datetime1">
              <a:rPr lang="nb-NO" smtClean="0"/>
              <a:t>17.09.2025</a:t>
            </a:fld>
            <a:endParaRPr lang="en-GB"/>
          </a:p>
        </p:txBody>
      </p:sp>
      <p:sp>
        <p:nvSpPr>
          <p:cNvPr id="4" name="Footer Placeholder 3">
            <a:extLst>
              <a:ext uri="{FF2B5EF4-FFF2-40B4-BE49-F238E27FC236}">
                <a16:creationId xmlns:a16="http://schemas.microsoft.com/office/drawing/2014/main" id="{AD2C4568-7AD1-2059-08F4-350857F7F88F}"/>
              </a:ext>
            </a:extLst>
          </p:cNvPr>
          <p:cNvSpPr>
            <a:spLocks noGrp="1"/>
          </p:cNvSpPr>
          <p:nvPr>
            <p:ph type="ftr" sz="quarter" idx="2"/>
          </p:nvPr>
        </p:nvSpPr>
        <p:spPr>
          <a:xfrm>
            <a:off x="0" y="8774113"/>
            <a:ext cx="2971800" cy="463550"/>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a:extLst>
              <a:ext uri="{FF2B5EF4-FFF2-40B4-BE49-F238E27FC236}">
                <a16:creationId xmlns:a16="http://schemas.microsoft.com/office/drawing/2014/main" id="{15593556-3ACF-ACF0-B4AD-7E13060BD39C}"/>
              </a:ext>
            </a:extLst>
          </p:cNvPr>
          <p:cNvSpPr>
            <a:spLocks noGrp="1"/>
          </p:cNvSpPr>
          <p:nvPr>
            <p:ph type="sldNum" sz="quarter" idx="3"/>
          </p:nvPr>
        </p:nvSpPr>
        <p:spPr>
          <a:xfrm>
            <a:off x="3884613" y="8774113"/>
            <a:ext cx="2971800" cy="463550"/>
          </a:xfrm>
          <a:prstGeom prst="rect">
            <a:avLst/>
          </a:prstGeom>
        </p:spPr>
        <p:txBody>
          <a:bodyPr vert="horz" lIns="91440" tIns="45720" rIns="91440" bIns="45720" rtlCol="0" anchor="b"/>
          <a:lstStyle>
            <a:lvl1pPr algn="r">
              <a:defRPr sz="1200"/>
            </a:lvl1pPr>
          </a:lstStyle>
          <a:p>
            <a:fld id="{D84A3096-DD52-C145-A3CC-6FBA9647148E}" type="slidenum">
              <a:rPr lang="en-GB" smtClean="0"/>
              <a:t>‹#›</a:t>
            </a:fld>
            <a:endParaRPr lang="en-GB"/>
          </a:p>
        </p:txBody>
      </p:sp>
    </p:spTree>
    <p:extLst>
      <p:ext uri="{BB962C8B-B14F-4D97-AF65-F5344CB8AC3E}">
        <p14:creationId xmlns:p14="http://schemas.microsoft.com/office/powerpoint/2010/main" val="2460139767"/>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074" name="AutoShape 1">
            <a:extLst>
              <a:ext uri="{FF2B5EF4-FFF2-40B4-BE49-F238E27FC236}">
                <a16:creationId xmlns:a16="http://schemas.microsoft.com/office/drawing/2014/main" id="{1FAD8B0C-1BCA-4B4B-86AE-C637127452A1}"/>
              </a:ext>
            </a:extLst>
          </p:cNvPr>
          <p:cNvSpPr>
            <a:spLocks noChangeArrowheads="1"/>
          </p:cNvSpPr>
          <p:nvPr/>
        </p:nvSpPr>
        <p:spPr bwMode="auto">
          <a:xfrm>
            <a:off x="0" y="0"/>
            <a:ext cx="6858000" cy="9237663"/>
          </a:xfrm>
          <a:prstGeom prst="roundRect">
            <a:avLst>
              <a:gd name="adj" fmla="val 23"/>
            </a:avLst>
          </a:pr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en-US" altLang="en-US"/>
          </a:p>
        </p:txBody>
      </p:sp>
      <p:sp>
        <p:nvSpPr>
          <p:cNvPr id="3075" name="AutoShape 2">
            <a:extLst>
              <a:ext uri="{FF2B5EF4-FFF2-40B4-BE49-F238E27FC236}">
                <a16:creationId xmlns:a16="http://schemas.microsoft.com/office/drawing/2014/main" id="{B58C36BB-FB5B-4752-861B-050CB2D2169D}"/>
              </a:ext>
            </a:extLst>
          </p:cNvPr>
          <p:cNvSpPr>
            <a:spLocks noChangeArrowheads="1"/>
          </p:cNvSpPr>
          <p:nvPr/>
        </p:nvSpPr>
        <p:spPr bwMode="auto">
          <a:xfrm>
            <a:off x="0" y="0"/>
            <a:ext cx="6858000" cy="9237663"/>
          </a:xfrm>
          <a:prstGeom prst="roundRect">
            <a:avLst>
              <a:gd name="adj" fmla="val 23"/>
            </a:avLst>
          </a:pr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en-US" altLang="en-US"/>
          </a:p>
        </p:txBody>
      </p:sp>
      <p:sp>
        <p:nvSpPr>
          <p:cNvPr id="3076" name="AutoShape 3">
            <a:extLst>
              <a:ext uri="{FF2B5EF4-FFF2-40B4-BE49-F238E27FC236}">
                <a16:creationId xmlns:a16="http://schemas.microsoft.com/office/drawing/2014/main" id="{849DF383-6460-403D-AF77-5FFF96D9EF81}"/>
              </a:ext>
            </a:extLst>
          </p:cNvPr>
          <p:cNvSpPr>
            <a:spLocks noChangeArrowheads="1"/>
          </p:cNvSpPr>
          <p:nvPr/>
        </p:nvSpPr>
        <p:spPr bwMode="auto">
          <a:xfrm>
            <a:off x="0" y="0"/>
            <a:ext cx="6858000" cy="9237663"/>
          </a:xfrm>
          <a:prstGeom prst="roundRect">
            <a:avLst>
              <a:gd name="adj" fmla="val 23"/>
            </a:avLst>
          </a:pr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en-US" altLang="en-US"/>
          </a:p>
        </p:txBody>
      </p:sp>
      <p:sp>
        <p:nvSpPr>
          <p:cNvPr id="3077" name="AutoShape 4">
            <a:extLst>
              <a:ext uri="{FF2B5EF4-FFF2-40B4-BE49-F238E27FC236}">
                <a16:creationId xmlns:a16="http://schemas.microsoft.com/office/drawing/2014/main" id="{9E279C52-D4F4-4280-B302-F741933E0195}"/>
              </a:ext>
            </a:extLst>
          </p:cNvPr>
          <p:cNvSpPr>
            <a:spLocks noChangeArrowheads="1"/>
          </p:cNvSpPr>
          <p:nvPr/>
        </p:nvSpPr>
        <p:spPr bwMode="auto">
          <a:xfrm>
            <a:off x="0" y="0"/>
            <a:ext cx="6858000" cy="9237663"/>
          </a:xfrm>
          <a:prstGeom prst="roundRect">
            <a:avLst>
              <a:gd name="adj" fmla="val 23"/>
            </a:avLst>
          </a:pr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en-US" altLang="en-US"/>
          </a:p>
        </p:txBody>
      </p:sp>
      <p:sp>
        <p:nvSpPr>
          <p:cNvPr id="3078" name="AutoShape 5">
            <a:extLst>
              <a:ext uri="{FF2B5EF4-FFF2-40B4-BE49-F238E27FC236}">
                <a16:creationId xmlns:a16="http://schemas.microsoft.com/office/drawing/2014/main" id="{798152AC-16A6-47DC-A055-B74C14C5EC2B}"/>
              </a:ext>
            </a:extLst>
          </p:cNvPr>
          <p:cNvSpPr>
            <a:spLocks noChangeArrowheads="1"/>
          </p:cNvSpPr>
          <p:nvPr/>
        </p:nvSpPr>
        <p:spPr bwMode="auto">
          <a:xfrm>
            <a:off x="0" y="0"/>
            <a:ext cx="6858000" cy="9237663"/>
          </a:xfrm>
          <a:prstGeom prst="roundRect">
            <a:avLst>
              <a:gd name="adj" fmla="val 23"/>
            </a:avLst>
          </a:pr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en-US" altLang="en-US"/>
          </a:p>
        </p:txBody>
      </p:sp>
      <p:sp>
        <p:nvSpPr>
          <p:cNvPr id="3079" name="Text Box 6">
            <a:extLst>
              <a:ext uri="{FF2B5EF4-FFF2-40B4-BE49-F238E27FC236}">
                <a16:creationId xmlns:a16="http://schemas.microsoft.com/office/drawing/2014/main" id="{7B12017D-B53A-4443-ACCE-293205F1A8AB}"/>
              </a:ext>
            </a:extLst>
          </p:cNvPr>
          <p:cNvSpPr txBox="1">
            <a:spLocks noChangeArrowheads="1"/>
          </p:cNvSpPr>
          <p:nvPr/>
        </p:nvSpPr>
        <p:spPr bwMode="auto">
          <a:xfrm>
            <a:off x="3429000" y="95250"/>
            <a:ext cx="2784475" cy="212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en-US" altLang="en-US"/>
          </a:p>
        </p:txBody>
      </p:sp>
      <p:sp>
        <p:nvSpPr>
          <p:cNvPr id="2" name="Rectangle 7">
            <a:extLst>
              <a:ext uri="{FF2B5EF4-FFF2-40B4-BE49-F238E27FC236}">
                <a16:creationId xmlns:a16="http://schemas.microsoft.com/office/drawing/2014/main" id="{7FBA8C1C-E32A-4F14-9D1F-D7601E734A75}"/>
              </a:ext>
            </a:extLst>
          </p:cNvPr>
          <p:cNvSpPr>
            <a:spLocks noGrp="1" noChangeArrowheads="1"/>
          </p:cNvSpPr>
          <p:nvPr>
            <p:ph type="dt"/>
          </p:nvPr>
        </p:nvSpPr>
        <p:spPr bwMode="auto">
          <a:xfrm>
            <a:off x="646113" y="85725"/>
            <a:ext cx="2700337" cy="211138"/>
          </a:xfrm>
          <a:prstGeom prst="rect">
            <a:avLst/>
          </a:prstGeom>
          <a:noFill/>
          <a:ln>
            <a:noFill/>
          </a:ln>
          <a:effectLst/>
        </p:spPr>
        <p:txBody>
          <a:bodyPr vert="horz" wrap="square" lIns="0" tIns="0" rIns="0" bIns="0" numCol="1" anchor="b" anchorCtr="0" compatLnSpc="1">
            <a:prstTxWarp prst="textNoShape">
              <a:avLst/>
            </a:prstTxWarp>
          </a:bodyPr>
          <a:lstStyle>
            <a:lvl1pPr eaLnBrk="1" hangingPunct="1">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400" b="1">
                <a:solidFill>
                  <a:srgbClr val="000000"/>
                </a:solidFill>
                <a:latin typeface="Times New Roman" charset="0"/>
                <a:ea typeface="ＭＳ Ｐゴシック" charset="0"/>
                <a:cs typeface="Arial Unicode MS" charset="0"/>
              </a:defRPr>
            </a:lvl1pPr>
          </a:lstStyle>
          <a:p>
            <a:pPr>
              <a:defRPr/>
            </a:pPr>
            <a:fld id="{9302359A-0692-374B-B2D7-DC91120A3B79}" type="datetime1">
              <a:rPr lang="nb-NO" smtClean="0"/>
              <a:t>17.09.2025</a:t>
            </a:fld>
            <a:endParaRPr lang="en-US"/>
          </a:p>
        </p:txBody>
      </p:sp>
      <p:sp>
        <p:nvSpPr>
          <p:cNvPr id="3081" name="Rectangle 8">
            <a:extLst>
              <a:ext uri="{FF2B5EF4-FFF2-40B4-BE49-F238E27FC236}">
                <a16:creationId xmlns:a16="http://schemas.microsoft.com/office/drawing/2014/main" id="{E122C960-2A54-40F5-A908-87971E0C7034}"/>
              </a:ext>
            </a:extLst>
          </p:cNvPr>
          <p:cNvSpPr>
            <a:spLocks noGrp="1" noRot="1" noChangeAspect="1" noChangeArrowheads="1"/>
          </p:cNvSpPr>
          <p:nvPr>
            <p:ph type="sldImg"/>
          </p:nvPr>
        </p:nvSpPr>
        <p:spPr bwMode="auto">
          <a:xfrm>
            <a:off x="1130300" y="698500"/>
            <a:ext cx="4594225" cy="3443288"/>
          </a:xfrm>
          <a:prstGeom prst="rect">
            <a:avLst/>
          </a:prstGeom>
          <a:noFill/>
          <a:ln w="12600">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 name="Rectangle 9">
            <a:extLst>
              <a:ext uri="{FF2B5EF4-FFF2-40B4-BE49-F238E27FC236}">
                <a16:creationId xmlns:a16="http://schemas.microsoft.com/office/drawing/2014/main" id="{1234A300-5485-429F-944B-554FF57137BD}"/>
              </a:ext>
            </a:extLst>
          </p:cNvPr>
          <p:cNvSpPr>
            <a:spLocks noGrp="1" noChangeArrowheads="1"/>
          </p:cNvSpPr>
          <p:nvPr>
            <p:ph type="body"/>
          </p:nvPr>
        </p:nvSpPr>
        <p:spPr bwMode="auto">
          <a:xfrm>
            <a:off x="914400" y="4387850"/>
            <a:ext cx="5021263" cy="4148138"/>
          </a:xfrm>
          <a:prstGeom prst="rect">
            <a:avLst/>
          </a:prstGeom>
          <a:noFill/>
          <a:ln>
            <a:noFill/>
          </a:ln>
          <a:effectLst/>
        </p:spPr>
        <p:txBody>
          <a:bodyPr vert="horz" wrap="square" lIns="92160" tIns="46080" rIns="92160" bIns="46080" numCol="1" anchor="t" anchorCtr="0" compatLnSpc="1">
            <a:prstTxWarp prst="textNoShape">
              <a:avLst/>
            </a:prstTxWarp>
          </a:bodyPr>
          <a:lstStyle/>
          <a:p>
            <a:pPr lvl="0"/>
            <a:endParaRPr lang="en-US" altLang="en-US" noProof="0"/>
          </a:p>
        </p:txBody>
      </p:sp>
      <p:sp>
        <p:nvSpPr>
          <p:cNvPr id="3083" name="Text Box 10">
            <a:extLst>
              <a:ext uri="{FF2B5EF4-FFF2-40B4-BE49-F238E27FC236}">
                <a16:creationId xmlns:a16="http://schemas.microsoft.com/office/drawing/2014/main" id="{1C68885A-041B-4C0A-8E83-F16A43DC578F}"/>
              </a:ext>
            </a:extLst>
          </p:cNvPr>
          <p:cNvSpPr txBox="1">
            <a:spLocks noChangeArrowheads="1"/>
          </p:cNvSpPr>
          <p:nvPr/>
        </p:nvSpPr>
        <p:spPr bwMode="auto">
          <a:xfrm>
            <a:off x="3730625" y="8942388"/>
            <a:ext cx="2482850"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en-US" altLang="en-US"/>
          </a:p>
        </p:txBody>
      </p:sp>
      <p:sp>
        <p:nvSpPr>
          <p:cNvPr id="4" name="Rectangle 11">
            <a:extLst>
              <a:ext uri="{FF2B5EF4-FFF2-40B4-BE49-F238E27FC236}">
                <a16:creationId xmlns:a16="http://schemas.microsoft.com/office/drawing/2014/main" id="{41E70119-92F6-4621-AC57-B463517937D2}"/>
              </a:ext>
            </a:extLst>
          </p:cNvPr>
          <p:cNvSpPr>
            <a:spLocks noGrp="1" noChangeArrowheads="1"/>
          </p:cNvSpPr>
          <p:nvPr>
            <p:ph type="sldNum"/>
          </p:nvPr>
        </p:nvSpPr>
        <p:spPr bwMode="auto">
          <a:xfrm>
            <a:off x="2901950" y="8942388"/>
            <a:ext cx="784225" cy="730250"/>
          </a:xfrm>
          <a:prstGeom prst="rect">
            <a:avLst/>
          </a:prstGeom>
          <a:noFill/>
          <a:ln>
            <a:noFill/>
          </a:ln>
          <a:effectLst/>
        </p:spPr>
        <p:txBody>
          <a:bodyPr vert="horz" wrap="square" lIns="0" tIns="0" rIns="0" bIns="0" numCol="1" anchor="t" anchorCtr="0" compatLnSpc="1">
            <a:prstTxWarp prst="textNoShape">
              <a:avLst/>
            </a:prstTxWarp>
          </a:bodyPr>
          <a:lstStyle>
            <a:lvl1pPr algn="r" eaLnBrk="1" hangingPunct="1">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defRPr>
            </a:lvl1pPr>
          </a:lstStyle>
          <a:p>
            <a:pPr>
              <a:defRPr/>
            </a:pPr>
            <a:r>
              <a:rPr lang="en-US" altLang="en-US"/>
              <a:t>Page </a:t>
            </a:r>
            <a:fld id="{AF55197A-4911-4ED0-BBAA-82A1653DF638}" type="slidenum">
              <a:rPr lang="en-US" altLang="en-US" smtClean="0"/>
              <a:pPr>
                <a:defRPr/>
              </a:pPr>
              <a:t>‹#›</a:t>
            </a:fld>
            <a:endParaRPr lang="en-US" altLang="en-US"/>
          </a:p>
        </p:txBody>
      </p:sp>
      <p:sp>
        <p:nvSpPr>
          <p:cNvPr id="25613" name="Rectangle 12">
            <a:extLst>
              <a:ext uri="{FF2B5EF4-FFF2-40B4-BE49-F238E27FC236}">
                <a16:creationId xmlns:a16="http://schemas.microsoft.com/office/drawing/2014/main" id="{A90C13E1-E327-4B98-B22B-780D71105C8B}"/>
              </a:ext>
            </a:extLst>
          </p:cNvPr>
          <p:cNvSpPr>
            <a:spLocks noChangeArrowheads="1"/>
          </p:cNvSpPr>
          <p:nvPr/>
        </p:nvSpPr>
        <p:spPr bwMode="auto">
          <a:xfrm>
            <a:off x="715963" y="8942388"/>
            <a:ext cx="2255837" cy="182562"/>
          </a:xfrm>
          <a:prstGeom prst="rect">
            <a:avLst/>
          </a:prstGeom>
          <a:noFill/>
          <a:ln>
            <a:noFill/>
          </a:ln>
        </p:spPr>
        <p:txBody>
          <a:bodyPr lIns="0" tIns="0" rIns="0" bIns="0">
            <a:spAutoFit/>
          </a:bodyPr>
          <a:lstStyle>
            <a:lvl1pPr>
              <a:buClr>
                <a:srgbClr val="000000"/>
              </a:buClr>
              <a:buSzPct val="100000"/>
              <a:buFont typeface="Times New Roman"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chemeClr val="bg1"/>
                </a:solidFill>
                <a:latin typeface="Times New Roman" charset="0"/>
                <a:ea typeface="ＭＳ Ｐゴシック" charset="-128"/>
              </a:defRPr>
            </a:lvl1pPr>
            <a:lvl2pPr>
              <a:buClr>
                <a:srgbClr val="000000"/>
              </a:buClr>
              <a:buSzPct val="100000"/>
              <a:buFont typeface="Times New Roman"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chemeClr val="bg1"/>
                </a:solidFill>
                <a:latin typeface="Times New Roman" charset="0"/>
                <a:ea typeface="ＭＳ Ｐゴシック" charset="-128"/>
              </a:defRPr>
            </a:lvl2pPr>
            <a:lvl3pPr>
              <a:buClr>
                <a:srgbClr val="000000"/>
              </a:buClr>
              <a:buSzPct val="100000"/>
              <a:buFont typeface="Times New Roman"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chemeClr val="bg1"/>
                </a:solidFill>
                <a:latin typeface="Times New Roman" charset="0"/>
                <a:ea typeface="ＭＳ Ｐゴシック" charset="-128"/>
              </a:defRPr>
            </a:lvl3pPr>
            <a:lvl4pPr>
              <a:buClr>
                <a:srgbClr val="000000"/>
              </a:buClr>
              <a:buSzPct val="100000"/>
              <a:buFont typeface="Times New Roman"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chemeClr val="bg1"/>
                </a:solidFill>
                <a:latin typeface="Times New Roman" charset="0"/>
                <a:ea typeface="ＭＳ Ｐゴシック" charset="-128"/>
              </a:defRPr>
            </a:lvl4pPr>
            <a:lvl5pPr>
              <a:buClr>
                <a:srgbClr val="000000"/>
              </a:buClr>
              <a:buSzPct val="100000"/>
              <a:buFont typeface="Times New Roman"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chemeClr val="bg1"/>
                </a:solidFill>
                <a:latin typeface="Times New Roman" charset="0"/>
                <a:ea typeface="ＭＳ Ｐゴシック" charset="-128"/>
              </a:defRPr>
            </a:lvl5pPr>
            <a:lvl6pPr marL="2514600" indent="-228600" defTabSz="449263" eaLnBrk="0" fontAlgn="base" hangingPunct="0">
              <a:spcBef>
                <a:spcPct val="0"/>
              </a:spcBef>
              <a:spcAft>
                <a:spcPct val="0"/>
              </a:spcAft>
              <a:buClr>
                <a:srgbClr val="000000"/>
              </a:buClr>
              <a:buSzPct val="100000"/>
              <a:buFont typeface="Times New Roman"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chemeClr val="bg1"/>
                </a:solidFill>
                <a:latin typeface="Times New Roman" charset="0"/>
                <a:ea typeface="ＭＳ Ｐゴシック" charset="-128"/>
              </a:defRPr>
            </a:lvl6pPr>
            <a:lvl7pPr marL="2971800" indent="-228600" defTabSz="449263" eaLnBrk="0" fontAlgn="base" hangingPunct="0">
              <a:spcBef>
                <a:spcPct val="0"/>
              </a:spcBef>
              <a:spcAft>
                <a:spcPct val="0"/>
              </a:spcAft>
              <a:buClr>
                <a:srgbClr val="000000"/>
              </a:buClr>
              <a:buSzPct val="100000"/>
              <a:buFont typeface="Times New Roman"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chemeClr val="bg1"/>
                </a:solidFill>
                <a:latin typeface="Times New Roman" charset="0"/>
                <a:ea typeface="ＭＳ Ｐゴシック" charset="-128"/>
              </a:defRPr>
            </a:lvl7pPr>
            <a:lvl8pPr marL="3429000" indent="-228600" defTabSz="449263" eaLnBrk="0" fontAlgn="base" hangingPunct="0">
              <a:spcBef>
                <a:spcPct val="0"/>
              </a:spcBef>
              <a:spcAft>
                <a:spcPct val="0"/>
              </a:spcAft>
              <a:buClr>
                <a:srgbClr val="000000"/>
              </a:buClr>
              <a:buSzPct val="100000"/>
              <a:buFont typeface="Times New Roman"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chemeClr val="bg1"/>
                </a:solidFill>
                <a:latin typeface="Times New Roman" charset="0"/>
                <a:ea typeface="ＭＳ Ｐゴシック" charset="-128"/>
              </a:defRPr>
            </a:lvl8pPr>
            <a:lvl9pPr marL="3886200" indent="-228600" defTabSz="449263" eaLnBrk="0" fontAlgn="base" hangingPunct="0">
              <a:spcBef>
                <a:spcPct val="0"/>
              </a:spcBef>
              <a:spcAft>
                <a:spcPct val="0"/>
              </a:spcAft>
              <a:buClr>
                <a:srgbClr val="000000"/>
              </a:buClr>
              <a:buSzPct val="100000"/>
              <a:buFont typeface="Times New Roman"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chemeClr val="bg1"/>
                </a:solidFill>
                <a:latin typeface="Times New Roman" charset="0"/>
                <a:ea typeface="ＭＳ Ｐゴシック" charset="-128"/>
              </a:defRPr>
            </a:lvl9pPr>
          </a:lstStyle>
          <a:p>
            <a:pPr eaLnBrk="1" hangingPunct="1">
              <a:buClrTx/>
              <a:buFontTx/>
              <a:buNone/>
              <a:defRPr/>
            </a:pPr>
            <a:r>
              <a:rPr lang="en-US" altLang="en-US" dirty="0">
                <a:solidFill>
                  <a:srgbClr val="000000"/>
                </a:solidFill>
              </a:rPr>
              <a:t>Tentative agenda Full WG</a:t>
            </a:r>
          </a:p>
        </p:txBody>
      </p:sp>
      <p:sp>
        <p:nvSpPr>
          <p:cNvPr id="3086" name="Line 13">
            <a:extLst>
              <a:ext uri="{FF2B5EF4-FFF2-40B4-BE49-F238E27FC236}">
                <a16:creationId xmlns:a16="http://schemas.microsoft.com/office/drawing/2014/main" id="{4458E013-756C-4026-9A0C-ED693EE20CB3}"/>
              </a:ext>
            </a:extLst>
          </p:cNvPr>
          <p:cNvSpPr>
            <a:spLocks noChangeShapeType="1"/>
          </p:cNvSpPr>
          <p:nvPr/>
        </p:nvSpPr>
        <p:spPr bwMode="auto">
          <a:xfrm>
            <a:off x="736600" y="8940800"/>
            <a:ext cx="5405438" cy="1588"/>
          </a:xfrm>
          <a:prstGeom prst="line">
            <a:avLst/>
          </a:prstGeom>
          <a:noFill/>
          <a:ln w="12600">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US"/>
          </a:p>
        </p:txBody>
      </p:sp>
      <p:sp>
        <p:nvSpPr>
          <p:cNvPr id="3087" name="Line 14">
            <a:extLst>
              <a:ext uri="{FF2B5EF4-FFF2-40B4-BE49-F238E27FC236}">
                <a16:creationId xmlns:a16="http://schemas.microsoft.com/office/drawing/2014/main" id="{A892DDF2-531F-4C1A-BB8E-FDD3F71D9892}"/>
              </a:ext>
            </a:extLst>
          </p:cNvPr>
          <p:cNvSpPr>
            <a:spLocks noChangeShapeType="1"/>
          </p:cNvSpPr>
          <p:nvPr/>
        </p:nvSpPr>
        <p:spPr bwMode="auto">
          <a:xfrm>
            <a:off x="661988" y="295275"/>
            <a:ext cx="5554662" cy="1588"/>
          </a:xfrm>
          <a:prstGeom prst="line">
            <a:avLst/>
          </a:prstGeom>
          <a:noFill/>
          <a:ln w="12600">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US"/>
          </a:p>
        </p:txBody>
      </p:sp>
    </p:spTree>
  </p:cSld>
  <p:clrMap bg1="lt1" tx1="dk1" bg2="lt2" tx2="dk2" accent1="accent1" accent2="accent2" accent3="accent3" accent4="accent4" accent5="accent5" accent6="accent6" hlink="hlink" folHlink="folHlink"/>
  <p:hf hdr="0" ftr="0"/>
  <p:notesStyle>
    <a:lvl1pPr algn="l" defTabSz="449263"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charset="0"/>
        <a:ea typeface="MS PGothic" panose="020B0600070205080204" pitchFamily="34" charset="-128"/>
        <a:cs typeface="ＭＳ Ｐゴシック" charset="0"/>
      </a:defRPr>
    </a:lvl1pPr>
    <a:lvl2pPr marL="742950" indent="-285750" algn="l" defTabSz="449263"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charset="0"/>
        <a:ea typeface="MS PGothic" panose="020B0600070205080204" pitchFamily="34" charset="-128"/>
        <a:cs typeface="+mn-cs"/>
      </a:defRPr>
    </a:lvl2pPr>
    <a:lvl3pPr marL="1143000" indent="-228600" algn="l" defTabSz="449263"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charset="0"/>
        <a:ea typeface="MS PGothic" panose="020B0600070205080204" pitchFamily="34" charset="-128"/>
        <a:cs typeface="+mn-cs"/>
      </a:defRPr>
    </a:lvl3pPr>
    <a:lvl4pPr marL="1600200" indent="-228600" algn="l" defTabSz="449263"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charset="0"/>
        <a:ea typeface="MS PGothic" panose="020B0600070205080204" pitchFamily="34" charset="-128"/>
        <a:cs typeface="+mn-cs"/>
      </a:defRPr>
    </a:lvl4pPr>
    <a:lvl5pPr marL="2057400" indent="-228600" algn="l" defTabSz="449263"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charset="0"/>
        <a:ea typeface="MS PGothic" panose="020B0600070205080204" pitchFamily="34"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122" name="Rectangle 26">
            <a:extLst>
              <a:ext uri="{FF2B5EF4-FFF2-40B4-BE49-F238E27FC236}">
                <a16:creationId xmlns:a16="http://schemas.microsoft.com/office/drawing/2014/main" id="{8712D807-F411-439F-A5BF-F5CC6074C798}"/>
              </a:ext>
            </a:extLst>
          </p:cNvPr>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1200">
                <a:solidFill>
                  <a:srgbClr val="000000"/>
                </a:solidFill>
                <a:latin typeface="Times New Roman" panose="02020603050405020304" pitchFamily="18" charset="0"/>
              </a:defRPr>
            </a:lvl5pPr>
            <a:lvl6pPr marL="2514600" indent="-228600" defTabSz="457200" eaLnBrk="0" fontAlgn="base" hangingPunct="0">
              <a:spcBef>
                <a:spcPct val="30000"/>
              </a:spcBef>
              <a:spcAft>
                <a:spcPct val="0"/>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1200">
                <a:solidFill>
                  <a:srgbClr val="000000"/>
                </a:solidFill>
                <a:latin typeface="Times New Roman" panose="02020603050405020304" pitchFamily="18" charset="0"/>
              </a:defRPr>
            </a:lvl6pPr>
            <a:lvl7pPr marL="2971800" indent="-228600" defTabSz="457200" eaLnBrk="0" fontAlgn="base" hangingPunct="0">
              <a:spcBef>
                <a:spcPct val="30000"/>
              </a:spcBef>
              <a:spcAft>
                <a:spcPct val="0"/>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1200">
                <a:solidFill>
                  <a:srgbClr val="000000"/>
                </a:solidFill>
                <a:latin typeface="Times New Roman" panose="02020603050405020304" pitchFamily="18" charset="0"/>
              </a:defRPr>
            </a:lvl7pPr>
            <a:lvl8pPr marL="3429000" indent="-228600" defTabSz="457200" eaLnBrk="0" fontAlgn="base" hangingPunct="0">
              <a:spcBef>
                <a:spcPct val="30000"/>
              </a:spcBef>
              <a:spcAft>
                <a:spcPct val="0"/>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1200">
                <a:solidFill>
                  <a:srgbClr val="000000"/>
                </a:solidFill>
                <a:latin typeface="Times New Roman" panose="02020603050405020304" pitchFamily="18" charset="0"/>
              </a:defRPr>
            </a:lvl8pPr>
            <a:lvl9pPr marL="3886200" indent="-228600" defTabSz="457200" eaLnBrk="0" fontAlgn="base" hangingPunct="0">
              <a:spcBef>
                <a:spcPct val="30000"/>
              </a:spcBef>
              <a:spcAft>
                <a:spcPct val="0"/>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1200">
                <a:solidFill>
                  <a:srgbClr val="000000"/>
                </a:solidFill>
                <a:latin typeface="Times New Roman" panose="02020603050405020304" pitchFamily="18" charset="0"/>
              </a:defRPr>
            </a:lvl9pPr>
          </a:lstStyle>
          <a:p>
            <a:pPr>
              <a:spcBef>
                <a:spcPct val="0"/>
              </a:spcBef>
              <a:buClrTx/>
              <a:buFontTx/>
              <a:buNone/>
            </a:pPr>
            <a:r>
              <a:rPr lang="en-US" altLang="en-US">
                <a:ea typeface="WenQuanYi Zen Hei" charset="0"/>
              </a:rPr>
              <a:t>Page </a:t>
            </a:r>
            <a:fld id="{C55454FC-7F8D-40EA-9D42-E900B226AAD9}" type="slidenum">
              <a:rPr lang="en-US" altLang="en-US">
                <a:ea typeface="WenQuanYi Zen Hei" charset="0"/>
              </a:rPr>
              <a:pPr>
                <a:spcBef>
                  <a:spcPct val="0"/>
                </a:spcBef>
                <a:buClrTx/>
                <a:buFontTx/>
                <a:buNone/>
              </a:pPr>
              <a:t>1</a:t>
            </a:fld>
            <a:endParaRPr lang="en-US" altLang="en-US">
              <a:ea typeface="WenQuanYi Zen Hei" charset="0"/>
            </a:endParaRPr>
          </a:p>
        </p:txBody>
      </p:sp>
      <p:sp>
        <p:nvSpPr>
          <p:cNvPr id="5123" name="Rectangle 1">
            <a:extLst>
              <a:ext uri="{FF2B5EF4-FFF2-40B4-BE49-F238E27FC236}">
                <a16:creationId xmlns:a16="http://schemas.microsoft.com/office/drawing/2014/main" id="{54C18583-B4C3-41DF-B7ED-A12494C5BE95}"/>
              </a:ext>
            </a:extLst>
          </p:cNvPr>
          <p:cNvSpPr>
            <a:spLocks noGrp="1" noRot="1" noChangeAspect="1" noChangeArrowheads="1" noTextEdit="1"/>
          </p:cNvSpPr>
          <p:nvPr>
            <p:ph type="sldImg"/>
          </p:nvPr>
        </p:nvSpPr>
        <p:spPr>
          <a:xfrm>
            <a:off x="1154113" y="701675"/>
            <a:ext cx="4625975" cy="3468688"/>
          </a:xfrm>
          <a:solidFill>
            <a:srgbClr val="FFFFFF"/>
          </a:solidFill>
          <a:ln>
            <a:solidFill>
              <a:srgbClr val="000000"/>
            </a:solidFill>
            <a:miter lim="800000"/>
            <a:headEnd/>
            <a:tailEnd/>
          </a:ln>
        </p:spPr>
      </p:sp>
      <p:sp>
        <p:nvSpPr>
          <p:cNvPr id="5124" name="Rectangle 2">
            <a:extLst>
              <a:ext uri="{FF2B5EF4-FFF2-40B4-BE49-F238E27FC236}">
                <a16:creationId xmlns:a16="http://schemas.microsoft.com/office/drawing/2014/main" id="{5DB93D2B-9BB8-4E34-A645-59A6FDFFB8C3}"/>
              </a:ext>
            </a:extLst>
          </p:cNvPr>
          <p:cNvSpPr>
            <a:spLocks noGrp="1" noChangeArrowheads="1"/>
          </p:cNvSpPr>
          <p:nvPr>
            <p:ph type="body" idx="1"/>
          </p:nvPr>
        </p:nvSpPr>
        <p:spPr>
          <a:xfrm>
            <a:off x="923925" y="4408488"/>
            <a:ext cx="5086350" cy="4176712"/>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ltLang="en-US">
              <a:latin typeface="Times New Roman" panose="02020603050405020304" pitchFamily="18"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5362" name="Rectangle 26">
            <a:extLst>
              <a:ext uri="{FF2B5EF4-FFF2-40B4-BE49-F238E27FC236}">
                <a16:creationId xmlns:a16="http://schemas.microsoft.com/office/drawing/2014/main" id="{7263F0E9-0BE9-48D6-9185-FF17F519AA7E}"/>
              </a:ext>
            </a:extLst>
          </p:cNvPr>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1200">
                <a:solidFill>
                  <a:srgbClr val="000000"/>
                </a:solidFill>
                <a:latin typeface="Times New Roman" panose="02020603050405020304" pitchFamily="18" charset="0"/>
              </a:defRPr>
            </a:lvl5pPr>
            <a:lvl6pPr marL="2514600" indent="-228600" defTabSz="457200" eaLnBrk="0" fontAlgn="base" hangingPunct="0">
              <a:spcBef>
                <a:spcPct val="30000"/>
              </a:spcBef>
              <a:spcAft>
                <a:spcPct val="0"/>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1200">
                <a:solidFill>
                  <a:srgbClr val="000000"/>
                </a:solidFill>
                <a:latin typeface="Times New Roman" panose="02020603050405020304" pitchFamily="18" charset="0"/>
              </a:defRPr>
            </a:lvl6pPr>
            <a:lvl7pPr marL="2971800" indent="-228600" defTabSz="457200" eaLnBrk="0" fontAlgn="base" hangingPunct="0">
              <a:spcBef>
                <a:spcPct val="30000"/>
              </a:spcBef>
              <a:spcAft>
                <a:spcPct val="0"/>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1200">
                <a:solidFill>
                  <a:srgbClr val="000000"/>
                </a:solidFill>
                <a:latin typeface="Times New Roman" panose="02020603050405020304" pitchFamily="18" charset="0"/>
              </a:defRPr>
            </a:lvl7pPr>
            <a:lvl8pPr marL="3429000" indent="-228600" defTabSz="457200" eaLnBrk="0" fontAlgn="base" hangingPunct="0">
              <a:spcBef>
                <a:spcPct val="30000"/>
              </a:spcBef>
              <a:spcAft>
                <a:spcPct val="0"/>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1200">
                <a:solidFill>
                  <a:srgbClr val="000000"/>
                </a:solidFill>
                <a:latin typeface="Times New Roman" panose="02020603050405020304" pitchFamily="18" charset="0"/>
              </a:defRPr>
            </a:lvl8pPr>
            <a:lvl9pPr marL="3886200" indent="-228600" defTabSz="457200" eaLnBrk="0" fontAlgn="base" hangingPunct="0">
              <a:spcBef>
                <a:spcPct val="30000"/>
              </a:spcBef>
              <a:spcAft>
                <a:spcPct val="0"/>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1200">
                <a:solidFill>
                  <a:srgbClr val="000000"/>
                </a:solidFill>
                <a:latin typeface="Times New Roman" panose="02020603050405020304" pitchFamily="18" charset="0"/>
              </a:defRPr>
            </a:lvl9pPr>
          </a:lstStyle>
          <a:p>
            <a:pPr>
              <a:spcBef>
                <a:spcPct val="0"/>
              </a:spcBef>
              <a:buClrTx/>
              <a:buFontTx/>
              <a:buNone/>
            </a:pPr>
            <a:r>
              <a:rPr lang="en-US" altLang="en-US">
                <a:ea typeface="WenQuanYi Zen Hei" charset="0"/>
              </a:rPr>
              <a:t>Page </a:t>
            </a:r>
            <a:fld id="{5502B703-4DD0-4B0D-88FF-8B2AD1F866E0}" type="slidenum">
              <a:rPr lang="en-US" altLang="en-US">
                <a:ea typeface="WenQuanYi Zen Hei" charset="0"/>
              </a:rPr>
              <a:pPr>
                <a:spcBef>
                  <a:spcPct val="0"/>
                </a:spcBef>
                <a:buClrTx/>
                <a:buFontTx/>
                <a:buNone/>
              </a:pPr>
              <a:t>10</a:t>
            </a:fld>
            <a:endParaRPr lang="en-US" altLang="en-US">
              <a:ea typeface="WenQuanYi Zen Hei" charset="0"/>
            </a:endParaRPr>
          </a:p>
        </p:txBody>
      </p:sp>
      <p:sp>
        <p:nvSpPr>
          <p:cNvPr id="15363" name="Rectangle 1">
            <a:extLst>
              <a:ext uri="{FF2B5EF4-FFF2-40B4-BE49-F238E27FC236}">
                <a16:creationId xmlns:a16="http://schemas.microsoft.com/office/drawing/2014/main" id="{A23EF0A2-F968-4508-AE28-4101C5AEBA0A}"/>
              </a:ext>
            </a:extLst>
          </p:cNvPr>
          <p:cNvSpPr>
            <a:spLocks noGrp="1" noRot="1" noChangeAspect="1" noChangeArrowheads="1" noTextEdit="1"/>
          </p:cNvSpPr>
          <p:nvPr>
            <p:ph type="sldImg"/>
          </p:nvPr>
        </p:nvSpPr>
        <p:spPr>
          <a:xfrm>
            <a:off x="1154113" y="701675"/>
            <a:ext cx="4625975" cy="3468688"/>
          </a:xfrm>
          <a:solidFill>
            <a:srgbClr val="FFFFFF"/>
          </a:solidFill>
          <a:ln>
            <a:solidFill>
              <a:srgbClr val="000000"/>
            </a:solidFill>
            <a:miter lim="800000"/>
            <a:headEnd/>
            <a:tailEnd/>
          </a:ln>
        </p:spPr>
      </p:sp>
      <p:sp>
        <p:nvSpPr>
          <p:cNvPr id="15364" name="Rectangle 2">
            <a:extLst>
              <a:ext uri="{FF2B5EF4-FFF2-40B4-BE49-F238E27FC236}">
                <a16:creationId xmlns:a16="http://schemas.microsoft.com/office/drawing/2014/main" id="{7C53CC56-DF39-4C0B-AE84-32B9ADCB4722}"/>
              </a:ext>
            </a:extLst>
          </p:cNvPr>
          <p:cNvSpPr>
            <a:spLocks noGrp="1" noChangeArrowheads="1"/>
          </p:cNvSpPr>
          <p:nvPr>
            <p:ph type="body" idx="1"/>
          </p:nvPr>
        </p:nvSpPr>
        <p:spPr>
          <a:xfrm>
            <a:off x="923925" y="4408488"/>
            <a:ext cx="5086350" cy="4176712"/>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ltLang="en-US">
              <a:latin typeface="Times New Roman" panose="02020603050405020304" pitchFamily="18" charset="0"/>
            </a:endParaRPr>
          </a:p>
        </p:txBody>
      </p:sp>
    </p:spTree>
    <p:extLst>
      <p:ext uri="{BB962C8B-B14F-4D97-AF65-F5344CB8AC3E}">
        <p14:creationId xmlns:p14="http://schemas.microsoft.com/office/powerpoint/2010/main" val="202579432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170" name="Rectangle 26">
            <a:extLst>
              <a:ext uri="{FF2B5EF4-FFF2-40B4-BE49-F238E27FC236}">
                <a16:creationId xmlns:a16="http://schemas.microsoft.com/office/drawing/2014/main" id="{8ED48A84-A45A-4C39-843E-AD93F7499725}"/>
              </a:ext>
            </a:extLst>
          </p:cNvPr>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1200">
                <a:solidFill>
                  <a:srgbClr val="000000"/>
                </a:solidFill>
                <a:latin typeface="Times New Roman" panose="02020603050405020304" pitchFamily="18" charset="0"/>
              </a:defRPr>
            </a:lvl5pPr>
            <a:lvl6pPr marL="2514600" indent="-228600" defTabSz="457200" eaLnBrk="0" fontAlgn="base" hangingPunct="0">
              <a:spcBef>
                <a:spcPct val="30000"/>
              </a:spcBef>
              <a:spcAft>
                <a:spcPct val="0"/>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1200">
                <a:solidFill>
                  <a:srgbClr val="000000"/>
                </a:solidFill>
                <a:latin typeface="Times New Roman" panose="02020603050405020304" pitchFamily="18" charset="0"/>
              </a:defRPr>
            </a:lvl6pPr>
            <a:lvl7pPr marL="2971800" indent="-228600" defTabSz="457200" eaLnBrk="0" fontAlgn="base" hangingPunct="0">
              <a:spcBef>
                <a:spcPct val="30000"/>
              </a:spcBef>
              <a:spcAft>
                <a:spcPct val="0"/>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1200">
                <a:solidFill>
                  <a:srgbClr val="000000"/>
                </a:solidFill>
                <a:latin typeface="Times New Roman" panose="02020603050405020304" pitchFamily="18" charset="0"/>
              </a:defRPr>
            </a:lvl7pPr>
            <a:lvl8pPr marL="3429000" indent="-228600" defTabSz="457200" eaLnBrk="0" fontAlgn="base" hangingPunct="0">
              <a:spcBef>
                <a:spcPct val="30000"/>
              </a:spcBef>
              <a:spcAft>
                <a:spcPct val="0"/>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1200">
                <a:solidFill>
                  <a:srgbClr val="000000"/>
                </a:solidFill>
                <a:latin typeface="Times New Roman" panose="02020603050405020304" pitchFamily="18" charset="0"/>
              </a:defRPr>
            </a:lvl8pPr>
            <a:lvl9pPr marL="3886200" indent="-228600" defTabSz="457200" eaLnBrk="0" fontAlgn="base" hangingPunct="0">
              <a:spcBef>
                <a:spcPct val="30000"/>
              </a:spcBef>
              <a:spcAft>
                <a:spcPct val="0"/>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1200">
                <a:solidFill>
                  <a:srgbClr val="000000"/>
                </a:solidFill>
                <a:latin typeface="Times New Roman" panose="02020603050405020304" pitchFamily="18" charset="0"/>
              </a:defRPr>
            </a:lvl9pPr>
          </a:lstStyle>
          <a:p>
            <a:pPr>
              <a:spcBef>
                <a:spcPct val="0"/>
              </a:spcBef>
              <a:buClrTx/>
              <a:buFontTx/>
              <a:buNone/>
            </a:pPr>
            <a:r>
              <a:rPr lang="en-US" altLang="en-US">
                <a:ea typeface="WenQuanYi Zen Hei" charset="0"/>
              </a:rPr>
              <a:t>Page </a:t>
            </a:r>
            <a:fld id="{D29F274C-E66F-4E84-A5B3-CF6664BC9BAB}" type="slidenum">
              <a:rPr lang="en-US" altLang="en-US">
                <a:ea typeface="WenQuanYi Zen Hei" charset="0"/>
              </a:rPr>
              <a:pPr>
                <a:spcBef>
                  <a:spcPct val="0"/>
                </a:spcBef>
                <a:buClrTx/>
                <a:buFontTx/>
                <a:buNone/>
              </a:pPr>
              <a:t>2</a:t>
            </a:fld>
            <a:endParaRPr lang="en-US" altLang="en-US">
              <a:ea typeface="WenQuanYi Zen Hei" charset="0"/>
            </a:endParaRPr>
          </a:p>
        </p:txBody>
      </p:sp>
      <p:sp>
        <p:nvSpPr>
          <p:cNvPr id="7171" name="Rectangle 1">
            <a:extLst>
              <a:ext uri="{FF2B5EF4-FFF2-40B4-BE49-F238E27FC236}">
                <a16:creationId xmlns:a16="http://schemas.microsoft.com/office/drawing/2014/main" id="{4B1C760F-4B6B-4421-A32C-02D6F5FC22EB}"/>
              </a:ext>
            </a:extLst>
          </p:cNvPr>
          <p:cNvSpPr>
            <a:spLocks noGrp="1" noRot="1" noChangeAspect="1" noChangeArrowheads="1" noTextEdit="1"/>
          </p:cNvSpPr>
          <p:nvPr>
            <p:ph type="sldImg"/>
          </p:nvPr>
        </p:nvSpPr>
        <p:spPr>
          <a:xfrm>
            <a:off x="1154113" y="701675"/>
            <a:ext cx="4625975" cy="3468688"/>
          </a:xfrm>
          <a:solidFill>
            <a:srgbClr val="FFFFFF"/>
          </a:solidFill>
          <a:ln>
            <a:solidFill>
              <a:srgbClr val="000000"/>
            </a:solidFill>
            <a:miter lim="800000"/>
            <a:headEnd/>
            <a:tailEnd/>
          </a:ln>
        </p:spPr>
      </p:sp>
      <p:sp>
        <p:nvSpPr>
          <p:cNvPr id="7172" name="Rectangle 2">
            <a:extLst>
              <a:ext uri="{FF2B5EF4-FFF2-40B4-BE49-F238E27FC236}">
                <a16:creationId xmlns:a16="http://schemas.microsoft.com/office/drawing/2014/main" id="{8887AD6B-B17D-4AFE-BAEB-E07FC4E7B181}"/>
              </a:ext>
            </a:extLst>
          </p:cNvPr>
          <p:cNvSpPr>
            <a:spLocks noGrp="1" noChangeArrowheads="1"/>
          </p:cNvSpPr>
          <p:nvPr>
            <p:ph type="body" idx="1"/>
          </p:nvPr>
        </p:nvSpPr>
        <p:spPr>
          <a:xfrm>
            <a:off x="923925" y="4408488"/>
            <a:ext cx="5086350" cy="4176712"/>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ltLang="en-US">
              <a:latin typeface="Times New Roman" panose="02020603050405020304" pitchFamily="18"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9218" name="Rectangle 26">
            <a:extLst>
              <a:ext uri="{FF2B5EF4-FFF2-40B4-BE49-F238E27FC236}">
                <a16:creationId xmlns:a16="http://schemas.microsoft.com/office/drawing/2014/main" id="{9F22EE7E-B5F5-4BD9-8A7E-DD0419336214}"/>
              </a:ext>
            </a:extLst>
          </p:cNvPr>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1200">
                <a:solidFill>
                  <a:srgbClr val="000000"/>
                </a:solidFill>
                <a:latin typeface="Times New Roman" panose="02020603050405020304" pitchFamily="18" charset="0"/>
              </a:defRPr>
            </a:lvl5pPr>
            <a:lvl6pPr marL="2514600" indent="-228600" defTabSz="457200" eaLnBrk="0" fontAlgn="base" hangingPunct="0">
              <a:spcBef>
                <a:spcPct val="30000"/>
              </a:spcBef>
              <a:spcAft>
                <a:spcPct val="0"/>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1200">
                <a:solidFill>
                  <a:srgbClr val="000000"/>
                </a:solidFill>
                <a:latin typeface="Times New Roman" panose="02020603050405020304" pitchFamily="18" charset="0"/>
              </a:defRPr>
            </a:lvl6pPr>
            <a:lvl7pPr marL="2971800" indent="-228600" defTabSz="457200" eaLnBrk="0" fontAlgn="base" hangingPunct="0">
              <a:spcBef>
                <a:spcPct val="30000"/>
              </a:spcBef>
              <a:spcAft>
                <a:spcPct val="0"/>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1200">
                <a:solidFill>
                  <a:srgbClr val="000000"/>
                </a:solidFill>
                <a:latin typeface="Times New Roman" panose="02020603050405020304" pitchFamily="18" charset="0"/>
              </a:defRPr>
            </a:lvl7pPr>
            <a:lvl8pPr marL="3429000" indent="-228600" defTabSz="457200" eaLnBrk="0" fontAlgn="base" hangingPunct="0">
              <a:spcBef>
                <a:spcPct val="30000"/>
              </a:spcBef>
              <a:spcAft>
                <a:spcPct val="0"/>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1200">
                <a:solidFill>
                  <a:srgbClr val="000000"/>
                </a:solidFill>
                <a:latin typeface="Times New Roman" panose="02020603050405020304" pitchFamily="18" charset="0"/>
              </a:defRPr>
            </a:lvl8pPr>
            <a:lvl9pPr marL="3886200" indent="-228600" defTabSz="457200" eaLnBrk="0" fontAlgn="base" hangingPunct="0">
              <a:spcBef>
                <a:spcPct val="30000"/>
              </a:spcBef>
              <a:spcAft>
                <a:spcPct val="0"/>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1200">
                <a:solidFill>
                  <a:srgbClr val="000000"/>
                </a:solidFill>
                <a:latin typeface="Times New Roman" panose="02020603050405020304" pitchFamily="18" charset="0"/>
              </a:defRPr>
            </a:lvl9pPr>
          </a:lstStyle>
          <a:p>
            <a:pPr>
              <a:spcBef>
                <a:spcPct val="0"/>
              </a:spcBef>
              <a:buClrTx/>
              <a:buFontTx/>
              <a:buNone/>
            </a:pPr>
            <a:r>
              <a:rPr lang="en-US" altLang="en-US">
                <a:ea typeface="WenQuanYi Zen Hei" charset="0"/>
              </a:rPr>
              <a:t>Page </a:t>
            </a:r>
            <a:fld id="{CBE8A2C5-FE4A-4FC8-BB0A-DBA0CEA0A657}" type="slidenum">
              <a:rPr lang="en-US" altLang="en-US">
                <a:ea typeface="WenQuanYi Zen Hei" charset="0"/>
              </a:rPr>
              <a:pPr>
                <a:spcBef>
                  <a:spcPct val="0"/>
                </a:spcBef>
                <a:buClrTx/>
                <a:buFontTx/>
                <a:buNone/>
              </a:pPr>
              <a:t>3</a:t>
            </a:fld>
            <a:endParaRPr lang="en-US" altLang="en-US">
              <a:ea typeface="WenQuanYi Zen Hei" charset="0"/>
            </a:endParaRPr>
          </a:p>
        </p:txBody>
      </p:sp>
      <p:sp>
        <p:nvSpPr>
          <p:cNvPr id="9219" name="Rectangle 1">
            <a:extLst>
              <a:ext uri="{FF2B5EF4-FFF2-40B4-BE49-F238E27FC236}">
                <a16:creationId xmlns:a16="http://schemas.microsoft.com/office/drawing/2014/main" id="{29ED6062-F36D-4ACE-B0C9-23657BE2DED2}"/>
              </a:ext>
            </a:extLst>
          </p:cNvPr>
          <p:cNvSpPr>
            <a:spLocks noGrp="1" noRot="1" noChangeAspect="1" noChangeArrowheads="1" noTextEdit="1"/>
          </p:cNvSpPr>
          <p:nvPr>
            <p:ph type="sldImg"/>
          </p:nvPr>
        </p:nvSpPr>
        <p:spPr>
          <a:xfrm>
            <a:off x="1154113" y="701675"/>
            <a:ext cx="4625975" cy="3468688"/>
          </a:xfrm>
          <a:solidFill>
            <a:srgbClr val="FFFFFF"/>
          </a:solidFill>
          <a:ln>
            <a:solidFill>
              <a:srgbClr val="000000"/>
            </a:solidFill>
            <a:miter lim="800000"/>
            <a:headEnd/>
            <a:tailEnd/>
          </a:ln>
        </p:spPr>
      </p:sp>
      <p:sp>
        <p:nvSpPr>
          <p:cNvPr id="9220" name="Rectangle 2">
            <a:extLst>
              <a:ext uri="{FF2B5EF4-FFF2-40B4-BE49-F238E27FC236}">
                <a16:creationId xmlns:a16="http://schemas.microsoft.com/office/drawing/2014/main" id="{00E8454A-97EE-4523-B48B-91495075195F}"/>
              </a:ext>
            </a:extLst>
          </p:cNvPr>
          <p:cNvSpPr>
            <a:spLocks noGrp="1" noChangeArrowheads="1"/>
          </p:cNvSpPr>
          <p:nvPr>
            <p:ph type="body" idx="1"/>
          </p:nvPr>
        </p:nvSpPr>
        <p:spPr>
          <a:xfrm>
            <a:off x="923925" y="4408488"/>
            <a:ext cx="5086350" cy="4176712"/>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ltLang="en-US">
              <a:latin typeface="Times New Roman" panose="02020603050405020304" pitchFamily="18"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1266" name="Rectangle 26">
            <a:extLst>
              <a:ext uri="{FF2B5EF4-FFF2-40B4-BE49-F238E27FC236}">
                <a16:creationId xmlns:a16="http://schemas.microsoft.com/office/drawing/2014/main" id="{AEB231E1-ACA8-42F0-85D1-95A28263D672}"/>
              </a:ext>
            </a:extLst>
          </p:cNvPr>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1200">
                <a:solidFill>
                  <a:srgbClr val="000000"/>
                </a:solidFill>
                <a:latin typeface="Times New Roman" panose="02020603050405020304" pitchFamily="18" charset="0"/>
              </a:defRPr>
            </a:lvl5pPr>
            <a:lvl6pPr marL="2514600" indent="-228600" defTabSz="457200" eaLnBrk="0" fontAlgn="base" hangingPunct="0">
              <a:spcBef>
                <a:spcPct val="30000"/>
              </a:spcBef>
              <a:spcAft>
                <a:spcPct val="0"/>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1200">
                <a:solidFill>
                  <a:srgbClr val="000000"/>
                </a:solidFill>
                <a:latin typeface="Times New Roman" panose="02020603050405020304" pitchFamily="18" charset="0"/>
              </a:defRPr>
            </a:lvl6pPr>
            <a:lvl7pPr marL="2971800" indent="-228600" defTabSz="457200" eaLnBrk="0" fontAlgn="base" hangingPunct="0">
              <a:spcBef>
                <a:spcPct val="30000"/>
              </a:spcBef>
              <a:spcAft>
                <a:spcPct val="0"/>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1200">
                <a:solidFill>
                  <a:srgbClr val="000000"/>
                </a:solidFill>
                <a:latin typeface="Times New Roman" panose="02020603050405020304" pitchFamily="18" charset="0"/>
              </a:defRPr>
            </a:lvl7pPr>
            <a:lvl8pPr marL="3429000" indent="-228600" defTabSz="457200" eaLnBrk="0" fontAlgn="base" hangingPunct="0">
              <a:spcBef>
                <a:spcPct val="30000"/>
              </a:spcBef>
              <a:spcAft>
                <a:spcPct val="0"/>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1200">
                <a:solidFill>
                  <a:srgbClr val="000000"/>
                </a:solidFill>
                <a:latin typeface="Times New Roman" panose="02020603050405020304" pitchFamily="18" charset="0"/>
              </a:defRPr>
            </a:lvl8pPr>
            <a:lvl9pPr marL="3886200" indent="-228600" defTabSz="457200" eaLnBrk="0" fontAlgn="base" hangingPunct="0">
              <a:spcBef>
                <a:spcPct val="30000"/>
              </a:spcBef>
              <a:spcAft>
                <a:spcPct val="0"/>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1200">
                <a:solidFill>
                  <a:srgbClr val="000000"/>
                </a:solidFill>
                <a:latin typeface="Times New Roman" panose="02020603050405020304" pitchFamily="18" charset="0"/>
              </a:defRPr>
            </a:lvl9pPr>
          </a:lstStyle>
          <a:p>
            <a:pPr>
              <a:spcBef>
                <a:spcPct val="0"/>
              </a:spcBef>
              <a:buClrTx/>
              <a:buFontTx/>
              <a:buNone/>
            </a:pPr>
            <a:r>
              <a:rPr lang="en-US" altLang="en-US">
                <a:ea typeface="WenQuanYi Zen Hei" charset="0"/>
              </a:rPr>
              <a:t>Page </a:t>
            </a:r>
            <a:fld id="{DD75A8DD-A5A8-4681-B797-69EFF063928C}" type="slidenum">
              <a:rPr lang="en-US" altLang="en-US">
                <a:ea typeface="WenQuanYi Zen Hei" charset="0"/>
              </a:rPr>
              <a:pPr>
                <a:spcBef>
                  <a:spcPct val="0"/>
                </a:spcBef>
                <a:buClrTx/>
                <a:buFontTx/>
                <a:buNone/>
              </a:pPr>
              <a:t>4</a:t>
            </a:fld>
            <a:endParaRPr lang="en-US" altLang="en-US">
              <a:ea typeface="WenQuanYi Zen Hei" charset="0"/>
            </a:endParaRPr>
          </a:p>
        </p:txBody>
      </p:sp>
      <p:sp>
        <p:nvSpPr>
          <p:cNvPr id="11267" name="Rectangle 1">
            <a:extLst>
              <a:ext uri="{FF2B5EF4-FFF2-40B4-BE49-F238E27FC236}">
                <a16:creationId xmlns:a16="http://schemas.microsoft.com/office/drawing/2014/main" id="{57B54A47-99CA-43E2-96D4-B313331CCB04}"/>
              </a:ext>
            </a:extLst>
          </p:cNvPr>
          <p:cNvSpPr>
            <a:spLocks noGrp="1" noRot="1" noChangeAspect="1" noChangeArrowheads="1" noTextEdit="1"/>
          </p:cNvSpPr>
          <p:nvPr>
            <p:ph type="sldImg"/>
          </p:nvPr>
        </p:nvSpPr>
        <p:spPr>
          <a:xfrm>
            <a:off x="1154113" y="701675"/>
            <a:ext cx="4625975" cy="3468688"/>
          </a:xfrm>
          <a:solidFill>
            <a:srgbClr val="FFFFFF"/>
          </a:solidFill>
          <a:ln>
            <a:solidFill>
              <a:srgbClr val="000000"/>
            </a:solidFill>
            <a:miter lim="800000"/>
            <a:headEnd/>
            <a:tailEnd/>
          </a:ln>
        </p:spPr>
      </p:sp>
      <p:sp>
        <p:nvSpPr>
          <p:cNvPr id="11268" name="Rectangle 2">
            <a:extLst>
              <a:ext uri="{FF2B5EF4-FFF2-40B4-BE49-F238E27FC236}">
                <a16:creationId xmlns:a16="http://schemas.microsoft.com/office/drawing/2014/main" id="{06360E22-2953-4AF4-B68F-BFB0BF39C5F7}"/>
              </a:ext>
            </a:extLst>
          </p:cNvPr>
          <p:cNvSpPr>
            <a:spLocks noGrp="1" noChangeArrowheads="1"/>
          </p:cNvSpPr>
          <p:nvPr>
            <p:ph type="body" idx="1"/>
          </p:nvPr>
        </p:nvSpPr>
        <p:spPr>
          <a:xfrm>
            <a:off x="923925" y="4408488"/>
            <a:ext cx="5086350" cy="4176712"/>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ltLang="en-US">
              <a:latin typeface="Times New Roman" panose="02020603050405020304" pitchFamily="18"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a:extLst>
            <a:ext uri="{FF2B5EF4-FFF2-40B4-BE49-F238E27FC236}">
              <a16:creationId xmlns:a16="http://schemas.microsoft.com/office/drawing/2014/main" id="{DC5F8447-C010-5D49-F2EB-7E3B57BB5D2A}"/>
            </a:ext>
          </a:extLst>
        </p:cNvPr>
        <p:cNvGrpSpPr/>
        <p:nvPr/>
      </p:nvGrpSpPr>
      <p:grpSpPr>
        <a:xfrm>
          <a:off x="0" y="0"/>
          <a:ext cx="0" cy="0"/>
          <a:chOff x="0" y="0"/>
          <a:chExt cx="0" cy="0"/>
        </a:xfrm>
      </p:grpSpPr>
      <p:sp>
        <p:nvSpPr>
          <p:cNvPr id="5122" name="Rectangle 7">
            <a:extLst>
              <a:ext uri="{FF2B5EF4-FFF2-40B4-BE49-F238E27FC236}">
                <a16:creationId xmlns:a16="http://schemas.microsoft.com/office/drawing/2014/main" id="{B432052A-8097-0301-49C6-4B531A629E63}"/>
              </a:ext>
            </a:extLst>
          </p:cNvPr>
          <p:cNvSpPr>
            <a:spLocks noGrp="1" noChangeArrowheads="1"/>
          </p:cNvSpPr>
          <p:nvPr>
            <p:ph type="dt" sz="quarter"/>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ea typeface="MS PGothic" panose="020B0600070205080204" pitchFamily="34" charset="-128"/>
              </a:defRPr>
            </a:lvl1pPr>
            <a:lvl2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ea typeface="MS PGothic" panose="020B0600070205080204" pitchFamily="34" charset="-128"/>
              </a:defRPr>
            </a:lvl2pPr>
            <a:lvl3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ea typeface="MS PGothic" panose="020B0600070205080204" pitchFamily="34" charset="-128"/>
              </a:defRPr>
            </a:lvl3pPr>
            <a:lvl4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ea typeface="MS PGothic" panose="020B0600070205080204" pitchFamily="34" charset="-128"/>
              </a:defRPr>
            </a:lvl4pPr>
            <a:lvl5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ea typeface="MS PGothic" panose="020B0600070205080204" pitchFamily="34" charset="-128"/>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ea typeface="MS PGothic" panose="020B0600070205080204" pitchFamily="34" charset="-128"/>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ea typeface="MS PGothic" panose="020B0600070205080204" pitchFamily="34" charset="-128"/>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ea typeface="MS PGothic" panose="020B0600070205080204" pitchFamily="34" charset="-128"/>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ea typeface="MS PGothic" panose="020B0600070205080204" pitchFamily="34" charset="-128"/>
              </a:defRPr>
            </a:lvl9pPr>
          </a:lstStyle>
          <a:p>
            <a:pPr>
              <a:spcBef>
                <a:spcPct val="0"/>
              </a:spcBef>
              <a:buClrTx/>
              <a:buFontTx/>
              <a:buNone/>
            </a:pPr>
            <a:fld id="{9C98BD5A-023D-4A40-AB82-50628BCD9ABB}" type="datetime1">
              <a:rPr lang="nb-NO" altLang="en-US" sz="1400" smtClean="0">
                <a:ea typeface="Arial Unicode MS" pitchFamily="34" charset="-128"/>
              </a:rPr>
              <a:t>17.09.2025</a:t>
            </a:fld>
            <a:endParaRPr lang="en-US" altLang="en-US" sz="1400">
              <a:ea typeface="Arial Unicode MS" pitchFamily="34" charset="-128"/>
            </a:endParaRPr>
          </a:p>
        </p:txBody>
      </p:sp>
      <p:sp>
        <p:nvSpPr>
          <p:cNvPr id="5123" name="Rectangle 11">
            <a:extLst>
              <a:ext uri="{FF2B5EF4-FFF2-40B4-BE49-F238E27FC236}">
                <a16:creationId xmlns:a16="http://schemas.microsoft.com/office/drawing/2014/main" id="{D2006A5C-1BCD-C4FC-28E1-7BDEA6CD0B37}"/>
              </a:ext>
            </a:extLst>
          </p:cNvPr>
          <p:cNvSpPr>
            <a:spLocks noGrp="1" noChangeArrowheads="1"/>
          </p:cNvSpPr>
          <p:nvPr>
            <p:ph type="sldNum" sz="quarter"/>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ea typeface="MS PGothic" panose="020B0600070205080204" pitchFamily="34" charset="-128"/>
              </a:defRPr>
            </a:lvl1pPr>
            <a:lvl2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ea typeface="MS PGothic" panose="020B0600070205080204" pitchFamily="34" charset="-128"/>
              </a:defRPr>
            </a:lvl2pPr>
            <a:lvl3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ea typeface="MS PGothic" panose="020B0600070205080204" pitchFamily="34" charset="-128"/>
              </a:defRPr>
            </a:lvl3pPr>
            <a:lvl4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ea typeface="MS PGothic" panose="020B0600070205080204" pitchFamily="34" charset="-128"/>
              </a:defRPr>
            </a:lvl4pPr>
            <a:lvl5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ea typeface="MS PGothic" panose="020B0600070205080204" pitchFamily="34" charset="-128"/>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ea typeface="MS PGothic" panose="020B0600070205080204" pitchFamily="34" charset="-128"/>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ea typeface="MS PGothic" panose="020B0600070205080204" pitchFamily="34" charset="-128"/>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ea typeface="MS PGothic" panose="020B0600070205080204" pitchFamily="34" charset="-128"/>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ea typeface="MS PGothic" panose="020B0600070205080204" pitchFamily="34" charset="-128"/>
              </a:defRPr>
            </a:lvl9pPr>
          </a:lstStyle>
          <a:p>
            <a:pPr>
              <a:spcBef>
                <a:spcPct val="0"/>
              </a:spcBef>
              <a:buClrTx/>
              <a:buFontTx/>
              <a:buNone/>
            </a:pPr>
            <a:r>
              <a:rPr lang="en-US" altLang="en-US" sz="2400"/>
              <a:t>Page </a:t>
            </a:r>
            <a:fld id="{1D19F68A-143A-4BC6-A76F-0CC825C81D53}" type="slidenum">
              <a:rPr lang="en-US" altLang="en-US" sz="2400" smtClean="0"/>
              <a:pPr>
                <a:spcBef>
                  <a:spcPct val="0"/>
                </a:spcBef>
                <a:buClrTx/>
                <a:buFontTx/>
                <a:buNone/>
              </a:pPr>
              <a:t>5</a:t>
            </a:fld>
            <a:endParaRPr lang="en-US" altLang="en-US" sz="2400"/>
          </a:p>
        </p:txBody>
      </p:sp>
      <p:sp>
        <p:nvSpPr>
          <p:cNvPr id="5124" name="Text Box 1">
            <a:extLst>
              <a:ext uri="{FF2B5EF4-FFF2-40B4-BE49-F238E27FC236}">
                <a16:creationId xmlns:a16="http://schemas.microsoft.com/office/drawing/2014/main" id="{90E9268B-B497-1870-AA37-EF346ACB6844}"/>
              </a:ext>
            </a:extLst>
          </p:cNvPr>
          <p:cNvSpPr txBox="1">
            <a:spLocks noChangeArrowheads="1"/>
          </p:cNvSpPr>
          <p:nvPr/>
        </p:nvSpPr>
        <p:spPr bwMode="auto">
          <a:xfrm>
            <a:off x="646113" y="96838"/>
            <a:ext cx="2708275" cy="212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b">
            <a:spAutoFit/>
          </a:bodyPr>
          <a:lstStyle>
            <a:lvl1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ea typeface="MS PGothic" panose="020B0600070205080204" pitchFamily="34" charset="-128"/>
              </a:defRPr>
            </a:lvl1pPr>
            <a:lvl2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ea typeface="MS PGothic" panose="020B0600070205080204" pitchFamily="34" charset="-128"/>
              </a:defRPr>
            </a:lvl2pPr>
            <a:lvl3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ea typeface="MS PGothic" panose="020B0600070205080204" pitchFamily="34" charset="-128"/>
              </a:defRPr>
            </a:lvl3pPr>
            <a:lvl4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ea typeface="MS PGothic" panose="020B0600070205080204" pitchFamily="34" charset="-128"/>
              </a:defRPr>
            </a:lvl4pPr>
            <a:lvl5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ea typeface="MS PGothic" panose="020B0600070205080204" pitchFamily="34" charset="-128"/>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ea typeface="MS PGothic" panose="020B0600070205080204" pitchFamily="34" charset="-128"/>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ea typeface="MS PGothic" panose="020B0600070205080204" pitchFamily="34" charset="-128"/>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ea typeface="MS PGothic" panose="020B0600070205080204" pitchFamily="34" charset="-128"/>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ea typeface="MS PGothic" panose="020B0600070205080204" pitchFamily="34" charset="-128"/>
              </a:defRPr>
            </a:lvl9pPr>
          </a:lstStyle>
          <a:p>
            <a:pPr eaLnBrk="1" hangingPunct="1">
              <a:spcBef>
                <a:spcPct val="0"/>
              </a:spcBef>
              <a:buClrTx/>
              <a:buFontTx/>
              <a:buNone/>
            </a:pPr>
            <a:r>
              <a:rPr lang="en-US" altLang="en-US" sz="1400" b="1"/>
              <a:t>Jul 12, 2010</a:t>
            </a:r>
          </a:p>
        </p:txBody>
      </p:sp>
      <p:sp>
        <p:nvSpPr>
          <p:cNvPr id="5125" name="Text Box 2">
            <a:extLst>
              <a:ext uri="{FF2B5EF4-FFF2-40B4-BE49-F238E27FC236}">
                <a16:creationId xmlns:a16="http://schemas.microsoft.com/office/drawing/2014/main" id="{90423D91-DA0E-AA08-C133-867D43665519}"/>
              </a:ext>
            </a:extLst>
          </p:cNvPr>
          <p:cNvSpPr txBox="1">
            <a:spLocks noChangeArrowheads="1"/>
          </p:cNvSpPr>
          <p:nvPr/>
        </p:nvSpPr>
        <p:spPr bwMode="auto">
          <a:xfrm>
            <a:off x="2901950" y="8942388"/>
            <a:ext cx="792163"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ea typeface="MS PGothic" panose="020B0600070205080204" pitchFamily="34" charset="-128"/>
              </a:defRPr>
            </a:lvl1pPr>
            <a:lvl2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ea typeface="MS PGothic" panose="020B0600070205080204" pitchFamily="34" charset="-128"/>
              </a:defRPr>
            </a:lvl2pPr>
            <a:lvl3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ea typeface="MS PGothic" panose="020B0600070205080204" pitchFamily="34" charset="-128"/>
              </a:defRPr>
            </a:lvl3pPr>
            <a:lvl4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ea typeface="MS PGothic" panose="020B0600070205080204" pitchFamily="34" charset="-128"/>
              </a:defRPr>
            </a:lvl4pPr>
            <a:lvl5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ea typeface="MS PGothic" panose="020B0600070205080204" pitchFamily="34" charset="-128"/>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ea typeface="MS PGothic" panose="020B0600070205080204" pitchFamily="34" charset="-128"/>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ea typeface="MS PGothic" panose="020B0600070205080204" pitchFamily="34" charset="-128"/>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ea typeface="MS PGothic" panose="020B0600070205080204" pitchFamily="34" charset="-128"/>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ea typeface="MS PGothic" panose="020B0600070205080204" pitchFamily="34" charset="-128"/>
              </a:defRPr>
            </a:lvl9pPr>
          </a:lstStyle>
          <a:p>
            <a:pPr algn="r" eaLnBrk="1" hangingPunct="1">
              <a:spcBef>
                <a:spcPct val="0"/>
              </a:spcBef>
              <a:buClrTx/>
              <a:buFontTx/>
              <a:buNone/>
            </a:pPr>
            <a:r>
              <a:rPr lang="en-US" altLang="en-US"/>
              <a:t>Page </a:t>
            </a:r>
            <a:fld id="{B31AFB73-C54B-4141-A5D8-889609458DC2}" type="slidenum">
              <a:rPr lang="en-US" altLang="en-US"/>
              <a:pPr algn="r" eaLnBrk="1" hangingPunct="1">
                <a:spcBef>
                  <a:spcPct val="0"/>
                </a:spcBef>
                <a:buClrTx/>
                <a:buFontTx/>
                <a:buNone/>
              </a:pPr>
              <a:t>5</a:t>
            </a:fld>
            <a:endParaRPr lang="en-US" altLang="en-US"/>
          </a:p>
        </p:txBody>
      </p:sp>
      <p:sp>
        <p:nvSpPr>
          <p:cNvPr id="5126" name="Text Box 3">
            <a:extLst>
              <a:ext uri="{FF2B5EF4-FFF2-40B4-BE49-F238E27FC236}">
                <a16:creationId xmlns:a16="http://schemas.microsoft.com/office/drawing/2014/main" id="{7FB337CC-3EED-82AB-6AA7-DC85B2BBDE85}"/>
              </a:ext>
            </a:extLst>
          </p:cNvPr>
          <p:cNvSpPr>
            <a:spLocks noGrp="1" noRot="1" noChangeAspect="1" noChangeArrowheads="1" noTextEdit="1"/>
          </p:cNvSpPr>
          <p:nvPr>
            <p:ph type="sldImg"/>
          </p:nvPr>
        </p:nvSpPr>
        <p:spPr>
          <a:xfrm>
            <a:off x="1130300" y="698500"/>
            <a:ext cx="4602163" cy="3451225"/>
          </a:xfrm>
          <a:solidFill>
            <a:srgbClr val="FFFFFF"/>
          </a:solidFill>
          <a:ln/>
        </p:spPr>
      </p:sp>
      <p:sp>
        <p:nvSpPr>
          <p:cNvPr id="5127" name="Text Box 4">
            <a:extLst>
              <a:ext uri="{FF2B5EF4-FFF2-40B4-BE49-F238E27FC236}">
                <a16:creationId xmlns:a16="http://schemas.microsoft.com/office/drawing/2014/main" id="{D947B85D-2D61-DFFB-419C-715243E8FBDE}"/>
              </a:ext>
            </a:extLst>
          </p:cNvPr>
          <p:cNvSpPr>
            <a:spLocks noGrp="1" noChangeArrowheads="1"/>
          </p:cNvSpPr>
          <p:nvPr>
            <p:ph type="body" idx="1"/>
          </p:nvPr>
        </p:nvSpPr>
        <p:spPr>
          <a:xfrm>
            <a:off x="914400" y="4387850"/>
            <a:ext cx="5022850" cy="41497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r>
              <a:rPr lang="en-US" altLang="en-US" dirty="0">
                <a:latin typeface="Times New Roman" panose="02020603050405020304" pitchFamily="18" charset="0"/>
              </a:rPr>
              <a:t> </a:t>
            </a:r>
          </a:p>
          <a:p>
            <a:endParaRPr lang="en-US" altLang="en-US" dirty="0">
              <a:latin typeface="Times New Roman" panose="02020603050405020304" pitchFamily="18" charset="0"/>
            </a:endParaRPr>
          </a:p>
        </p:txBody>
      </p:sp>
    </p:spTree>
    <p:extLst>
      <p:ext uri="{BB962C8B-B14F-4D97-AF65-F5344CB8AC3E}">
        <p14:creationId xmlns:p14="http://schemas.microsoft.com/office/powerpoint/2010/main" val="115255513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3314" name="Rectangle 26">
            <a:extLst>
              <a:ext uri="{FF2B5EF4-FFF2-40B4-BE49-F238E27FC236}">
                <a16:creationId xmlns:a16="http://schemas.microsoft.com/office/drawing/2014/main" id="{3C643C3E-F5CD-4ED7-8673-BB6FA832B594}"/>
              </a:ext>
            </a:extLst>
          </p:cNvPr>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1200">
                <a:solidFill>
                  <a:srgbClr val="000000"/>
                </a:solidFill>
                <a:latin typeface="Times New Roman" panose="02020603050405020304" pitchFamily="18" charset="0"/>
              </a:defRPr>
            </a:lvl5pPr>
            <a:lvl6pPr marL="2514600" indent="-228600" defTabSz="457200" eaLnBrk="0" fontAlgn="base" hangingPunct="0">
              <a:spcBef>
                <a:spcPct val="30000"/>
              </a:spcBef>
              <a:spcAft>
                <a:spcPct val="0"/>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1200">
                <a:solidFill>
                  <a:srgbClr val="000000"/>
                </a:solidFill>
                <a:latin typeface="Times New Roman" panose="02020603050405020304" pitchFamily="18" charset="0"/>
              </a:defRPr>
            </a:lvl6pPr>
            <a:lvl7pPr marL="2971800" indent="-228600" defTabSz="457200" eaLnBrk="0" fontAlgn="base" hangingPunct="0">
              <a:spcBef>
                <a:spcPct val="30000"/>
              </a:spcBef>
              <a:spcAft>
                <a:spcPct val="0"/>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1200">
                <a:solidFill>
                  <a:srgbClr val="000000"/>
                </a:solidFill>
                <a:latin typeface="Times New Roman" panose="02020603050405020304" pitchFamily="18" charset="0"/>
              </a:defRPr>
            </a:lvl7pPr>
            <a:lvl8pPr marL="3429000" indent="-228600" defTabSz="457200" eaLnBrk="0" fontAlgn="base" hangingPunct="0">
              <a:spcBef>
                <a:spcPct val="30000"/>
              </a:spcBef>
              <a:spcAft>
                <a:spcPct val="0"/>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1200">
                <a:solidFill>
                  <a:srgbClr val="000000"/>
                </a:solidFill>
                <a:latin typeface="Times New Roman" panose="02020603050405020304" pitchFamily="18" charset="0"/>
              </a:defRPr>
            </a:lvl8pPr>
            <a:lvl9pPr marL="3886200" indent="-228600" defTabSz="457200" eaLnBrk="0" fontAlgn="base" hangingPunct="0">
              <a:spcBef>
                <a:spcPct val="30000"/>
              </a:spcBef>
              <a:spcAft>
                <a:spcPct val="0"/>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1200">
                <a:solidFill>
                  <a:srgbClr val="000000"/>
                </a:solidFill>
                <a:latin typeface="Times New Roman" panose="02020603050405020304" pitchFamily="18" charset="0"/>
              </a:defRPr>
            </a:lvl9pPr>
          </a:lstStyle>
          <a:p>
            <a:pPr>
              <a:spcBef>
                <a:spcPct val="0"/>
              </a:spcBef>
              <a:buClrTx/>
              <a:buFontTx/>
              <a:buNone/>
            </a:pPr>
            <a:r>
              <a:rPr lang="en-US" altLang="en-US">
                <a:ea typeface="WenQuanYi Zen Hei" charset="0"/>
              </a:rPr>
              <a:t>Page </a:t>
            </a:r>
            <a:fld id="{49CE48CD-E4F2-49DB-8993-7C5CF79250A0}" type="slidenum">
              <a:rPr lang="en-US" altLang="en-US">
                <a:ea typeface="WenQuanYi Zen Hei" charset="0"/>
              </a:rPr>
              <a:pPr>
                <a:spcBef>
                  <a:spcPct val="0"/>
                </a:spcBef>
                <a:buClrTx/>
                <a:buFontTx/>
                <a:buNone/>
              </a:pPr>
              <a:t>6</a:t>
            </a:fld>
            <a:endParaRPr lang="en-US" altLang="en-US">
              <a:ea typeface="WenQuanYi Zen Hei" charset="0"/>
            </a:endParaRPr>
          </a:p>
        </p:txBody>
      </p:sp>
      <p:sp>
        <p:nvSpPr>
          <p:cNvPr id="13315" name="Rectangle 1">
            <a:extLst>
              <a:ext uri="{FF2B5EF4-FFF2-40B4-BE49-F238E27FC236}">
                <a16:creationId xmlns:a16="http://schemas.microsoft.com/office/drawing/2014/main" id="{94C5E252-C6D5-4AE2-B1A3-B7EF03A5B143}"/>
              </a:ext>
            </a:extLst>
          </p:cNvPr>
          <p:cNvSpPr>
            <a:spLocks noGrp="1" noRot="1" noChangeAspect="1" noChangeArrowheads="1" noTextEdit="1"/>
          </p:cNvSpPr>
          <p:nvPr>
            <p:ph type="sldImg"/>
          </p:nvPr>
        </p:nvSpPr>
        <p:spPr>
          <a:xfrm>
            <a:off x="1154113" y="701675"/>
            <a:ext cx="4625975" cy="3468688"/>
          </a:xfrm>
          <a:solidFill>
            <a:srgbClr val="FFFFFF"/>
          </a:solidFill>
          <a:ln>
            <a:solidFill>
              <a:srgbClr val="000000"/>
            </a:solidFill>
            <a:miter lim="800000"/>
            <a:headEnd/>
            <a:tailEnd/>
          </a:ln>
        </p:spPr>
      </p:sp>
      <p:sp>
        <p:nvSpPr>
          <p:cNvPr id="13316" name="Rectangle 2">
            <a:extLst>
              <a:ext uri="{FF2B5EF4-FFF2-40B4-BE49-F238E27FC236}">
                <a16:creationId xmlns:a16="http://schemas.microsoft.com/office/drawing/2014/main" id="{C8FDFDD4-418E-4B3B-8776-5D0E194971E4}"/>
              </a:ext>
            </a:extLst>
          </p:cNvPr>
          <p:cNvSpPr>
            <a:spLocks noGrp="1" noChangeArrowheads="1"/>
          </p:cNvSpPr>
          <p:nvPr>
            <p:ph type="body" idx="1"/>
          </p:nvPr>
        </p:nvSpPr>
        <p:spPr>
          <a:xfrm>
            <a:off x="923925" y="4408488"/>
            <a:ext cx="5086350" cy="4176712"/>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ltLang="en-US">
              <a:latin typeface="Times New Roman" panose="02020603050405020304" pitchFamily="18"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5362" name="Rectangle 26">
            <a:extLst>
              <a:ext uri="{FF2B5EF4-FFF2-40B4-BE49-F238E27FC236}">
                <a16:creationId xmlns:a16="http://schemas.microsoft.com/office/drawing/2014/main" id="{7263F0E9-0BE9-48D6-9185-FF17F519AA7E}"/>
              </a:ext>
            </a:extLst>
          </p:cNvPr>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1200">
                <a:solidFill>
                  <a:srgbClr val="000000"/>
                </a:solidFill>
                <a:latin typeface="Times New Roman" panose="02020603050405020304" pitchFamily="18" charset="0"/>
              </a:defRPr>
            </a:lvl5pPr>
            <a:lvl6pPr marL="2514600" indent="-228600" defTabSz="457200" eaLnBrk="0" fontAlgn="base" hangingPunct="0">
              <a:spcBef>
                <a:spcPct val="30000"/>
              </a:spcBef>
              <a:spcAft>
                <a:spcPct val="0"/>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1200">
                <a:solidFill>
                  <a:srgbClr val="000000"/>
                </a:solidFill>
                <a:latin typeface="Times New Roman" panose="02020603050405020304" pitchFamily="18" charset="0"/>
              </a:defRPr>
            </a:lvl6pPr>
            <a:lvl7pPr marL="2971800" indent="-228600" defTabSz="457200" eaLnBrk="0" fontAlgn="base" hangingPunct="0">
              <a:spcBef>
                <a:spcPct val="30000"/>
              </a:spcBef>
              <a:spcAft>
                <a:spcPct val="0"/>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1200">
                <a:solidFill>
                  <a:srgbClr val="000000"/>
                </a:solidFill>
                <a:latin typeface="Times New Roman" panose="02020603050405020304" pitchFamily="18" charset="0"/>
              </a:defRPr>
            </a:lvl7pPr>
            <a:lvl8pPr marL="3429000" indent="-228600" defTabSz="457200" eaLnBrk="0" fontAlgn="base" hangingPunct="0">
              <a:spcBef>
                <a:spcPct val="30000"/>
              </a:spcBef>
              <a:spcAft>
                <a:spcPct val="0"/>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1200">
                <a:solidFill>
                  <a:srgbClr val="000000"/>
                </a:solidFill>
                <a:latin typeface="Times New Roman" panose="02020603050405020304" pitchFamily="18" charset="0"/>
              </a:defRPr>
            </a:lvl8pPr>
            <a:lvl9pPr marL="3886200" indent="-228600" defTabSz="457200" eaLnBrk="0" fontAlgn="base" hangingPunct="0">
              <a:spcBef>
                <a:spcPct val="30000"/>
              </a:spcBef>
              <a:spcAft>
                <a:spcPct val="0"/>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1200">
                <a:solidFill>
                  <a:srgbClr val="000000"/>
                </a:solidFill>
                <a:latin typeface="Times New Roman" panose="02020603050405020304" pitchFamily="18" charset="0"/>
              </a:defRPr>
            </a:lvl9pPr>
          </a:lstStyle>
          <a:p>
            <a:pPr>
              <a:spcBef>
                <a:spcPct val="0"/>
              </a:spcBef>
              <a:buClrTx/>
              <a:buFontTx/>
              <a:buNone/>
            </a:pPr>
            <a:r>
              <a:rPr lang="en-US" altLang="en-US">
                <a:ea typeface="WenQuanYi Zen Hei" charset="0"/>
              </a:rPr>
              <a:t>Page </a:t>
            </a:r>
            <a:fld id="{5502B703-4DD0-4B0D-88FF-8B2AD1F866E0}" type="slidenum">
              <a:rPr lang="en-US" altLang="en-US">
                <a:ea typeface="WenQuanYi Zen Hei" charset="0"/>
              </a:rPr>
              <a:pPr>
                <a:spcBef>
                  <a:spcPct val="0"/>
                </a:spcBef>
                <a:buClrTx/>
                <a:buFontTx/>
                <a:buNone/>
              </a:pPr>
              <a:t>7</a:t>
            </a:fld>
            <a:endParaRPr lang="en-US" altLang="en-US">
              <a:ea typeface="WenQuanYi Zen Hei" charset="0"/>
            </a:endParaRPr>
          </a:p>
        </p:txBody>
      </p:sp>
      <p:sp>
        <p:nvSpPr>
          <p:cNvPr id="15363" name="Rectangle 1">
            <a:extLst>
              <a:ext uri="{FF2B5EF4-FFF2-40B4-BE49-F238E27FC236}">
                <a16:creationId xmlns:a16="http://schemas.microsoft.com/office/drawing/2014/main" id="{A23EF0A2-F968-4508-AE28-4101C5AEBA0A}"/>
              </a:ext>
            </a:extLst>
          </p:cNvPr>
          <p:cNvSpPr>
            <a:spLocks noGrp="1" noRot="1" noChangeAspect="1" noChangeArrowheads="1" noTextEdit="1"/>
          </p:cNvSpPr>
          <p:nvPr>
            <p:ph type="sldImg"/>
          </p:nvPr>
        </p:nvSpPr>
        <p:spPr>
          <a:xfrm>
            <a:off x="1154113" y="701675"/>
            <a:ext cx="4625975" cy="3468688"/>
          </a:xfrm>
          <a:solidFill>
            <a:srgbClr val="FFFFFF"/>
          </a:solidFill>
          <a:ln>
            <a:solidFill>
              <a:srgbClr val="000000"/>
            </a:solidFill>
            <a:miter lim="800000"/>
            <a:headEnd/>
            <a:tailEnd/>
          </a:ln>
        </p:spPr>
      </p:sp>
      <p:sp>
        <p:nvSpPr>
          <p:cNvPr id="15364" name="Rectangle 2">
            <a:extLst>
              <a:ext uri="{FF2B5EF4-FFF2-40B4-BE49-F238E27FC236}">
                <a16:creationId xmlns:a16="http://schemas.microsoft.com/office/drawing/2014/main" id="{7C53CC56-DF39-4C0B-AE84-32B9ADCB4722}"/>
              </a:ext>
            </a:extLst>
          </p:cNvPr>
          <p:cNvSpPr>
            <a:spLocks noGrp="1" noChangeArrowheads="1"/>
          </p:cNvSpPr>
          <p:nvPr>
            <p:ph type="body" idx="1"/>
          </p:nvPr>
        </p:nvSpPr>
        <p:spPr>
          <a:xfrm>
            <a:off x="923925" y="4408488"/>
            <a:ext cx="5086350" cy="4176712"/>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ltLang="en-US">
              <a:latin typeface="Times New Roman" panose="02020603050405020304" pitchFamily="18"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5362" name="Rectangle 26">
            <a:extLst>
              <a:ext uri="{FF2B5EF4-FFF2-40B4-BE49-F238E27FC236}">
                <a16:creationId xmlns:a16="http://schemas.microsoft.com/office/drawing/2014/main" id="{7263F0E9-0BE9-48D6-9185-FF17F519AA7E}"/>
              </a:ext>
            </a:extLst>
          </p:cNvPr>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1200">
                <a:solidFill>
                  <a:srgbClr val="000000"/>
                </a:solidFill>
                <a:latin typeface="Times New Roman" panose="02020603050405020304" pitchFamily="18" charset="0"/>
              </a:defRPr>
            </a:lvl5pPr>
            <a:lvl6pPr marL="2514600" indent="-228600" defTabSz="457200" eaLnBrk="0" fontAlgn="base" hangingPunct="0">
              <a:spcBef>
                <a:spcPct val="30000"/>
              </a:spcBef>
              <a:spcAft>
                <a:spcPct val="0"/>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1200">
                <a:solidFill>
                  <a:srgbClr val="000000"/>
                </a:solidFill>
                <a:latin typeface="Times New Roman" panose="02020603050405020304" pitchFamily="18" charset="0"/>
              </a:defRPr>
            </a:lvl6pPr>
            <a:lvl7pPr marL="2971800" indent="-228600" defTabSz="457200" eaLnBrk="0" fontAlgn="base" hangingPunct="0">
              <a:spcBef>
                <a:spcPct val="30000"/>
              </a:spcBef>
              <a:spcAft>
                <a:spcPct val="0"/>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1200">
                <a:solidFill>
                  <a:srgbClr val="000000"/>
                </a:solidFill>
                <a:latin typeface="Times New Roman" panose="02020603050405020304" pitchFamily="18" charset="0"/>
              </a:defRPr>
            </a:lvl7pPr>
            <a:lvl8pPr marL="3429000" indent="-228600" defTabSz="457200" eaLnBrk="0" fontAlgn="base" hangingPunct="0">
              <a:spcBef>
                <a:spcPct val="30000"/>
              </a:spcBef>
              <a:spcAft>
                <a:spcPct val="0"/>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1200">
                <a:solidFill>
                  <a:srgbClr val="000000"/>
                </a:solidFill>
                <a:latin typeface="Times New Roman" panose="02020603050405020304" pitchFamily="18" charset="0"/>
              </a:defRPr>
            </a:lvl8pPr>
            <a:lvl9pPr marL="3886200" indent="-228600" defTabSz="457200" eaLnBrk="0" fontAlgn="base" hangingPunct="0">
              <a:spcBef>
                <a:spcPct val="30000"/>
              </a:spcBef>
              <a:spcAft>
                <a:spcPct val="0"/>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1200">
                <a:solidFill>
                  <a:srgbClr val="000000"/>
                </a:solidFill>
                <a:latin typeface="Times New Roman" panose="02020603050405020304" pitchFamily="18" charset="0"/>
              </a:defRPr>
            </a:lvl9pPr>
          </a:lstStyle>
          <a:p>
            <a:pPr>
              <a:spcBef>
                <a:spcPct val="0"/>
              </a:spcBef>
              <a:buClrTx/>
              <a:buFontTx/>
              <a:buNone/>
            </a:pPr>
            <a:r>
              <a:rPr lang="en-US" altLang="en-US">
                <a:ea typeface="WenQuanYi Zen Hei" charset="0"/>
              </a:rPr>
              <a:t>Page </a:t>
            </a:r>
            <a:fld id="{5502B703-4DD0-4B0D-88FF-8B2AD1F866E0}" type="slidenum">
              <a:rPr lang="en-US" altLang="en-US">
                <a:ea typeface="WenQuanYi Zen Hei" charset="0"/>
              </a:rPr>
              <a:pPr>
                <a:spcBef>
                  <a:spcPct val="0"/>
                </a:spcBef>
                <a:buClrTx/>
                <a:buFontTx/>
                <a:buNone/>
              </a:pPr>
              <a:t>8</a:t>
            </a:fld>
            <a:endParaRPr lang="en-US" altLang="en-US">
              <a:ea typeface="WenQuanYi Zen Hei" charset="0"/>
            </a:endParaRPr>
          </a:p>
        </p:txBody>
      </p:sp>
      <p:sp>
        <p:nvSpPr>
          <p:cNvPr id="15363" name="Rectangle 1">
            <a:extLst>
              <a:ext uri="{FF2B5EF4-FFF2-40B4-BE49-F238E27FC236}">
                <a16:creationId xmlns:a16="http://schemas.microsoft.com/office/drawing/2014/main" id="{A23EF0A2-F968-4508-AE28-4101C5AEBA0A}"/>
              </a:ext>
            </a:extLst>
          </p:cNvPr>
          <p:cNvSpPr>
            <a:spLocks noGrp="1" noRot="1" noChangeAspect="1" noChangeArrowheads="1" noTextEdit="1"/>
          </p:cNvSpPr>
          <p:nvPr>
            <p:ph type="sldImg"/>
          </p:nvPr>
        </p:nvSpPr>
        <p:spPr>
          <a:xfrm>
            <a:off x="1154113" y="701675"/>
            <a:ext cx="4625975" cy="3468688"/>
          </a:xfrm>
          <a:solidFill>
            <a:srgbClr val="FFFFFF"/>
          </a:solidFill>
          <a:ln>
            <a:solidFill>
              <a:srgbClr val="000000"/>
            </a:solidFill>
            <a:miter lim="800000"/>
            <a:headEnd/>
            <a:tailEnd/>
          </a:ln>
        </p:spPr>
      </p:sp>
      <p:sp>
        <p:nvSpPr>
          <p:cNvPr id="15364" name="Rectangle 2">
            <a:extLst>
              <a:ext uri="{FF2B5EF4-FFF2-40B4-BE49-F238E27FC236}">
                <a16:creationId xmlns:a16="http://schemas.microsoft.com/office/drawing/2014/main" id="{7C53CC56-DF39-4C0B-AE84-32B9ADCB4722}"/>
              </a:ext>
            </a:extLst>
          </p:cNvPr>
          <p:cNvSpPr>
            <a:spLocks noGrp="1" noChangeArrowheads="1"/>
          </p:cNvSpPr>
          <p:nvPr>
            <p:ph type="body" idx="1"/>
          </p:nvPr>
        </p:nvSpPr>
        <p:spPr>
          <a:xfrm>
            <a:off x="923925" y="4408488"/>
            <a:ext cx="5086350" cy="4176712"/>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ltLang="en-US">
              <a:latin typeface="Times New Roman" panose="02020603050405020304" pitchFamily="18" charset="0"/>
            </a:endParaRPr>
          </a:p>
        </p:txBody>
      </p:sp>
    </p:spTree>
    <p:extLst>
      <p:ext uri="{BB962C8B-B14F-4D97-AF65-F5344CB8AC3E}">
        <p14:creationId xmlns:p14="http://schemas.microsoft.com/office/powerpoint/2010/main" val="112607805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5362" name="Rectangle 26">
            <a:extLst>
              <a:ext uri="{FF2B5EF4-FFF2-40B4-BE49-F238E27FC236}">
                <a16:creationId xmlns:a16="http://schemas.microsoft.com/office/drawing/2014/main" id="{7263F0E9-0BE9-48D6-9185-FF17F519AA7E}"/>
              </a:ext>
            </a:extLst>
          </p:cNvPr>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1200">
                <a:solidFill>
                  <a:srgbClr val="000000"/>
                </a:solidFill>
                <a:latin typeface="Times New Roman" panose="02020603050405020304" pitchFamily="18" charset="0"/>
              </a:defRPr>
            </a:lvl5pPr>
            <a:lvl6pPr marL="2514600" indent="-228600" defTabSz="457200" eaLnBrk="0" fontAlgn="base" hangingPunct="0">
              <a:spcBef>
                <a:spcPct val="30000"/>
              </a:spcBef>
              <a:spcAft>
                <a:spcPct val="0"/>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1200">
                <a:solidFill>
                  <a:srgbClr val="000000"/>
                </a:solidFill>
                <a:latin typeface="Times New Roman" panose="02020603050405020304" pitchFamily="18" charset="0"/>
              </a:defRPr>
            </a:lvl6pPr>
            <a:lvl7pPr marL="2971800" indent="-228600" defTabSz="457200" eaLnBrk="0" fontAlgn="base" hangingPunct="0">
              <a:spcBef>
                <a:spcPct val="30000"/>
              </a:spcBef>
              <a:spcAft>
                <a:spcPct val="0"/>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1200">
                <a:solidFill>
                  <a:srgbClr val="000000"/>
                </a:solidFill>
                <a:latin typeface="Times New Roman" panose="02020603050405020304" pitchFamily="18" charset="0"/>
              </a:defRPr>
            </a:lvl7pPr>
            <a:lvl8pPr marL="3429000" indent="-228600" defTabSz="457200" eaLnBrk="0" fontAlgn="base" hangingPunct="0">
              <a:spcBef>
                <a:spcPct val="30000"/>
              </a:spcBef>
              <a:spcAft>
                <a:spcPct val="0"/>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1200">
                <a:solidFill>
                  <a:srgbClr val="000000"/>
                </a:solidFill>
                <a:latin typeface="Times New Roman" panose="02020603050405020304" pitchFamily="18" charset="0"/>
              </a:defRPr>
            </a:lvl8pPr>
            <a:lvl9pPr marL="3886200" indent="-228600" defTabSz="457200" eaLnBrk="0" fontAlgn="base" hangingPunct="0">
              <a:spcBef>
                <a:spcPct val="30000"/>
              </a:spcBef>
              <a:spcAft>
                <a:spcPct val="0"/>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1200">
                <a:solidFill>
                  <a:srgbClr val="000000"/>
                </a:solidFill>
                <a:latin typeface="Times New Roman" panose="02020603050405020304" pitchFamily="18" charset="0"/>
              </a:defRPr>
            </a:lvl9pPr>
          </a:lstStyle>
          <a:p>
            <a:pPr>
              <a:spcBef>
                <a:spcPct val="0"/>
              </a:spcBef>
              <a:buClrTx/>
              <a:buFontTx/>
              <a:buNone/>
            </a:pPr>
            <a:r>
              <a:rPr lang="en-US" altLang="en-US">
                <a:ea typeface="WenQuanYi Zen Hei" charset="0"/>
              </a:rPr>
              <a:t>Page </a:t>
            </a:r>
            <a:fld id="{5502B703-4DD0-4B0D-88FF-8B2AD1F866E0}" type="slidenum">
              <a:rPr lang="en-US" altLang="en-US">
                <a:ea typeface="WenQuanYi Zen Hei" charset="0"/>
              </a:rPr>
              <a:pPr>
                <a:spcBef>
                  <a:spcPct val="0"/>
                </a:spcBef>
                <a:buClrTx/>
                <a:buFontTx/>
                <a:buNone/>
              </a:pPr>
              <a:t>9</a:t>
            </a:fld>
            <a:endParaRPr lang="en-US" altLang="en-US">
              <a:ea typeface="WenQuanYi Zen Hei" charset="0"/>
            </a:endParaRPr>
          </a:p>
        </p:txBody>
      </p:sp>
      <p:sp>
        <p:nvSpPr>
          <p:cNvPr id="15363" name="Rectangle 1">
            <a:extLst>
              <a:ext uri="{FF2B5EF4-FFF2-40B4-BE49-F238E27FC236}">
                <a16:creationId xmlns:a16="http://schemas.microsoft.com/office/drawing/2014/main" id="{A23EF0A2-F968-4508-AE28-4101C5AEBA0A}"/>
              </a:ext>
            </a:extLst>
          </p:cNvPr>
          <p:cNvSpPr>
            <a:spLocks noGrp="1" noRot="1" noChangeAspect="1" noChangeArrowheads="1" noTextEdit="1"/>
          </p:cNvSpPr>
          <p:nvPr>
            <p:ph type="sldImg"/>
          </p:nvPr>
        </p:nvSpPr>
        <p:spPr>
          <a:xfrm>
            <a:off x="1154113" y="701675"/>
            <a:ext cx="4625975" cy="3468688"/>
          </a:xfrm>
          <a:solidFill>
            <a:srgbClr val="FFFFFF"/>
          </a:solidFill>
          <a:ln>
            <a:solidFill>
              <a:srgbClr val="000000"/>
            </a:solidFill>
            <a:miter lim="800000"/>
            <a:headEnd/>
            <a:tailEnd/>
          </a:ln>
        </p:spPr>
      </p:sp>
      <p:sp>
        <p:nvSpPr>
          <p:cNvPr id="15364" name="Rectangle 2">
            <a:extLst>
              <a:ext uri="{FF2B5EF4-FFF2-40B4-BE49-F238E27FC236}">
                <a16:creationId xmlns:a16="http://schemas.microsoft.com/office/drawing/2014/main" id="{7C53CC56-DF39-4C0B-AE84-32B9ADCB4722}"/>
              </a:ext>
            </a:extLst>
          </p:cNvPr>
          <p:cNvSpPr>
            <a:spLocks noGrp="1" noChangeArrowheads="1"/>
          </p:cNvSpPr>
          <p:nvPr>
            <p:ph type="body" idx="1"/>
          </p:nvPr>
        </p:nvSpPr>
        <p:spPr>
          <a:xfrm>
            <a:off x="923925" y="4408488"/>
            <a:ext cx="5086350" cy="4176712"/>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ltLang="en-US">
              <a:latin typeface="Times New Roman" panose="02020603050405020304" pitchFamily="18" charset="0"/>
            </a:endParaRPr>
          </a:p>
        </p:txBody>
      </p:sp>
    </p:spTree>
    <p:extLst>
      <p:ext uri="{BB962C8B-B14F-4D97-AF65-F5344CB8AC3E}">
        <p14:creationId xmlns:p14="http://schemas.microsoft.com/office/powerpoint/2010/main" val="28173880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GB"/>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GB"/>
              <a:t>Click to edit Master subtitle style</a:t>
            </a:r>
            <a:endParaRPr lang="en-US"/>
          </a:p>
        </p:txBody>
      </p:sp>
      <p:sp>
        <p:nvSpPr>
          <p:cNvPr id="4" name="Rectangle 9">
            <a:extLst>
              <a:ext uri="{FF2B5EF4-FFF2-40B4-BE49-F238E27FC236}">
                <a16:creationId xmlns:a16="http://schemas.microsoft.com/office/drawing/2014/main" id="{CDECFD97-FF53-4387-BAF0-F12D463EB1E9}"/>
              </a:ext>
            </a:extLst>
          </p:cNvPr>
          <p:cNvSpPr>
            <a:spLocks noGrp="1" noChangeArrowheads="1"/>
          </p:cNvSpPr>
          <p:nvPr>
            <p:ph type="sldNum" idx="10"/>
          </p:nvPr>
        </p:nvSpPr>
        <p:spPr>
          <a:ln/>
        </p:spPr>
        <p:txBody>
          <a:bodyPr/>
          <a:lstStyle>
            <a:lvl1pPr>
              <a:defRPr/>
            </a:lvl1pPr>
          </a:lstStyle>
          <a:p>
            <a:pPr>
              <a:defRPr/>
            </a:pPr>
            <a:r>
              <a:rPr lang="en-US" altLang="en-US"/>
              <a:t>Slide </a:t>
            </a:r>
            <a:fld id="{CAA2C270-03FA-43C7-AEFB-067184F3C062}" type="slidenum">
              <a:rPr lang="en-US" altLang="en-US" smtClean="0"/>
              <a:pPr>
                <a:defRPr/>
              </a:pPr>
              <a:t>‹#›</a:t>
            </a:fld>
            <a:endParaRPr lang="en-US" altLang="en-US"/>
          </a:p>
        </p:txBody>
      </p:sp>
    </p:spTree>
    <p:extLst>
      <p:ext uri="{BB962C8B-B14F-4D97-AF65-F5344CB8AC3E}">
        <p14:creationId xmlns:p14="http://schemas.microsoft.com/office/powerpoint/2010/main" val="10873556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755576" y="685800"/>
            <a:ext cx="7764463" cy="754063"/>
          </a:xfrm>
          <a:prstGeom prst="rect">
            <a:avLst/>
          </a:prstGeom>
        </p:spPr>
        <p:txBody>
          <a:bodyPr/>
          <a:lstStyle/>
          <a:p>
            <a:r>
              <a:rPr lang="en-GB"/>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Rectangle 9">
            <a:extLst>
              <a:ext uri="{FF2B5EF4-FFF2-40B4-BE49-F238E27FC236}">
                <a16:creationId xmlns:a16="http://schemas.microsoft.com/office/drawing/2014/main" id="{920AD8A7-AF3A-45B5-A4AF-214DE59C8098}"/>
              </a:ext>
            </a:extLst>
          </p:cNvPr>
          <p:cNvSpPr>
            <a:spLocks noGrp="1" noChangeArrowheads="1"/>
          </p:cNvSpPr>
          <p:nvPr>
            <p:ph type="sldNum" idx="10"/>
          </p:nvPr>
        </p:nvSpPr>
        <p:spPr>
          <a:ln/>
        </p:spPr>
        <p:txBody>
          <a:bodyPr/>
          <a:lstStyle>
            <a:lvl1pPr>
              <a:defRPr/>
            </a:lvl1pPr>
          </a:lstStyle>
          <a:p>
            <a:pPr>
              <a:defRPr/>
            </a:pPr>
            <a:r>
              <a:rPr lang="en-US" altLang="en-US"/>
              <a:t>Slide </a:t>
            </a:r>
            <a:fld id="{6A68D7BD-EE7B-43EB-BA6B-D7A780E6E7A2}" type="slidenum">
              <a:rPr lang="en-US" altLang="en-US" smtClean="0"/>
              <a:pPr>
                <a:defRPr/>
              </a:pPr>
              <a:t>‹#›</a:t>
            </a:fld>
            <a:endParaRPr lang="en-US" altLang="en-US"/>
          </a:p>
        </p:txBody>
      </p:sp>
    </p:spTree>
    <p:extLst>
      <p:ext uri="{BB962C8B-B14F-4D97-AF65-F5344CB8AC3E}">
        <p14:creationId xmlns:p14="http://schemas.microsoft.com/office/powerpoint/2010/main" val="330257620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8438" y="685800"/>
            <a:ext cx="1978025" cy="5554663"/>
          </a:xfrm>
          <a:prstGeom prst="rect">
            <a:avLst/>
          </a:prstGeom>
        </p:spPr>
        <p:txBody>
          <a:bodyPr vert="eaVert"/>
          <a:lstStyle/>
          <a:p>
            <a:r>
              <a:rPr lang="en-GB"/>
              <a:t>Click to edit Master title style</a:t>
            </a:r>
            <a:endParaRPr lang="en-US"/>
          </a:p>
        </p:txBody>
      </p:sp>
      <p:sp>
        <p:nvSpPr>
          <p:cNvPr id="3" name="Vertical Text Placeholder 2"/>
          <p:cNvSpPr>
            <a:spLocks noGrp="1"/>
          </p:cNvSpPr>
          <p:nvPr>
            <p:ph type="body" orient="vert" idx="1"/>
          </p:nvPr>
        </p:nvSpPr>
        <p:spPr>
          <a:xfrm>
            <a:off x="609600" y="685800"/>
            <a:ext cx="5786438" cy="5554663"/>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Rectangle 9">
            <a:extLst>
              <a:ext uri="{FF2B5EF4-FFF2-40B4-BE49-F238E27FC236}">
                <a16:creationId xmlns:a16="http://schemas.microsoft.com/office/drawing/2014/main" id="{67540C22-21B0-475E-96ED-8FBF9E25E7D2}"/>
              </a:ext>
            </a:extLst>
          </p:cNvPr>
          <p:cNvSpPr>
            <a:spLocks noGrp="1" noChangeArrowheads="1"/>
          </p:cNvSpPr>
          <p:nvPr>
            <p:ph type="sldNum" idx="10"/>
          </p:nvPr>
        </p:nvSpPr>
        <p:spPr>
          <a:ln/>
        </p:spPr>
        <p:txBody>
          <a:bodyPr/>
          <a:lstStyle>
            <a:lvl1pPr>
              <a:defRPr/>
            </a:lvl1pPr>
          </a:lstStyle>
          <a:p>
            <a:pPr>
              <a:defRPr/>
            </a:pPr>
            <a:r>
              <a:rPr lang="en-US" altLang="en-US"/>
              <a:t>Slide </a:t>
            </a:r>
            <a:fld id="{D4FA0C20-D616-47F3-A135-1674C8921168}" type="slidenum">
              <a:rPr lang="en-US" altLang="en-US" smtClean="0"/>
              <a:pPr>
                <a:defRPr/>
              </a:pPr>
              <a:t>‹#›</a:t>
            </a:fld>
            <a:endParaRPr lang="en-US" altLang="en-US"/>
          </a:p>
        </p:txBody>
      </p:sp>
    </p:spTree>
    <p:extLst>
      <p:ext uri="{BB962C8B-B14F-4D97-AF65-F5344CB8AC3E}">
        <p14:creationId xmlns:p14="http://schemas.microsoft.com/office/powerpoint/2010/main" val="253688902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a:xfrm>
            <a:off x="685800" y="685800"/>
            <a:ext cx="7740650" cy="1035050"/>
          </a:xfrm>
        </p:spPr>
        <p:txBody>
          <a:bodyPr/>
          <a:lstStyle/>
          <a:p>
            <a:r>
              <a:rPr lang="en-US" dirty="0"/>
              <a:t>Click to edit Master title style</a:t>
            </a:r>
          </a:p>
        </p:txBody>
      </p:sp>
      <p:sp>
        <p:nvSpPr>
          <p:cNvPr id="3" name="Rectangle 5">
            <a:extLst>
              <a:ext uri="{FF2B5EF4-FFF2-40B4-BE49-F238E27FC236}">
                <a16:creationId xmlns:a16="http://schemas.microsoft.com/office/drawing/2014/main" id="{1A0AF405-BC65-4685-8D12-57DD7920EDE2}"/>
              </a:ext>
            </a:extLst>
          </p:cNvPr>
          <p:cNvSpPr>
            <a:spLocks noGrp="1" noChangeArrowheads="1"/>
          </p:cNvSpPr>
          <p:nvPr>
            <p:ph type="sldNum" idx="10"/>
          </p:nvPr>
        </p:nvSpPr>
        <p:spPr>
          <a:ln/>
        </p:spPr>
        <p:txBody>
          <a:bodyPr/>
          <a:lstStyle>
            <a:lvl1pPr>
              <a:defRPr/>
            </a:lvl1pPr>
          </a:lstStyle>
          <a:p>
            <a:r>
              <a:rPr lang="en-US" altLang="en-US"/>
              <a:t>Slide </a:t>
            </a:r>
            <a:fld id="{796E7868-95C9-41E2-B06C-914D4D5B537F}" type="slidenum">
              <a:rPr lang="en-US" altLang="en-US"/>
              <a:pPr/>
              <a:t>‹#›</a:t>
            </a:fld>
            <a:endParaRPr lang="en-US" altLang="en-US"/>
          </a:p>
        </p:txBody>
      </p:sp>
    </p:spTree>
    <p:extLst>
      <p:ext uri="{BB962C8B-B14F-4D97-AF65-F5344CB8AC3E}">
        <p14:creationId xmlns:p14="http://schemas.microsoft.com/office/powerpoint/2010/main" val="10707204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755576" y="685800"/>
            <a:ext cx="7764463" cy="754063"/>
          </a:xfrm>
          <a:prstGeom prst="rect">
            <a:avLst/>
          </a:prstGeom>
        </p:spPr>
        <p:txBody>
          <a:bodyPr/>
          <a:lstStyle/>
          <a:p>
            <a:r>
              <a:rPr lang="en-GB"/>
              <a:t>Click to edit Master title style</a:t>
            </a:r>
            <a:endParaRPr lang="en-US"/>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Rectangle 9">
            <a:extLst>
              <a:ext uri="{FF2B5EF4-FFF2-40B4-BE49-F238E27FC236}">
                <a16:creationId xmlns:a16="http://schemas.microsoft.com/office/drawing/2014/main" id="{3865CD11-6439-4324-AFE9-E89B987C693E}"/>
              </a:ext>
            </a:extLst>
          </p:cNvPr>
          <p:cNvSpPr>
            <a:spLocks noGrp="1" noChangeArrowheads="1"/>
          </p:cNvSpPr>
          <p:nvPr>
            <p:ph type="sldNum" idx="10"/>
          </p:nvPr>
        </p:nvSpPr>
        <p:spPr>
          <a:ln/>
        </p:spPr>
        <p:txBody>
          <a:bodyPr/>
          <a:lstStyle>
            <a:lvl1pPr>
              <a:defRPr/>
            </a:lvl1pPr>
          </a:lstStyle>
          <a:p>
            <a:pPr>
              <a:defRPr/>
            </a:pPr>
            <a:r>
              <a:rPr lang="en-US" altLang="en-US"/>
              <a:t>Slide </a:t>
            </a:r>
            <a:fld id="{5DD27314-9434-4B6F-80C2-AAC402118CDA}" type="slidenum">
              <a:rPr lang="en-US" altLang="en-US" smtClean="0"/>
              <a:pPr>
                <a:defRPr/>
              </a:pPr>
              <a:t>‹#›</a:t>
            </a:fld>
            <a:endParaRPr lang="en-US" altLang="en-US"/>
          </a:p>
        </p:txBody>
      </p:sp>
    </p:spTree>
    <p:extLst>
      <p:ext uri="{BB962C8B-B14F-4D97-AF65-F5344CB8AC3E}">
        <p14:creationId xmlns:p14="http://schemas.microsoft.com/office/powerpoint/2010/main" val="8982834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en-GB"/>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GB"/>
              <a:t>Click to edit Master text styles</a:t>
            </a:r>
          </a:p>
        </p:txBody>
      </p:sp>
      <p:sp>
        <p:nvSpPr>
          <p:cNvPr id="4" name="Rectangle 9">
            <a:extLst>
              <a:ext uri="{FF2B5EF4-FFF2-40B4-BE49-F238E27FC236}">
                <a16:creationId xmlns:a16="http://schemas.microsoft.com/office/drawing/2014/main" id="{BF17094D-F91B-41DB-9A16-A7218645C9FA}"/>
              </a:ext>
            </a:extLst>
          </p:cNvPr>
          <p:cNvSpPr>
            <a:spLocks noGrp="1" noChangeArrowheads="1"/>
          </p:cNvSpPr>
          <p:nvPr>
            <p:ph type="sldNum" idx="10"/>
          </p:nvPr>
        </p:nvSpPr>
        <p:spPr>
          <a:ln/>
        </p:spPr>
        <p:txBody>
          <a:bodyPr/>
          <a:lstStyle>
            <a:lvl1pPr>
              <a:defRPr/>
            </a:lvl1pPr>
          </a:lstStyle>
          <a:p>
            <a:pPr>
              <a:defRPr/>
            </a:pPr>
            <a:r>
              <a:rPr lang="en-US" altLang="en-US"/>
              <a:t>Slide </a:t>
            </a:r>
            <a:fld id="{3D266AC6-DD33-448D-B445-2628016ADA7D}" type="slidenum">
              <a:rPr lang="en-US" altLang="en-US" smtClean="0"/>
              <a:pPr>
                <a:defRPr/>
              </a:pPr>
              <a:t>‹#›</a:t>
            </a:fld>
            <a:endParaRPr lang="en-US" altLang="en-US"/>
          </a:p>
        </p:txBody>
      </p:sp>
    </p:spTree>
    <p:extLst>
      <p:ext uri="{BB962C8B-B14F-4D97-AF65-F5344CB8AC3E}">
        <p14:creationId xmlns:p14="http://schemas.microsoft.com/office/powerpoint/2010/main" val="37479919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755576" y="685800"/>
            <a:ext cx="7764463" cy="754063"/>
          </a:xfrm>
          <a:prstGeom prst="rect">
            <a:avLst/>
          </a:prstGeom>
        </p:spPr>
        <p:txBody>
          <a:bodyPr/>
          <a:lstStyle/>
          <a:p>
            <a:r>
              <a:rPr lang="en-GB"/>
              <a:t>Click to edit Master title style</a:t>
            </a:r>
            <a:endParaRPr lang="en-US"/>
          </a:p>
        </p:txBody>
      </p:sp>
      <p:sp>
        <p:nvSpPr>
          <p:cNvPr id="3" name="Content Placeholder 2"/>
          <p:cNvSpPr>
            <a:spLocks noGrp="1"/>
          </p:cNvSpPr>
          <p:nvPr>
            <p:ph sz="half" idx="1"/>
          </p:nvPr>
        </p:nvSpPr>
        <p:spPr>
          <a:xfrm>
            <a:off x="609600" y="1371600"/>
            <a:ext cx="3805238" cy="48688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Content Placeholder 3"/>
          <p:cNvSpPr>
            <a:spLocks noGrp="1"/>
          </p:cNvSpPr>
          <p:nvPr>
            <p:ph sz="half" idx="2"/>
          </p:nvPr>
        </p:nvSpPr>
        <p:spPr>
          <a:xfrm>
            <a:off x="4567238" y="1371600"/>
            <a:ext cx="3806825" cy="48688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Rectangle 9">
            <a:extLst>
              <a:ext uri="{FF2B5EF4-FFF2-40B4-BE49-F238E27FC236}">
                <a16:creationId xmlns:a16="http://schemas.microsoft.com/office/drawing/2014/main" id="{F60F77CD-DD4D-4F42-85AE-C07B6997D237}"/>
              </a:ext>
            </a:extLst>
          </p:cNvPr>
          <p:cNvSpPr>
            <a:spLocks noGrp="1" noChangeArrowheads="1"/>
          </p:cNvSpPr>
          <p:nvPr>
            <p:ph type="sldNum" idx="10"/>
          </p:nvPr>
        </p:nvSpPr>
        <p:spPr>
          <a:ln/>
        </p:spPr>
        <p:txBody>
          <a:bodyPr/>
          <a:lstStyle>
            <a:lvl1pPr>
              <a:defRPr/>
            </a:lvl1pPr>
          </a:lstStyle>
          <a:p>
            <a:pPr>
              <a:defRPr/>
            </a:pPr>
            <a:r>
              <a:rPr lang="en-US" altLang="en-US"/>
              <a:t>Slide </a:t>
            </a:r>
            <a:fld id="{1F551F72-38F2-479C-990C-DF0D2C0B1F2C}" type="slidenum">
              <a:rPr lang="en-US" altLang="en-US" smtClean="0"/>
              <a:pPr>
                <a:defRPr/>
              </a:pPr>
              <a:t>‹#›</a:t>
            </a:fld>
            <a:endParaRPr lang="en-US" altLang="en-US"/>
          </a:p>
        </p:txBody>
      </p:sp>
    </p:spTree>
    <p:extLst>
      <p:ext uri="{BB962C8B-B14F-4D97-AF65-F5344CB8AC3E}">
        <p14:creationId xmlns:p14="http://schemas.microsoft.com/office/powerpoint/2010/main" val="3901467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lvl1pPr>
              <a:defRPr/>
            </a:lvl1pPr>
          </a:lstStyle>
          <a:p>
            <a:r>
              <a:rPr lang="en-GB"/>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7" name="Rectangle 9">
            <a:extLst>
              <a:ext uri="{FF2B5EF4-FFF2-40B4-BE49-F238E27FC236}">
                <a16:creationId xmlns:a16="http://schemas.microsoft.com/office/drawing/2014/main" id="{4906BD87-6C63-4BAE-BB78-2E037CDA80CF}"/>
              </a:ext>
            </a:extLst>
          </p:cNvPr>
          <p:cNvSpPr>
            <a:spLocks noGrp="1" noChangeArrowheads="1"/>
          </p:cNvSpPr>
          <p:nvPr>
            <p:ph type="sldNum" idx="10"/>
          </p:nvPr>
        </p:nvSpPr>
        <p:spPr>
          <a:ln/>
        </p:spPr>
        <p:txBody>
          <a:bodyPr/>
          <a:lstStyle>
            <a:lvl1pPr>
              <a:defRPr/>
            </a:lvl1pPr>
          </a:lstStyle>
          <a:p>
            <a:pPr>
              <a:defRPr/>
            </a:pPr>
            <a:r>
              <a:rPr lang="en-US" altLang="en-US"/>
              <a:t>Slide </a:t>
            </a:r>
            <a:fld id="{07143AE2-8961-49C4-80E3-5346A3EB4C4A}" type="slidenum">
              <a:rPr lang="en-US" altLang="en-US" smtClean="0"/>
              <a:pPr>
                <a:defRPr/>
              </a:pPr>
              <a:t>‹#›</a:t>
            </a:fld>
            <a:endParaRPr lang="en-US" altLang="en-US"/>
          </a:p>
        </p:txBody>
      </p:sp>
    </p:spTree>
    <p:extLst>
      <p:ext uri="{BB962C8B-B14F-4D97-AF65-F5344CB8AC3E}">
        <p14:creationId xmlns:p14="http://schemas.microsoft.com/office/powerpoint/2010/main" val="11389972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755576" y="685800"/>
            <a:ext cx="7764463" cy="754063"/>
          </a:xfrm>
          <a:prstGeom prst="rect">
            <a:avLst/>
          </a:prstGeom>
        </p:spPr>
        <p:txBody>
          <a:bodyPr/>
          <a:lstStyle/>
          <a:p>
            <a:r>
              <a:rPr lang="en-GB"/>
              <a:t>Click to edit Master title style</a:t>
            </a:r>
            <a:endParaRPr lang="en-US"/>
          </a:p>
        </p:txBody>
      </p:sp>
      <p:sp>
        <p:nvSpPr>
          <p:cNvPr id="3" name="Rectangle 9">
            <a:extLst>
              <a:ext uri="{FF2B5EF4-FFF2-40B4-BE49-F238E27FC236}">
                <a16:creationId xmlns:a16="http://schemas.microsoft.com/office/drawing/2014/main" id="{77CDBA8A-BE42-43E1-A3A6-A4B661E728FA}"/>
              </a:ext>
            </a:extLst>
          </p:cNvPr>
          <p:cNvSpPr>
            <a:spLocks noGrp="1" noChangeArrowheads="1"/>
          </p:cNvSpPr>
          <p:nvPr>
            <p:ph type="sldNum" idx="10"/>
          </p:nvPr>
        </p:nvSpPr>
        <p:spPr>
          <a:ln/>
        </p:spPr>
        <p:txBody>
          <a:bodyPr/>
          <a:lstStyle>
            <a:lvl1pPr>
              <a:defRPr/>
            </a:lvl1pPr>
          </a:lstStyle>
          <a:p>
            <a:pPr>
              <a:defRPr/>
            </a:pPr>
            <a:r>
              <a:rPr lang="en-US" altLang="en-US"/>
              <a:t>Slide </a:t>
            </a:r>
            <a:fld id="{49DFBF5E-CB2C-45B5-BBB9-429FD974229E}" type="slidenum">
              <a:rPr lang="en-US" altLang="en-US" smtClean="0"/>
              <a:pPr>
                <a:defRPr/>
              </a:pPr>
              <a:t>‹#›</a:t>
            </a:fld>
            <a:endParaRPr lang="en-US" altLang="en-US"/>
          </a:p>
        </p:txBody>
      </p:sp>
    </p:spTree>
    <p:extLst>
      <p:ext uri="{BB962C8B-B14F-4D97-AF65-F5344CB8AC3E}">
        <p14:creationId xmlns:p14="http://schemas.microsoft.com/office/powerpoint/2010/main" val="141325472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Blank">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1DDB69A1-11BC-41B0-8884-BE90EB602636}"/>
              </a:ext>
            </a:extLst>
          </p:cNvPr>
          <p:cNvSpPr>
            <a:spLocks noGrp="1" noChangeArrowheads="1"/>
          </p:cNvSpPr>
          <p:nvPr>
            <p:ph type="sldNum" idx="10"/>
          </p:nvPr>
        </p:nvSpPr>
        <p:spPr>
          <a:xfrm>
            <a:off x="4244975" y="6538913"/>
            <a:ext cx="654050" cy="382587"/>
          </a:xfrm>
        </p:spPr>
        <p:txBody>
          <a:bodyPr/>
          <a:lstStyle>
            <a:lvl1pPr>
              <a:defRPr/>
            </a:lvl1pPr>
          </a:lstStyle>
          <a:p>
            <a:pPr>
              <a:defRPr/>
            </a:pPr>
            <a:r>
              <a:rPr lang="en-US" altLang="en-US"/>
              <a:t>Slid</a:t>
            </a:r>
            <a:fld id="{0F04E8E9-279B-42CA-B6E8-61A287E0027B}" type="slidenum">
              <a:rPr lang="en-US" altLang="en-US" smtClean="0"/>
              <a:pPr>
                <a:defRPr/>
              </a:pPr>
              <a:t>‹#›</a:t>
            </a:fld>
            <a:endParaRPr lang="en-US" altLang="en-US"/>
          </a:p>
        </p:txBody>
      </p:sp>
      <p:sp>
        <p:nvSpPr>
          <p:cNvPr id="5" name="Title 4">
            <a:extLst>
              <a:ext uri="{FF2B5EF4-FFF2-40B4-BE49-F238E27FC236}">
                <a16:creationId xmlns:a16="http://schemas.microsoft.com/office/drawing/2014/main" id="{A91DA2D5-D4DB-CEBD-5697-9723DF9943CB}"/>
              </a:ext>
            </a:extLst>
          </p:cNvPr>
          <p:cNvSpPr>
            <a:spLocks noGrp="1"/>
          </p:cNvSpPr>
          <p:nvPr>
            <p:ph type="title"/>
          </p:nvPr>
        </p:nvSpPr>
        <p:spPr>
          <a:xfrm>
            <a:off x="755576" y="685800"/>
            <a:ext cx="7764463" cy="754063"/>
          </a:xfrm>
          <a:prstGeom prst="rect">
            <a:avLst/>
          </a:prstGeom>
        </p:spPr>
        <p:txBody>
          <a:bodyPr/>
          <a:lstStyle/>
          <a:p>
            <a:r>
              <a:rPr lang="en-GB"/>
              <a:t>Click to edit Master title style</a:t>
            </a:r>
          </a:p>
        </p:txBody>
      </p:sp>
    </p:spTree>
    <p:extLst>
      <p:ext uri="{BB962C8B-B14F-4D97-AF65-F5344CB8AC3E}">
        <p14:creationId xmlns:p14="http://schemas.microsoft.com/office/powerpoint/2010/main" val="38143437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a:prstGeom prst="rect">
            <a:avLst/>
          </a:prstGeom>
        </p:spPr>
        <p:txBody>
          <a:bodyPr anchor="b"/>
          <a:lstStyle>
            <a:lvl1pPr algn="l">
              <a:defRPr sz="2000" b="1"/>
            </a:lvl1pPr>
          </a:lstStyle>
          <a:p>
            <a:r>
              <a:rPr lang="en-GB"/>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5" name="Rectangle 9">
            <a:extLst>
              <a:ext uri="{FF2B5EF4-FFF2-40B4-BE49-F238E27FC236}">
                <a16:creationId xmlns:a16="http://schemas.microsoft.com/office/drawing/2014/main" id="{CC365BC2-592E-47FF-BFDD-D1B2E6BD5920}"/>
              </a:ext>
            </a:extLst>
          </p:cNvPr>
          <p:cNvSpPr>
            <a:spLocks noGrp="1" noChangeArrowheads="1"/>
          </p:cNvSpPr>
          <p:nvPr>
            <p:ph type="sldNum" idx="10"/>
          </p:nvPr>
        </p:nvSpPr>
        <p:spPr>
          <a:ln/>
        </p:spPr>
        <p:txBody>
          <a:bodyPr/>
          <a:lstStyle>
            <a:lvl1pPr>
              <a:defRPr/>
            </a:lvl1pPr>
          </a:lstStyle>
          <a:p>
            <a:pPr>
              <a:defRPr/>
            </a:pPr>
            <a:r>
              <a:rPr lang="en-US" altLang="en-US"/>
              <a:t>Slide </a:t>
            </a:r>
            <a:fld id="{48BD2DDC-C4F9-4DA1-A63E-D3965D205843}" type="slidenum">
              <a:rPr lang="en-US" altLang="en-US" smtClean="0"/>
              <a:pPr>
                <a:defRPr/>
              </a:pPr>
              <a:t>‹#›</a:t>
            </a:fld>
            <a:endParaRPr lang="en-US" altLang="en-US"/>
          </a:p>
        </p:txBody>
      </p:sp>
    </p:spTree>
    <p:extLst>
      <p:ext uri="{BB962C8B-B14F-4D97-AF65-F5344CB8AC3E}">
        <p14:creationId xmlns:p14="http://schemas.microsoft.com/office/powerpoint/2010/main" val="20010253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anchor="b"/>
          <a:lstStyle>
            <a:lvl1pPr algn="l">
              <a:defRPr sz="2000" b="1"/>
            </a:lvl1pPr>
          </a:lstStyle>
          <a:p>
            <a:r>
              <a:rPr lang="en-GB"/>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5" name="Rectangle 9">
            <a:extLst>
              <a:ext uri="{FF2B5EF4-FFF2-40B4-BE49-F238E27FC236}">
                <a16:creationId xmlns:a16="http://schemas.microsoft.com/office/drawing/2014/main" id="{1E37D6BB-C57E-46F3-9463-6F29DC2C04C7}"/>
              </a:ext>
            </a:extLst>
          </p:cNvPr>
          <p:cNvSpPr>
            <a:spLocks noGrp="1" noChangeArrowheads="1"/>
          </p:cNvSpPr>
          <p:nvPr>
            <p:ph type="sldNum" idx="10"/>
          </p:nvPr>
        </p:nvSpPr>
        <p:spPr>
          <a:ln/>
        </p:spPr>
        <p:txBody>
          <a:bodyPr/>
          <a:lstStyle>
            <a:lvl1pPr>
              <a:defRPr/>
            </a:lvl1pPr>
          </a:lstStyle>
          <a:p>
            <a:pPr>
              <a:defRPr/>
            </a:pPr>
            <a:r>
              <a:rPr lang="en-US" altLang="en-US"/>
              <a:t>Slide </a:t>
            </a:r>
            <a:fld id="{2771F862-3EEA-4803-88C2-BE8D6DB460BF}" type="slidenum">
              <a:rPr lang="en-US" altLang="en-US" smtClean="0"/>
              <a:pPr>
                <a:defRPr/>
              </a:pPr>
              <a:t>‹#›</a:t>
            </a:fld>
            <a:endParaRPr lang="en-US" altLang="en-US"/>
          </a:p>
        </p:txBody>
      </p:sp>
    </p:spTree>
    <p:extLst>
      <p:ext uri="{BB962C8B-B14F-4D97-AF65-F5344CB8AC3E}">
        <p14:creationId xmlns:p14="http://schemas.microsoft.com/office/powerpoint/2010/main" val="1230442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26" name="Rectangle 1">
            <a:extLst>
              <a:ext uri="{FF2B5EF4-FFF2-40B4-BE49-F238E27FC236}">
                <a16:creationId xmlns:a16="http://schemas.microsoft.com/office/drawing/2014/main" id="{8AF5D4AB-E353-4EAB-9E5C-B82B00CB74A2}"/>
              </a:ext>
            </a:extLst>
          </p:cNvPr>
          <p:cNvSpPr>
            <a:spLocks noChangeArrowheads="1"/>
          </p:cNvSpPr>
          <p:nvPr/>
        </p:nvSpPr>
        <p:spPr bwMode="auto">
          <a:xfrm>
            <a:off x="4572000" y="412234"/>
            <a:ext cx="3962400" cy="184666"/>
          </a:xfrm>
          <a:prstGeom prst="rect">
            <a:avLst/>
          </a:prstGeom>
          <a:noFill/>
          <a:ln>
            <a:noFill/>
          </a:ln>
        </p:spPr>
        <p:txBody>
          <a:bodyPr lIns="0" tIns="0" rIns="0" bIns="0" anchor="b">
            <a:spAutoFit/>
          </a:bodyPr>
          <a:lstStyle>
            <a:lvl1pPr marL="342900" indent="-342900">
              <a:tabLst>
                <a:tab pos="1428750" algn="l"/>
                <a:tab pos="1876425" algn="l"/>
                <a:tab pos="2325688" algn="l"/>
                <a:tab pos="2774950" algn="l"/>
                <a:tab pos="3224213" algn="l"/>
                <a:tab pos="3673475" algn="l"/>
                <a:tab pos="4122738" algn="l"/>
                <a:tab pos="4572000" algn="l"/>
                <a:tab pos="5021263" algn="l"/>
                <a:tab pos="5470525" algn="l"/>
                <a:tab pos="5919788" algn="l"/>
                <a:tab pos="6369050" algn="l"/>
                <a:tab pos="6818313" algn="l"/>
                <a:tab pos="7267575" algn="l"/>
                <a:tab pos="7716838" algn="l"/>
                <a:tab pos="8166100" algn="l"/>
                <a:tab pos="8615363" algn="l"/>
                <a:tab pos="9064625" algn="l"/>
                <a:tab pos="9513888" algn="l"/>
                <a:tab pos="9963150" algn="l"/>
                <a:tab pos="10412413" algn="l"/>
              </a:tabLst>
              <a:defRPr sz="1200">
                <a:solidFill>
                  <a:schemeClr val="bg1"/>
                </a:solidFill>
                <a:latin typeface="Times New Roman" panose="02020603050405020304" pitchFamily="18" charset="0"/>
                <a:ea typeface="MS PGothic" panose="020B0600070205080204" pitchFamily="34" charset="-128"/>
              </a:defRPr>
            </a:lvl1pPr>
            <a:lvl2pPr>
              <a:tabLst>
                <a:tab pos="1428750" algn="l"/>
                <a:tab pos="1876425" algn="l"/>
                <a:tab pos="2325688" algn="l"/>
                <a:tab pos="2774950" algn="l"/>
                <a:tab pos="3224213" algn="l"/>
                <a:tab pos="3673475" algn="l"/>
                <a:tab pos="4122738" algn="l"/>
                <a:tab pos="4572000" algn="l"/>
                <a:tab pos="5021263" algn="l"/>
                <a:tab pos="5470525" algn="l"/>
                <a:tab pos="5919788" algn="l"/>
                <a:tab pos="6369050" algn="l"/>
                <a:tab pos="6818313" algn="l"/>
                <a:tab pos="7267575" algn="l"/>
                <a:tab pos="7716838" algn="l"/>
                <a:tab pos="8166100" algn="l"/>
                <a:tab pos="8615363" algn="l"/>
                <a:tab pos="9064625" algn="l"/>
                <a:tab pos="9513888" algn="l"/>
                <a:tab pos="9963150" algn="l"/>
                <a:tab pos="10412413" algn="l"/>
              </a:tabLst>
              <a:defRPr sz="1200">
                <a:solidFill>
                  <a:schemeClr val="bg1"/>
                </a:solidFill>
                <a:latin typeface="Times New Roman" panose="02020603050405020304" pitchFamily="18" charset="0"/>
                <a:ea typeface="MS PGothic" panose="020B0600070205080204" pitchFamily="34" charset="-128"/>
              </a:defRPr>
            </a:lvl2pPr>
            <a:lvl3pPr>
              <a:tabLst>
                <a:tab pos="1428750" algn="l"/>
                <a:tab pos="1876425" algn="l"/>
                <a:tab pos="2325688" algn="l"/>
                <a:tab pos="2774950" algn="l"/>
                <a:tab pos="3224213" algn="l"/>
                <a:tab pos="3673475" algn="l"/>
                <a:tab pos="4122738" algn="l"/>
                <a:tab pos="4572000" algn="l"/>
                <a:tab pos="5021263" algn="l"/>
                <a:tab pos="5470525" algn="l"/>
                <a:tab pos="5919788" algn="l"/>
                <a:tab pos="6369050" algn="l"/>
                <a:tab pos="6818313" algn="l"/>
                <a:tab pos="7267575" algn="l"/>
                <a:tab pos="7716838" algn="l"/>
                <a:tab pos="8166100" algn="l"/>
                <a:tab pos="8615363" algn="l"/>
                <a:tab pos="9064625" algn="l"/>
                <a:tab pos="9513888" algn="l"/>
                <a:tab pos="9963150" algn="l"/>
                <a:tab pos="10412413" algn="l"/>
              </a:tabLst>
              <a:defRPr sz="1200">
                <a:solidFill>
                  <a:schemeClr val="bg1"/>
                </a:solidFill>
                <a:latin typeface="Times New Roman" panose="02020603050405020304" pitchFamily="18" charset="0"/>
                <a:ea typeface="MS PGothic" panose="020B0600070205080204" pitchFamily="34" charset="-128"/>
              </a:defRPr>
            </a:lvl3pPr>
            <a:lvl4pPr>
              <a:tabLst>
                <a:tab pos="1428750" algn="l"/>
                <a:tab pos="1876425" algn="l"/>
                <a:tab pos="2325688" algn="l"/>
                <a:tab pos="2774950" algn="l"/>
                <a:tab pos="3224213" algn="l"/>
                <a:tab pos="3673475" algn="l"/>
                <a:tab pos="4122738" algn="l"/>
                <a:tab pos="4572000" algn="l"/>
                <a:tab pos="5021263" algn="l"/>
                <a:tab pos="5470525" algn="l"/>
                <a:tab pos="5919788" algn="l"/>
                <a:tab pos="6369050" algn="l"/>
                <a:tab pos="6818313" algn="l"/>
                <a:tab pos="7267575" algn="l"/>
                <a:tab pos="7716838" algn="l"/>
                <a:tab pos="8166100" algn="l"/>
                <a:tab pos="8615363" algn="l"/>
                <a:tab pos="9064625" algn="l"/>
                <a:tab pos="9513888" algn="l"/>
                <a:tab pos="9963150" algn="l"/>
                <a:tab pos="10412413" algn="l"/>
              </a:tabLst>
              <a:defRPr sz="1200">
                <a:solidFill>
                  <a:schemeClr val="bg1"/>
                </a:solidFill>
                <a:latin typeface="Times New Roman" panose="02020603050405020304" pitchFamily="18" charset="0"/>
                <a:ea typeface="MS PGothic" panose="020B0600070205080204" pitchFamily="34" charset="-128"/>
              </a:defRPr>
            </a:lvl4pPr>
            <a:lvl5pPr marL="1428750">
              <a:tabLst>
                <a:tab pos="1428750" algn="l"/>
                <a:tab pos="1876425" algn="l"/>
                <a:tab pos="2325688" algn="l"/>
                <a:tab pos="2774950" algn="l"/>
                <a:tab pos="3224213" algn="l"/>
                <a:tab pos="3673475" algn="l"/>
                <a:tab pos="4122738" algn="l"/>
                <a:tab pos="4572000" algn="l"/>
                <a:tab pos="5021263" algn="l"/>
                <a:tab pos="5470525" algn="l"/>
                <a:tab pos="5919788" algn="l"/>
                <a:tab pos="6369050" algn="l"/>
                <a:tab pos="6818313" algn="l"/>
                <a:tab pos="7267575" algn="l"/>
                <a:tab pos="7716838" algn="l"/>
                <a:tab pos="8166100" algn="l"/>
                <a:tab pos="8615363" algn="l"/>
                <a:tab pos="9064625" algn="l"/>
                <a:tab pos="9513888" algn="l"/>
                <a:tab pos="9963150" algn="l"/>
                <a:tab pos="10412413" algn="l"/>
              </a:tabLst>
              <a:defRPr sz="1200">
                <a:solidFill>
                  <a:schemeClr val="bg1"/>
                </a:solidFill>
                <a:latin typeface="Times New Roman" panose="02020603050405020304" pitchFamily="18" charset="0"/>
                <a:ea typeface="MS PGothic" panose="020B0600070205080204" pitchFamily="34" charset="-128"/>
              </a:defRPr>
            </a:lvl5pPr>
            <a:lvl6pPr marL="1885950" defTabSz="449263" eaLnBrk="0" fontAlgn="base" hangingPunct="0">
              <a:spcBef>
                <a:spcPct val="0"/>
              </a:spcBef>
              <a:spcAft>
                <a:spcPct val="0"/>
              </a:spcAft>
              <a:tabLst>
                <a:tab pos="1428750" algn="l"/>
                <a:tab pos="1876425" algn="l"/>
                <a:tab pos="2325688" algn="l"/>
                <a:tab pos="2774950" algn="l"/>
                <a:tab pos="3224213" algn="l"/>
                <a:tab pos="3673475" algn="l"/>
                <a:tab pos="4122738" algn="l"/>
                <a:tab pos="4572000" algn="l"/>
                <a:tab pos="5021263" algn="l"/>
                <a:tab pos="5470525" algn="l"/>
                <a:tab pos="5919788" algn="l"/>
                <a:tab pos="6369050" algn="l"/>
                <a:tab pos="6818313" algn="l"/>
                <a:tab pos="7267575" algn="l"/>
                <a:tab pos="7716838" algn="l"/>
                <a:tab pos="8166100" algn="l"/>
                <a:tab pos="8615363" algn="l"/>
                <a:tab pos="9064625" algn="l"/>
                <a:tab pos="9513888" algn="l"/>
                <a:tab pos="9963150" algn="l"/>
                <a:tab pos="10412413" algn="l"/>
              </a:tabLst>
              <a:defRPr sz="1200">
                <a:solidFill>
                  <a:schemeClr val="bg1"/>
                </a:solidFill>
                <a:latin typeface="Times New Roman" panose="02020603050405020304" pitchFamily="18" charset="0"/>
                <a:ea typeface="MS PGothic" panose="020B0600070205080204" pitchFamily="34" charset="-128"/>
              </a:defRPr>
            </a:lvl6pPr>
            <a:lvl7pPr marL="2343150" defTabSz="449263" eaLnBrk="0" fontAlgn="base" hangingPunct="0">
              <a:spcBef>
                <a:spcPct val="0"/>
              </a:spcBef>
              <a:spcAft>
                <a:spcPct val="0"/>
              </a:spcAft>
              <a:tabLst>
                <a:tab pos="1428750" algn="l"/>
                <a:tab pos="1876425" algn="l"/>
                <a:tab pos="2325688" algn="l"/>
                <a:tab pos="2774950" algn="l"/>
                <a:tab pos="3224213" algn="l"/>
                <a:tab pos="3673475" algn="l"/>
                <a:tab pos="4122738" algn="l"/>
                <a:tab pos="4572000" algn="l"/>
                <a:tab pos="5021263" algn="l"/>
                <a:tab pos="5470525" algn="l"/>
                <a:tab pos="5919788" algn="l"/>
                <a:tab pos="6369050" algn="l"/>
                <a:tab pos="6818313" algn="l"/>
                <a:tab pos="7267575" algn="l"/>
                <a:tab pos="7716838" algn="l"/>
                <a:tab pos="8166100" algn="l"/>
                <a:tab pos="8615363" algn="l"/>
                <a:tab pos="9064625" algn="l"/>
                <a:tab pos="9513888" algn="l"/>
                <a:tab pos="9963150" algn="l"/>
                <a:tab pos="10412413" algn="l"/>
              </a:tabLst>
              <a:defRPr sz="1200">
                <a:solidFill>
                  <a:schemeClr val="bg1"/>
                </a:solidFill>
                <a:latin typeface="Times New Roman" panose="02020603050405020304" pitchFamily="18" charset="0"/>
                <a:ea typeface="MS PGothic" panose="020B0600070205080204" pitchFamily="34" charset="-128"/>
              </a:defRPr>
            </a:lvl7pPr>
            <a:lvl8pPr marL="2800350" defTabSz="449263" eaLnBrk="0" fontAlgn="base" hangingPunct="0">
              <a:spcBef>
                <a:spcPct val="0"/>
              </a:spcBef>
              <a:spcAft>
                <a:spcPct val="0"/>
              </a:spcAft>
              <a:tabLst>
                <a:tab pos="1428750" algn="l"/>
                <a:tab pos="1876425" algn="l"/>
                <a:tab pos="2325688" algn="l"/>
                <a:tab pos="2774950" algn="l"/>
                <a:tab pos="3224213" algn="l"/>
                <a:tab pos="3673475" algn="l"/>
                <a:tab pos="4122738" algn="l"/>
                <a:tab pos="4572000" algn="l"/>
                <a:tab pos="5021263" algn="l"/>
                <a:tab pos="5470525" algn="l"/>
                <a:tab pos="5919788" algn="l"/>
                <a:tab pos="6369050" algn="l"/>
                <a:tab pos="6818313" algn="l"/>
                <a:tab pos="7267575" algn="l"/>
                <a:tab pos="7716838" algn="l"/>
                <a:tab pos="8166100" algn="l"/>
                <a:tab pos="8615363" algn="l"/>
                <a:tab pos="9064625" algn="l"/>
                <a:tab pos="9513888" algn="l"/>
                <a:tab pos="9963150" algn="l"/>
                <a:tab pos="10412413" algn="l"/>
              </a:tabLst>
              <a:defRPr sz="1200">
                <a:solidFill>
                  <a:schemeClr val="bg1"/>
                </a:solidFill>
                <a:latin typeface="Times New Roman" panose="02020603050405020304" pitchFamily="18" charset="0"/>
                <a:ea typeface="MS PGothic" panose="020B0600070205080204" pitchFamily="34" charset="-128"/>
              </a:defRPr>
            </a:lvl8pPr>
            <a:lvl9pPr marL="3257550" defTabSz="449263" eaLnBrk="0" fontAlgn="base" hangingPunct="0">
              <a:spcBef>
                <a:spcPct val="0"/>
              </a:spcBef>
              <a:spcAft>
                <a:spcPct val="0"/>
              </a:spcAft>
              <a:tabLst>
                <a:tab pos="1428750" algn="l"/>
                <a:tab pos="1876425" algn="l"/>
                <a:tab pos="2325688" algn="l"/>
                <a:tab pos="2774950" algn="l"/>
                <a:tab pos="3224213" algn="l"/>
                <a:tab pos="3673475" algn="l"/>
                <a:tab pos="4122738" algn="l"/>
                <a:tab pos="4572000" algn="l"/>
                <a:tab pos="5021263" algn="l"/>
                <a:tab pos="5470525" algn="l"/>
                <a:tab pos="5919788" algn="l"/>
                <a:tab pos="6369050" algn="l"/>
                <a:tab pos="6818313" algn="l"/>
                <a:tab pos="7267575" algn="l"/>
                <a:tab pos="7716838" algn="l"/>
                <a:tab pos="8166100" algn="l"/>
                <a:tab pos="8615363" algn="l"/>
                <a:tab pos="9064625" algn="l"/>
                <a:tab pos="9513888" algn="l"/>
                <a:tab pos="9963150" algn="l"/>
                <a:tab pos="10412413" algn="l"/>
              </a:tabLst>
              <a:defRPr sz="1200">
                <a:solidFill>
                  <a:schemeClr val="bg1"/>
                </a:solidFill>
                <a:latin typeface="Times New Roman" panose="02020603050405020304" pitchFamily="18" charset="0"/>
                <a:ea typeface="MS PGothic" panose="020B0600070205080204" pitchFamily="34" charset="-128"/>
              </a:defRPr>
            </a:lvl9pPr>
          </a:lstStyle>
          <a:p>
            <a:pPr lvl="4" indent="0" algn="r" eaLnBrk="1" hangingPunct="1">
              <a:buSzPct val="100000"/>
              <a:defRPr/>
            </a:pPr>
            <a:r>
              <a:rPr lang="en-GB" altLang="en-US" b="1" dirty="0">
                <a:solidFill>
                  <a:schemeClr val="tx1"/>
                </a:solidFill>
              </a:rPr>
              <a:t>doc.15-25-0460-01-wng</a:t>
            </a:r>
          </a:p>
        </p:txBody>
      </p:sp>
      <p:sp>
        <p:nvSpPr>
          <p:cNvPr id="1027" name="Line 2">
            <a:extLst>
              <a:ext uri="{FF2B5EF4-FFF2-40B4-BE49-F238E27FC236}">
                <a16:creationId xmlns:a16="http://schemas.microsoft.com/office/drawing/2014/main" id="{132CA22D-276C-45C8-B677-E5BCA761A59E}"/>
              </a:ext>
            </a:extLst>
          </p:cNvPr>
          <p:cNvSpPr>
            <a:spLocks noChangeShapeType="1"/>
          </p:cNvSpPr>
          <p:nvPr/>
        </p:nvSpPr>
        <p:spPr bwMode="auto">
          <a:xfrm>
            <a:off x="685800" y="609600"/>
            <a:ext cx="7848600" cy="1588"/>
          </a:xfrm>
          <a:prstGeom prst="line">
            <a:avLst/>
          </a:prstGeom>
          <a:noFill/>
          <a:ln w="12600">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US" dirty="0"/>
          </a:p>
        </p:txBody>
      </p:sp>
      <p:sp>
        <p:nvSpPr>
          <p:cNvPr id="1028" name="Line 4">
            <a:extLst>
              <a:ext uri="{FF2B5EF4-FFF2-40B4-BE49-F238E27FC236}">
                <a16:creationId xmlns:a16="http://schemas.microsoft.com/office/drawing/2014/main" id="{831B6CFB-2FA6-4CFA-9B69-4004A92F5FEE}"/>
              </a:ext>
            </a:extLst>
          </p:cNvPr>
          <p:cNvSpPr>
            <a:spLocks noChangeShapeType="1"/>
          </p:cNvSpPr>
          <p:nvPr/>
        </p:nvSpPr>
        <p:spPr bwMode="auto">
          <a:xfrm>
            <a:off x="706438" y="6477000"/>
            <a:ext cx="7827962" cy="1588"/>
          </a:xfrm>
          <a:prstGeom prst="line">
            <a:avLst/>
          </a:prstGeom>
          <a:noFill/>
          <a:ln w="12600">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US"/>
          </a:p>
        </p:txBody>
      </p:sp>
      <p:sp>
        <p:nvSpPr>
          <p:cNvPr id="2" name="Text Box 5">
            <a:extLst>
              <a:ext uri="{FF2B5EF4-FFF2-40B4-BE49-F238E27FC236}">
                <a16:creationId xmlns:a16="http://schemas.microsoft.com/office/drawing/2014/main" id="{7274DC08-9B8C-464E-97F8-9AF419E7B8D9}"/>
              </a:ext>
            </a:extLst>
          </p:cNvPr>
          <p:cNvSpPr txBox="1">
            <a:spLocks noChangeArrowheads="1"/>
          </p:cNvSpPr>
          <p:nvPr/>
        </p:nvSpPr>
        <p:spPr bwMode="auto">
          <a:xfrm>
            <a:off x="685800" y="304800"/>
            <a:ext cx="1752600" cy="279400"/>
          </a:xfrm>
          <a:prstGeom prst="rect">
            <a:avLst/>
          </a:prstGeom>
          <a:noFill/>
          <a:ln>
            <a:noFill/>
          </a:ln>
          <a:effectLst/>
        </p:spPr>
        <p:txBody>
          <a:bodyPr lIns="90000" tIns="46800" rIns="90000" bIns="46800">
            <a:spAutoFit/>
          </a:bodyPr>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charset="0"/>
                <a:ea typeface="ＭＳ Ｐゴシック" charset="0"/>
                <a:cs typeface="ＭＳ Ｐゴシック" charset="0"/>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charset="0"/>
                <a:ea typeface="ＭＳ Ｐゴシック" charset="0"/>
                <a:cs typeface="ＭＳ Ｐゴシック" charset="0"/>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charset="0"/>
                <a:ea typeface="ＭＳ Ｐゴシック" charset="0"/>
                <a:cs typeface="ＭＳ Ｐゴシック" charset="0"/>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charset="0"/>
                <a:ea typeface="ＭＳ Ｐゴシック" charset="0"/>
                <a:cs typeface="ＭＳ Ｐゴシック" charset="0"/>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charset="0"/>
                <a:ea typeface="ＭＳ Ｐゴシック" charset="0"/>
                <a:cs typeface="ＭＳ Ｐゴシック" charset="0"/>
              </a:defRPr>
            </a:lvl5pPr>
            <a:lvl6pPr marL="2514600" indent="-228600" defTabSz="449263" fontAlgn="base">
              <a:spcBef>
                <a:spcPct val="0"/>
              </a:spcBef>
              <a:spcAft>
                <a:spcPct val="0"/>
              </a:spcAft>
              <a:buClr>
                <a:srgbClr val="000000"/>
              </a:buClr>
              <a:buSzPct val="100000"/>
              <a:buFont typeface="Times New Roman"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charset="0"/>
                <a:ea typeface="ＭＳ Ｐゴシック" charset="0"/>
                <a:cs typeface="ＭＳ Ｐゴシック" charset="0"/>
              </a:defRPr>
            </a:lvl6pPr>
            <a:lvl7pPr marL="2971800" indent="-228600" defTabSz="449263" fontAlgn="base">
              <a:spcBef>
                <a:spcPct val="0"/>
              </a:spcBef>
              <a:spcAft>
                <a:spcPct val="0"/>
              </a:spcAft>
              <a:buClr>
                <a:srgbClr val="000000"/>
              </a:buClr>
              <a:buSzPct val="100000"/>
              <a:buFont typeface="Times New Roman"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charset="0"/>
                <a:ea typeface="ＭＳ Ｐゴシック" charset="0"/>
                <a:cs typeface="ＭＳ Ｐゴシック" charset="0"/>
              </a:defRPr>
            </a:lvl7pPr>
            <a:lvl8pPr marL="3429000" indent="-228600" defTabSz="449263" fontAlgn="base">
              <a:spcBef>
                <a:spcPct val="0"/>
              </a:spcBef>
              <a:spcAft>
                <a:spcPct val="0"/>
              </a:spcAft>
              <a:buClr>
                <a:srgbClr val="000000"/>
              </a:buClr>
              <a:buSzPct val="100000"/>
              <a:buFont typeface="Times New Roman"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charset="0"/>
                <a:ea typeface="ＭＳ Ｐゴシック" charset="0"/>
                <a:cs typeface="ＭＳ Ｐゴシック" charset="0"/>
              </a:defRPr>
            </a:lvl8pPr>
            <a:lvl9pPr marL="3886200" indent="-228600" defTabSz="449263" fontAlgn="base">
              <a:spcBef>
                <a:spcPct val="0"/>
              </a:spcBef>
              <a:spcAft>
                <a:spcPct val="0"/>
              </a:spcAft>
              <a:buClr>
                <a:srgbClr val="000000"/>
              </a:buClr>
              <a:buSzPct val="100000"/>
              <a:buFont typeface="Times New Roman"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charset="0"/>
                <a:ea typeface="ＭＳ Ｐゴシック" charset="0"/>
                <a:cs typeface="ＭＳ Ｐゴシック" charset="0"/>
              </a:defRPr>
            </a:lvl9pPr>
          </a:lstStyle>
          <a:p>
            <a:pPr eaLnBrk="1" hangingPunct="1">
              <a:buSzPct val="100000"/>
              <a:defRPr/>
            </a:pPr>
            <a:r>
              <a:rPr lang="en-GB" dirty="0"/>
              <a:t>September 2025</a:t>
            </a:r>
          </a:p>
        </p:txBody>
      </p:sp>
      <p:sp>
        <p:nvSpPr>
          <p:cNvPr id="1030" name="Text Box 6">
            <a:extLst>
              <a:ext uri="{FF2B5EF4-FFF2-40B4-BE49-F238E27FC236}">
                <a16:creationId xmlns:a16="http://schemas.microsoft.com/office/drawing/2014/main" id="{5C9A48D8-B217-4A04-8A4A-17E7990FB9CE}"/>
              </a:ext>
            </a:extLst>
          </p:cNvPr>
          <p:cNvSpPr txBox="1">
            <a:spLocks noChangeArrowheads="1"/>
          </p:cNvSpPr>
          <p:nvPr/>
        </p:nvSpPr>
        <p:spPr bwMode="auto">
          <a:xfrm>
            <a:off x="4908550" y="6478588"/>
            <a:ext cx="3746500" cy="279400"/>
          </a:xfrm>
          <a:prstGeom prst="rect">
            <a:avLst/>
          </a:prstGeom>
          <a:noFill/>
          <a:ln>
            <a:noFill/>
          </a:ln>
          <a:effectLst/>
        </p:spPr>
        <p:txBody>
          <a:bodyPr lIns="90000" tIns="46800" rIns="90000" bIns="46800">
            <a:spAutoFit/>
          </a:bodyPr>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charset="0"/>
                <a:ea typeface="ＭＳ Ｐゴシック" charset="0"/>
                <a:cs typeface="ＭＳ Ｐゴシック" charset="0"/>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charset="0"/>
                <a:ea typeface="ＭＳ Ｐゴシック" charset="0"/>
                <a:cs typeface="ＭＳ Ｐゴシック" charset="0"/>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charset="0"/>
                <a:ea typeface="ＭＳ Ｐゴシック" charset="0"/>
                <a:cs typeface="ＭＳ Ｐゴシック" charset="0"/>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charset="0"/>
                <a:ea typeface="ＭＳ Ｐゴシック" charset="0"/>
                <a:cs typeface="ＭＳ Ｐゴシック" charset="0"/>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charset="0"/>
                <a:ea typeface="ＭＳ Ｐゴシック" charset="0"/>
                <a:cs typeface="ＭＳ Ｐゴシック" charset="0"/>
              </a:defRPr>
            </a:lvl5pPr>
            <a:lvl6pPr marL="2514600" indent="-228600" defTabSz="449263" fontAlgn="base">
              <a:spcBef>
                <a:spcPct val="0"/>
              </a:spcBef>
              <a:spcAft>
                <a:spcPct val="0"/>
              </a:spcAft>
              <a:buClr>
                <a:srgbClr val="000000"/>
              </a:buClr>
              <a:buSzPct val="100000"/>
              <a:buFont typeface="Times New Roman"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charset="0"/>
                <a:ea typeface="ＭＳ Ｐゴシック" charset="0"/>
                <a:cs typeface="ＭＳ Ｐゴシック" charset="0"/>
              </a:defRPr>
            </a:lvl6pPr>
            <a:lvl7pPr marL="2971800" indent="-228600" defTabSz="449263" fontAlgn="base">
              <a:spcBef>
                <a:spcPct val="0"/>
              </a:spcBef>
              <a:spcAft>
                <a:spcPct val="0"/>
              </a:spcAft>
              <a:buClr>
                <a:srgbClr val="000000"/>
              </a:buClr>
              <a:buSzPct val="100000"/>
              <a:buFont typeface="Times New Roman"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charset="0"/>
                <a:ea typeface="ＭＳ Ｐゴシック" charset="0"/>
                <a:cs typeface="ＭＳ Ｐゴシック" charset="0"/>
              </a:defRPr>
            </a:lvl7pPr>
            <a:lvl8pPr marL="3429000" indent="-228600" defTabSz="449263" fontAlgn="base">
              <a:spcBef>
                <a:spcPct val="0"/>
              </a:spcBef>
              <a:spcAft>
                <a:spcPct val="0"/>
              </a:spcAft>
              <a:buClr>
                <a:srgbClr val="000000"/>
              </a:buClr>
              <a:buSzPct val="100000"/>
              <a:buFont typeface="Times New Roman"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charset="0"/>
                <a:ea typeface="ＭＳ Ｐゴシック" charset="0"/>
                <a:cs typeface="ＭＳ Ｐゴシック" charset="0"/>
              </a:defRPr>
            </a:lvl8pPr>
            <a:lvl9pPr marL="3886200" indent="-228600" defTabSz="449263" fontAlgn="base">
              <a:spcBef>
                <a:spcPct val="0"/>
              </a:spcBef>
              <a:spcAft>
                <a:spcPct val="0"/>
              </a:spcAft>
              <a:buClr>
                <a:srgbClr val="000000"/>
              </a:buClr>
              <a:buSzPct val="100000"/>
              <a:buFont typeface="Times New Roman"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charset="0"/>
                <a:ea typeface="ＭＳ Ｐゴシック" charset="0"/>
                <a:cs typeface="ＭＳ Ｐゴシック" charset="0"/>
              </a:defRPr>
            </a:lvl9pPr>
          </a:lstStyle>
          <a:p>
            <a:pPr algn="r" eaLnBrk="1" hangingPunct="1">
              <a:spcBef>
                <a:spcPts val="750"/>
              </a:spcBef>
              <a:buSzPct val="100000"/>
              <a:defRPr/>
            </a:pPr>
            <a:r>
              <a:rPr lang="en-GB" dirty="0"/>
              <a:t>T. Almholt (Texas Instruments, Inc)</a:t>
            </a:r>
          </a:p>
        </p:txBody>
      </p:sp>
      <p:sp>
        <p:nvSpPr>
          <p:cNvPr id="1032" name="Rectangle 8">
            <a:extLst>
              <a:ext uri="{FF2B5EF4-FFF2-40B4-BE49-F238E27FC236}">
                <a16:creationId xmlns:a16="http://schemas.microsoft.com/office/drawing/2014/main" id="{5CF464D6-905A-4259-BFB1-449C29AED4FE}"/>
              </a:ext>
            </a:extLst>
          </p:cNvPr>
          <p:cNvSpPr>
            <a:spLocks noGrp="1" noChangeArrowheads="1"/>
          </p:cNvSpPr>
          <p:nvPr>
            <p:ph type="body" idx="1"/>
          </p:nvPr>
        </p:nvSpPr>
        <p:spPr bwMode="auto">
          <a:xfrm>
            <a:off x="767977" y="1371600"/>
            <a:ext cx="7764463" cy="4868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2160" tIns="46080" rIns="92160" bIns="46080" numCol="1" anchor="t" anchorCtr="0" compatLnSpc="1">
            <a:prstTxWarp prst="textNoShape">
              <a:avLst/>
            </a:prstTxWarp>
          </a:bodyPr>
          <a:lstStyle/>
          <a:p>
            <a:pPr lvl="0"/>
            <a:r>
              <a:rPr lang="en-GB" altLang="en-US" dirty="0"/>
              <a:t>Click to edit the outline text format</a:t>
            </a:r>
          </a:p>
          <a:p>
            <a:pPr lvl="1"/>
            <a:r>
              <a:rPr lang="en-GB" altLang="en-US" dirty="0"/>
              <a:t>Second Outline Level</a:t>
            </a:r>
          </a:p>
          <a:p>
            <a:pPr lvl="2"/>
            <a:r>
              <a:rPr lang="en-GB" altLang="en-US" dirty="0"/>
              <a:t>Third Outline Level</a:t>
            </a:r>
          </a:p>
          <a:p>
            <a:pPr lvl="3"/>
            <a:r>
              <a:rPr lang="en-GB" altLang="en-US" dirty="0"/>
              <a:t>Fourth Outline Level</a:t>
            </a:r>
          </a:p>
          <a:p>
            <a:pPr lvl="4"/>
            <a:r>
              <a:rPr lang="en-GB" altLang="en-US" dirty="0"/>
              <a:t>Fifth Outline Level</a:t>
            </a:r>
          </a:p>
          <a:p>
            <a:pPr lvl="4"/>
            <a:r>
              <a:rPr lang="en-GB" altLang="en-US" dirty="0"/>
              <a:t>Sixth Outline Level</a:t>
            </a:r>
          </a:p>
          <a:p>
            <a:pPr lvl="4"/>
            <a:r>
              <a:rPr lang="en-GB" altLang="en-US" dirty="0"/>
              <a:t>Seventh Outline Level</a:t>
            </a:r>
          </a:p>
          <a:p>
            <a:pPr lvl="4"/>
            <a:r>
              <a:rPr lang="en-GB" altLang="en-US" dirty="0"/>
              <a:t>Eighth Outline Level</a:t>
            </a:r>
          </a:p>
          <a:p>
            <a:pPr lvl="4"/>
            <a:r>
              <a:rPr lang="en-GB" altLang="en-US" dirty="0"/>
              <a:t>Ninth Outline Level</a:t>
            </a:r>
          </a:p>
        </p:txBody>
      </p:sp>
      <p:sp>
        <p:nvSpPr>
          <p:cNvPr id="3" name="Rectangle 9">
            <a:extLst>
              <a:ext uri="{FF2B5EF4-FFF2-40B4-BE49-F238E27FC236}">
                <a16:creationId xmlns:a16="http://schemas.microsoft.com/office/drawing/2014/main" id="{0B2EF45E-69B5-4D61-ACC6-817BA12ACDB0}"/>
              </a:ext>
            </a:extLst>
          </p:cNvPr>
          <p:cNvSpPr>
            <a:spLocks noGrp="1" noChangeArrowheads="1"/>
          </p:cNvSpPr>
          <p:nvPr>
            <p:ph type="sldNum"/>
          </p:nvPr>
        </p:nvSpPr>
        <p:spPr bwMode="auto">
          <a:xfrm>
            <a:off x="4211638" y="6554788"/>
            <a:ext cx="655637" cy="239712"/>
          </a:xfrm>
          <a:prstGeom prst="rect">
            <a:avLst/>
          </a:prstGeom>
          <a:noFill/>
          <a:ln>
            <a:noFill/>
          </a:ln>
          <a:effectLst/>
        </p:spPr>
        <p:txBody>
          <a:bodyPr vert="horz" wrap="square" lIns="0" tIns="0" rIns="0" bIns="0" numCol="1" anchor="ctr" anchorCtr="0" compatLnSpc="1">
            <a:prstTxWarp prst="textNoShape">
              <a:avLst/>
            </a:prstTxWarp>
          </a:bodyPr>
          <a:lstStyle>
            <a:lvl1pPr algn="ctr" eaLnBrk="1" hangingPunct="1">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tx1"/>
                </a:solidFill>
              </a:defRPr>
            </a:lvl1pPr>
          </a:lstStyle>
          <a:p>
            <a:pPr>
              <a:defRPr/>
            </a:pPr>
            <a:r>
              <a:rPr lang="en-US" altLang="en-US"/>
              <a:t>Slide </a:t>
            </a:r>
            <a:fld id="{C945B3CD-E11D-4C08-80C1-5F9C37B0203A}" type="slidenum">
              <a:rPr lang="en-US" altLang="en-US" smtClean="0"/>
              <a:pPr>
                <a:defRPr/>
              </a:pPr>
              <a:t>‹#›</a:t>
            </a:fld>
            <a:endParaRPr lang="en-US" altLang="en-US"/>
          </a:p>
        </p:txBody>
      </p:sp>
      <p:sp>
        <p:nvSpPr>
          <p:cNvPr id="4" name="Title Placeholder 3">
            <a:extLst>
              <a:ext uri="{FF2B5EF4-FFF2-40B4-BE49-F238E27FC236}">
                <a16:creationId xmlns:a16="http://schemas.microsoft.com/office/drawing/2014/main" id="{FD6C8008-3500-ABAB-4066-73798F5D78B6}"/>
              </a:ext>
            </a:extLst>
          </p:cNvPr>
          <p:cNvSpPr>
            <a:spLocks noGrp="1"/>
          </p:cNvSpPr>
          <p:nvPr>
            <p:ph type="title"/>
          </p:nvPr>
        </p:nvSpPr>
        <p:spPr>
          <a:xfrm>
            <a:off x="628650" y="365125"/>
            <a:ext cx="7886700" cy="1325563"/>
          </a:xfrm>
          <a:prstGeom prst="rect">
            <a:avLst/>
          </a:prstGeom>
        </p:spPr>
        <p:txBody>
          <a:bodyPr vert="horz" lIns="91440" tIns="45720" rIns="91440" bIns="45720" rtlCol="0" anchor="ctr">
            <a:normAutofit/>
          </a:bodyPr>
          <a:lstStyle/>
          <a:p>
            <a:r>
              <a:rPr lang="en-GB" dirty="0"/>
              <a:t>Click to edit Master title style</a:t>
            </a:r>
          </a:p>
        </p:txBody>
      </p:sp>
    </p:spTree>
  </p:cSld>
  <p:clrMap bg1="lt1" tx1="dk1" bg2="lt2" tx2="dk2" accent1="accent1" accent2="accent2" accent3="accent3" accent4="accent4" accent5="accent5" accent6="accent6" hlink="hlink" folHlink="folHlink"/>
  <p:sldLayoutIdLst>
    <p:sldLayoutId id="2147483817" r:id="rId1"/>
    <p:sldLayoutId id="2147483818" r:id="rId2"/>
    <p:sldLayoutId id="2147483819" r:id="rId3"/>
    <p:sldLayoutId id="2147483820" r:id="rId4"/>
    <p:sldLayoutId id="2147483821" r:id="rId5"/>
    <p:sldLayoutId id="2147483822" r:id="rId6"/>
    <p:sldLayoutId id="2147483827" r:id="rId7"/>
    <p:sldLayoutId id="2147483823" r:id="rId8"/>
    <p:sldLayoutId id="2147483824" r:id="rId9"/>
    <p:sldLayoutId id="2147483825" r:id="rId10"/>
    <p:sldLayoutId id="2147483826" r:id="rId11"/>
    <p:sldLayoutId id="2147483828" r:id="rId12"/>
  </p:sldLayoutIdLst>
  <p:hf hdr="0" dt="0"/>
  <p:txStyles>
    <p:titleStyle>
      <a:lvl1pPr algn="ctr" defTabSz="449263" rtl="0" eaLnBrk="0" fontAlgn="base" hangingPunct="0">
        <a:spcBef>
          <a:spcPct val="0"/>
        </a:spcBef>
        <a:spcAft>
          <a:spcPct val="0"/>
        </a:spcAft>
        <a:buClr>
          <a:srgbClr val="000000"/>
        </a:buClr>
        <a:buSzPct val="100000"/>
        <a:buFont typeface="Times New Roman" panose="02020603050405020304" pitchFamily="18" charset="0"/>
        <a:defRPr sz="4000">
          <a:solidFill>
            <a:srgbClr val="000000"/>
          </a:solidFill>
          <a:latin typeface="+mj-lt"/>
          <a:ea typeface="MS PGothic" panose="020B0600070205080204" pitchFamily="34" charset="-128"/>
          <a:cs typeface="+mj-cs"/>
        </a:defRPr>
      </a:lvl1pPr>
      <a:lvl2pPr algn="ctr" defTabSz="449263" rtl="0" eaLnBrk="0" fontAlgn="base" hangingPunct="0">
        <a:spcBef>
          <a:spcPct val="0"/>
        </a:spcBef>
        <a:spcAft>
          <a:spcPct val="0"/>
        </a:spcAft>
        <a:buClr>
          <a:srgbClr val="000000"/>
        </a:buClr>
        <a:buSzPct val="100000"/>
        <a:buFont typeface="Times New Roman" panose="02020603050405020304" pitchFamily="18" charset="0"/>
        <a:defRPr sz="4000">
          <a:solidFill>
            <a:srgbClr val="000000"/>
          </a:solidFill>
          <a:latin typeface="Arial" charset="0"/>
          <a:ea typeface="MS PGothic" panose="020B0600070205080204" pitchFamily="34" charset="-128"/>
          <a:cs typeface="ＭＳ Ｐゴシック" charset="0"/>
        </a:defRPr>
      </a:lvl2pPr>
      <a:lvl3pPr algn="ctr" defTabSz="449263" rtl="0" eaLnBrk="0" fontAlgn="base" hangingPunct="0">
        <a:spcBef>
          <a:spcPct val="0"/>
        </a:spcBef>
        <a:spcAft>
          <a:spcPct val="0"/>
        </a:spcAft>
        <a:buClr>
          <a:srgbClr val="000000"/>
        </a:buClr>
        <a:buSzPct val="100000"/>
        <a:buFont typeface="Times New Roman" panose="02020603050405020304" pitchFamily="18" charset="0"/>
        <a:defRPr sz="4000">
          <a:solidFill>
            <a:srgbClr val="000000"/>
          </a:solidFill>
          <a:latin typeface="Arial" charset="0"/>
          <a:ea typeface="MS PGothic" panose="020B0600070205080204" pitchFamily="34" charset="-128"/>
          <a:cs typeface="ＭＳ Ｐゴシック" charset="0"/>
        </a:defRPr>
      </a:lvl3pPr>
      <a:lvl4pPr algn="ctr" defTabSz="449263" rtl="0" eaLnBrk="0" fontAlgn="base" hangingPunct="0">
        <a:spcBef>
          <a:spcPct val="0"/>
        </a:spcBef>
        <a:spcAft>
          <a:spcPct val="0"/>
        </a:spcAft>
        <a:buClr>
          <a:srgbClr val="000000"/>
        </a:buClr>
        <a:buSzPct val="100000"/>
        <a:buFont typeface="Times New Roman" panose="02020603050405020304" pitchFamily="18" charset="0"/>
        <a:defRPr sz="4000">
          <a:solidFill>
            <a:srgbClr val="000000"/>
          </a:solidFill>
          <a:latin typeface="Arial" charset="0"/>
          <a:ea typeface="MS PGothic" panose="020B0600070205080204" pitchFamily="34" charset="-128"/>
          <a:cs typeface="ＭＳ Ｐゴシック" charset="0"/>
        </a:defRPr>
      </a:lvl4pPr>
      <a:lvl5pPr algn="ctr" defTabSz="449263" rtl="0" eaLnBrk="0" fontAlgn="base" hangingPunct="0">
        <a:spcBef>
          <a:spcPct val="0"/>
        </a:spcBef>
        <a:spcAft>
          <a:spcPct val="0"/>
        </a:spcAft>
        <a:buClr>
          <a:srgbClr val="000000"/>
        </a:buClr>
        <a:buSzPct val="100000"/>
        <a:buFont typeface="Times New Roman" panose="02020603050405020304" pitchFamily="18" charset="0"/>
        <a:defRPr sz="4000">
          <a:solidFill>
            <a:srgbClr val="000000"/>
          </a:solidFill>
          <a:latin typeface="Arial" charset="0"/>
          <a:ea typeface="MS PGothic" panose="020B0600070205080204" pitchFamily="34" charset="-128"/>
          <a:cs typeface="ＭＳ Ｐゴシック" charset="0"/>
        </a:defRPr>
      </a:lvl5pPr>
      <a:lvl6pPr marL="2514600" indent="-228600" algn="ctr" defTabSz="449263" rtl="0" eaLnBrk="0" fontAlgn="base" hangingPunct="0">
        <a:spcBef>
          <a:spcPct val="0"/>
        </a:spcBef>
        <a:spcAft>
          <a:spcPct val="0"/>
        </a:spcAft>
        <a:buClr>
          <a:srgbClr val="000000"/>
        </a:buClr>
        <a:buSzPct val="100000"/>
        <a:buFont typeface="Times New Roman" charset="0"/>
        <a:defRPr sz="4000">
          <a:solidFill>
            <a:srgbClr val="000000"/>
          </a:solidFill>
          <a:latin typeface="Arial" charset="0"/>
          <a:ea typeface="ＭＳ Ｐゴシック" charset="0"/>
          <a:cs typeface="ＭＳ Ｐゴシック" charset="0"/>
        </a:defRPr>
      </a:lvl6pPr>
      <a:lvl7pPr marL="2971800" indent="-228600" algn="ctr" defTabSz="449263" rtl="0" eaLnBrk="0" fontAlgn="base" hangingPunct="0">
        <a:spcBef>
          <a:spcPct val="0"/>
        </a:spcBef>
        <a:spcAft>
          <a:spcPct val="0"/>
        </a:spcAft>
        <a:buClr>
          <a:srgbClr val="000000"/>
        </a:buClr>
        <a:buSzPct val="100000"/>
        <a:buFont typeface="Times New Roman" charset="0"/>
        <a:defRPr sz="4000">
          <a:solidFill>
            <a:srgbClr val="000000"/>
          </a:solidFill>
          <a:latin typeface="Arial" charset="0"/>
          <a:ea typeface="ＭＳ Ｐゴシック" charset="0"/>
          <a:cs typeface="ＭＳ Ｐゴシック" charset="0"/>
        </a:defRPr>
      </a:lvl7pPr>
      <a:lvl8pPr marL="3429000" indent="-228600" algn="ctr" defTabSz="449263" rtl="0" eaLnBrk="0" fontAlgn="base" hangingPunct="0">
        <a:spcBef>
          <a:spcPct val="0"/>
        </a:spcBef>
        <a:spcAft>
          <a:spcPct val="0"/>
        </a:spcAft>
        <a:buClr>
          <a:srgbClr val="000000"/>
        </a:buClr>
        <a:buSzPct val="100000"/>
        <a:buFont typeface="Times New Roman" charset="0"/>
        <a:defRPr sz="4000">
          <a:solidFill>
            <a:srgbClr val="000000"/>
          </a:solidFill>
          <a:latin typeface="Arial" charset="0"/>
          <a:ea typeface="ＭＳ Ｐゴシック" charset="0"/>
          <a:cs typeface="ＭＳ Ｐゴシック" charset="0"/>
        </a:defRPr>
      </a:lvl8pPr>
      <a:lvl9pPr marL="3886200" indent="-228600" algn="ctr" defTabSz="449263" rtl="0" eaLnBrk="0" fontAlgn="base" hangingPunct="0">
        <a:spcBef>
          <a:spcPct val="0"/>
        </a:spcBef>
        <a:spcAft>
          <a:spcPct val="0"/>
        </a:spcAft>
        <a:buClr>
          <a:srgbClr val="000000"/>
        </a:buClr>
        <a:buSzPct val="100000"/>
        <a:buFont typeface="Times New Roman" charset="0"/>
        <a:defRPr sz="4000">
          <a:solidFill>
            <a:srgbClr val="000000"/>
          </a:solidFill>
          <a:latin typeface="Arial" charset="0"/>
          <a:ea typeface="ＭＳ Ｐゴシック" charset="0"/>
          <a:cs typeface="ＭＳ Ｐゴシック" charset="0"/>
        </a:defRPr>
      </a:lvl9pPr>
    </p:titleStyle>
    <p:bodyStyle>
      <a:lvl1pPr marL="342900" indent="-342900" algn="l" defTabSz="449263" rtl="0" eaLnBrk="0" fontAlgn="base" hangingPunct="0">
        <a:spcBef>
          <a:spcPts val="800"/>
        </a:spcBef>
        <a:spcAft>
          <a:spcPct val="0"/>
        </a:spcAft>
        <a:buClr>
          <a:srgbClr val="000000"/>
        </a:buClr>
        <a:buSzPct val="100000"/>
        <a:buFont typeface="Times New Roman" panose="02020603050405020304" pitchFamily="18" charset="0"/>
        <a:defRPr sz="3200">
          <a:solidFill>
            <a:srgbClr val="000000"/>
          </a:solidFill>
          <a:latin typeface="+mn-lt"/>
          <a:ea typeface="MS PGothic" panose="020B0600070205080204" pitchFamily="34" charset="-128"/>
          <a:cs typeface="+mn-cs"/>
        </a:defRPr>
      </a:lvl1pPr>
      <a:lvl2pPr marL="742950" indent="-285750" algn="l" defTabSz="449263" rtl="0" eaLnBrk="0" fontAlgn="base" hangingPunct="0">
        <a:spcBef>
          <a:spcPts val="700"/>
        </a:spcBef>
        <a:spcAft>
          <a:spcPct val="0"/>
        </a:spcAft>
        <a:buClr>
          <a:srgbClr val="000000"/>
        </a:buClr>
        <a:buSzPct val="100000"/>
        <a:buFont typeface="Times New Roman" panose="02020603050405020304" pitchFamily="18" charset="0"/>
        <a:defRPr sz="2800">
          <a:solidFill>
            <a:srgbClr val="000000"/>
          </a:solidFill>
          <a:latin typeface="+mn-lt"/>
          <a:ea typeface="MS PGothic" panose="020B0600070205080204" pitchFamily="34" charset="-128"/>
          <a:cs typeface="+mn-cs"/>
        </a:defRPr>
      </a:lvl2pPr>
      <a:lvl3pPr marL="1143000" indent="-228600" algn="l" defTabSz="449263" rtl="0" eaLnBrk="0" fontAlgn="base" hangingPunct="0">
        <a:spcBef>
          <a:spcPts val="600"/>
        </a:spcBef>
        <a:spcAft>
          <a:spcPct val="0"/>
        </a:spcAft>
        <a:buClr>
          <a:srgbClr val="000000"/>
        </a:buClr>
        <a:buSzPct val="100000"/>
        <a:buFont typeface="Times New Roman" panose="02020603050405020304" pitchFamily="18" charset="0"/>
        <a:defRPr sz="2400">
          <a:solidFill>
            <a:srgbClr val="000000"/>
          </a:solidFill>
          <a:latin typeface="+mn-lt"/>
          <a:ea typeface="MS PGothic" panose="020B0600070205080204" pitchFamily="34" charset="-128"/>
          <a:cs typeface="+mn-cs"/>
        </a:defRPr>
      </a:lvl3pPr>
      <a:lvl4pPr marL="1600200" indent="-228600" algn="l" defTabSz="449263" rtl="0" eaLnBrk="0" fontAlgn="base" hangingPunct="0">
        <a:spcBef>
          <a:spcPts val="500"/>
        </a:spcBef>
        <a:spcAft>
          <a:spcPct val="0"/>
        </a:spcAft>
        <a:buClr>
          <a:srgbClr val="000000"/>
        </a:buClr>
        <a:buSzPct val="100000"/>
        <a:buFont typeface="Times New Roman" panose="02020603050405020304" pitchFamily="18" charset="0"/>
        <a:defRPr sz="2000">
          <a:solidFill>
            <a:srgbClr val="000000"/>
          </a:solidFill>
          <a:latin typeface="+mn-lt"/>
          <a:ea typeface="MS PGothic" panose="020B0600070205080204" pitchFamily="34" charset="-128"/>
          <a:cs typeface="+mn-cs"/>
        </a:defRPr>
      </a:lvl4pPr>
      <a:lvl5pPr marL="2057400" indent="-228600" algn="l" defTabSz="449263" rtl="0" eaLnBrk="0" fontAlgn="base" hangingPunct="0">
        <a:spcBef>
          <a:spcPts val="500"/>
        </a:spcBef>
        <a:spcAft>
          <a:spcPct val="0"/>
        </a:spcAft>
        <a:buClr>
          <a:srgbClr val="000000"/>
        </a:buClr>
        <a:buSzPct val="100000"/>
        <a:buFont typeface="Times New Roman" panose="02020603050405020304" pitchFamily="18" charset="0"/>
        <a:defRPr sz="2000">
          <a:solidFill>
            <a:srgbClr val="000000"/>
          </a:solidFill>
          <a:latin typeface="+mn-lt"/>
          <a:ea typeface="MS PGothic" panose="020B0600070205080204" pitchFamily="34" charset="-128"/>
          <a:cs typeface="+mn-cs"/>
        </a:defRPr>
      </a:lvl5pPr>
      <a:lvl6pPr marL="2514600" indent="-228600" algn="l" defTabSz="449263" rtl="0" eaLnBrk="0" fontAlgn="base" hangingPunct="0">
        <a:spcBef>
          <a:spcPts val="500"/>
        </a:spcBef>
        <a:spcAft>
          <a:spcPct val="0"/>
        </a:spcAft>
        <a:buClr>
          <a:srgbClr val="000000"/>
        </a:buClr>
        <a:buSzPct val="100000"/>
        <a:buFont typeface="Times New Roman" charset="0"/>
        <a:defRPr sz="2000">
          <a:solidFill>
            <a:srgbClr val="000000"/>
          </a:solidFill>
          <a:latin typeface="+mn-lt"/>
          <a:ea typeface="+mn-ea"/>
          <a:cs typeface="+mn-cs"/>
        </a:defRPr>
      </a:lvl6pPr>
      <a:lvl7pPr marL="2971800" indent="-228600" algn="l" defTabSz="449263" rtl="0" eaLnBrk="0" fontAlgn="base" hangingPunct="0">
        <a:spcBef>
          <a:spcPts val="500"/>
        </a:spcBef>
        <a:spcAft>
          <a:spcPct val="0"/>
        </a:spcAft>
        <a:buClr>
          <a:srgbClr val="000000"/>
        </a:buClr>
        <a:buSzPct val="100000"/>
        <a:buFont typeface="Times New Roman" charset="0"/>
        <a:defRPr sz="2000">
          <a:solidFill>
            <a:srgbClr val="000000"/>
          </a:solidFill>
          <a:latin typeface="+mn-lt"/>
          <a:ea typeface="+mn-ea"/>
          <a:cs typeface="+mn-cs"/>
        </a:defRPr>
      </a:lvl7pPr>
      <a:lvl8pPr marL="3429000" indent="-228600" algn="l" defTabSz="449263" rtl="0" eaLnBrk="0" fontAlgn="base" hangingPunct="0">
        <a:spcBef>
          <a:spcPts val="500"/>
        </a:spcBef>
        <a:spcAft>
          <a:spcPct val="0"/>
        </a:spcAft>
        <a:buClr>
          <a:srgbClr val="000000"/>
        </a:buClr>
        <a:buSzPct val="100000"/>
        <a:buFont typeface="Times New Roman" charset="0"/>
        <a:defRPr sz="2000">
          <a:solidFill>
            <a:srgbClr val="000000"/>
          </a:solidFill>
          <a:latin typeface="+mn-lt"/>
          <a:ea typeface="+mn-ea"/>
          <a:cs typeface="+mn-cs"/>
        </a:defRPr>
      </a:lvl8pPr>
      <a:lvl9pPr marL="3886200" indent="-228600" algn="l" defTabSz="449263" rtl="0" eaLnBrk="0" fontAlgn="base" hangingPunct="0">
        <a:spcBef>
          <a:spcPts val="500"/>
        </a:spcBef>
        <a:spcAft>
          <a:spcPct val="0"/>
        </a:spcAft>
        <a:buClr>
          <a:srgbClr val="000000"/>
        </a:buClr>
        <a:buSzPct val="100000"/>
        <a:buFont typeface="Times New Roman" charset="0"/>
        <a:defRPr sz="2000">
          <a:solidFill>
            <a:srgbClr val="000000"/>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portier@ieee.org" TargetMode="External"/><Relationship Id="rId2" Type="http://schemas.openxmlformats.org/officeDocument/2006/relationships/notesSlide" Target="../notesSlides/notesSlide1.xml"/><Relationship Id="rId1" Type="http://schemas.openxmlformats.org/officeDocument/2006/relationships/slideLayout" Target="../slideLayouts/slideLayout12.xml"/><Relationship Id="rId4" Type="http://schemas.openxmlformats.org/officeDocument/2006/relationships/hyperlink" Target="mailto:talmholt@ti.com" TargetMode="External"/></Relationships>
</file>

<file path=ppt/slides/_rels/slide10.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notesSlide" Target="../notesSlides/notesSlide10.xml"/><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5.xml"/><Relationship Id="rId1" Type="http://schemas.openxmlformats.org/officeDocument/2006/relationships/slideLayout" Target="../slideLayouts/slideLayout7.xml"/><Relationship Id="rId4" Type="http://schemas.openxmlformats.org/officeDocument/2006/relationships/image" Target="../media/image2.emf"/></Relationships>
</file>

<file path=ppt/slides/_rels/slide6.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6.xml"/><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notesSlide" Target="../notesSlides/notesSlide8.xml"/><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notesSlide" Target="../notesSlides/notesSlide9.xm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Slide Number Placeholder 4">
            <a:extLst>
              <a:ext uri="{FF2B5EF4-FFF2-40B4-BE49-F238E27FC236}">
                <a16:creationId xmlns:a16="http://schemas.microsoft.com/office/drawing/2014/main" id="{71F73501-DE31-4749-BBCC-565E368289F5}"/>
              </a:ext>
            </a:extLst>
          </p:cNvPr>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spcBef>
                <a:spcPts val="800"/>
              </a:spcBef>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3200">
                <a:solidFill>
                  <a:srgbClr val="000000"/>
                </a:solidFill>
                <a:latin typeface="Arial" panose="020B0604020202020204" pitchFamily="34" charset="0"/>
                <a:cs typeface="WenQuanYi Zen Hei" charset="0"/>
              </a:defRPr>
            </a:lvl1pPr>
            <a:lvl2pPr>
              <a:spcBef>
                <a:spcPts val="700"/>
              </a:spcBef>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800">
                <a:solidFill>
                  <a:srgbClr val="000000"/>
                </a:solidFill>
                <a:latin typeface="Arial" panose="020B0604020202020204" pitchFamily="34" charset="0"/>
                <a:cs typeface="WenQuanYi Zen Hei" charset="0"/>
              </a:defRPr>
            </a:lvl2pPr>
            <a:lvl3pPr>
              <a:spcBef>
                <a:spcPts val="600"/>
              </a:spcBef>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rgbClr val="000000"/>
                </a:solidFill>
                <a:latin typeface="Arial" panose="020B0604020202020204" pitchFamily="34" charset="0"/>
                <a:cs typeface="WenQuanYi Zen Hei" charset="0"/>
              </a:defRPr>
            </a:lvl3pPr>
            <a:lvl4pPr>
              <a:spcBef>
                <a:spcPts val="500"/>
              </a:spcBef>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rgbClr val="000000"/>
                </a:solidFill>
                <a:latin typeface="Arial" panose="020B0604020202020204" pitchFamily="34" charset="0"/>
                <a:cs typeface="WenQuanYi Zen Hei" charset="0"/>
              </a:defRPr>
            </a:lvl4pPr>
            <a:lvl5pPr>
              <a:spcBef>
                <a:spcPts val="500"/>
              </a:spcBef>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rgbClr val="000000"/>
                </a:solidFill>
                <a:latin typeface="Arial" panose="020B0604020202020204" pitchFamily="34" charset="0"/>
                <a:cs typeface="WenQuanYi Zen Hei" charset="0"/>
              </a:defRPr>
            </a:lvl5pPr>
            <a:lvl6pPr marL="2514600" indent="-228600" defTabSz="457200" eaLnBrk="0" fontAlgn="base" hangingPunct="0">
              <a:spcBef>
                <a:spcPts val="500"/>
              </a:spcBef>
              <a:spcAft>
                <a:spcPct val="0"/>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rgbClr val="000000"/>
                </a:solidFill>
                <a:latin typeface="Arial" panose="020B0604020202020204" pitchFamily="34" charset="0"/>
                <a:cs typeface="WenQuanYi Zen Hei" charset="0"/>
              </a:defRPr>
            </a:lvl6pPr>
            <a:lvl7pPr marL="2971800" indent="-228600" defTabSz="457200" eaLnBrk="0" fontAlgn="base" hangingPunct="0">
              <a:spcBef>
                <a:spcPts val="500"/>
              </a:spcBef>
              <a:spcAft>
                <a:spcPct val="0"/>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rgbClr val="000000"/>
                </a:solidFill>
                <a:latin typeface="Arial" panose="020B0604020202020204" pitchFamily="34" charset="0"/>
                <a:cs typeface="WenQuanYi Zen Hei" charset="0"/>
              </a:defRPr>
            </a:lvl7pPr>
            <a:lvl8pPr marL="3429000" indent="-228600" defTabSz="457200" eaLnBrk="0" fontAlgn="base" hangingPunct="0">
              <a:spcBef>
                <a:spcPts val="500"/>
              </a:spcBef>
              <a:spcAft>
                <a:spcPct val="0"/>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rgbClr val="000000"/>
                </a:solidFill>
                <a:latin typeface="Arial" panose="020B0604020202020204" pitchFamily="34" charset="0"/>
                <a:cs typeface="WenQuanYi Zen Hei" charset="0"/>
              </a:defRPr>
            </a:lvl8pPr>
            <a:lvl9pPr marL="3886200" indent="-228600" defTabSz="457200" eaLnBrk="0" fontAlgn="base" hangingPunct="0">
              <a:spcBef>
                <a:spcPts val="500"/>
              </a:spcBef>
              <a:spcAft>
                <a:spcPct val="0"/>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rgbClr val="000000"/>
                </a:solidFill>
                <a:latin typeface="Arial" panose="020B0604020202020204" pitchFamily="34" charset="0"/>
                <a:cs typeface="WenQuanYi Zen Hei" charset="0"/>
              </a:defRPr>
            </a:lvl9pPr>
          </a:lstStyle>
          <a:p>
            <a:pPr>
              <a:spcBef>
                <a:spcPct val="0"/>
              </a:spcBef>
              <a:buClrTx/>
              <a:buFontTx/>
              <a:buNone/>
            </a:pPr>
            <a:r>
              <a:rPr lang="en-US" altLang="en-US" sz="1200">
                <a:latin typeface="Times New Roman" panose="02020603050405020304" pitchFamily="18" charset="0"/>
              </a:rPr>
              <a:t>Slide </a:t>
            </a:r>
            <a:fld id="{151E26CD-2C60-4C2E-8CF8-D2F798C5299D}" type="slidenum">
              <a:rPr lang="en-US" altLang="en-US" sz="1200">
                <a:latin typeface="Times New Roman" panose="02020603050405020304" pitchFamily="18" charset="0"/>
              </a:rPr>
              <a:pPr>
                <a:spcBef>
                  <a:spcPct val="0"/>
                </a:spcBef>
                <a:buClrTx/>
                <a:buFontTx/>
                <a:buNone/>
              </a:pPr>
              <a:t>1</a:t>
            </a:fld>
            <a:endParaRPr lang="en-US" altLang="en-US" sz="1200">
              <a:latin typeface="Times New Roman" panose="02020603050405020304" pitchFamily="18" charset="0"/>
            </a:endParaRPr>
          </a:p>
        </p:txBody>
      </p:sp>
      <p:sp>
        <p:nvSpPr>
          <p:cNvPr id="3073" name="Rectangle 1">
            <a:extLst>
              <a:ext uri="{FF2B5EF4-FFF2-40B4-BE49-F238E27FC236}">
                <a16:creationId xmlns:a16="http://schemas.microsoft.com/office/drawing/2014/main" id="{622EDFD3-E864-4FD5-BF5C-932C18658972}"/>
              </a:ext>
            </a:extLst>
          </p:cNvPr>
          <p:cNvSpPr>
            <a:spLocks noChangeArrowheads="1"/>
          </p:cNvSpPr>
          <p:nvPr/>
        </p:nvSpPr>
        <p:spPr bwMode="auto">
          <a:xfrm>
            <a:off x="685800" y="914400"/>
            <a:ext cx="7772400" cy="4346960"/>
          </a:xfrm>
          <a:prstGeom prst="rect">
            <a:avLst/>
          </a:prstGeom>
          <a:noFill/>
          <a:ln w="9525">
            <a:noFill/>
            <a:round/>
            <a:headEnd/>
            <a:tailEnd/>
          </a:ln>
          <a:effectLst/>
        </p:spPr>
        <p:txBody>
          <a:bodyPr lIns="90000" tIns="46800" rIns="90000" bIns="46800">
            <a:spAutoFit/>
          </a:bodyPr>
          <a:lstStyle/>
          <a:p>
            <a:pPr algn="ctr">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US" sz="1600" b="1" u="sng" dirty="0">
                <a:solidFill>
                  <a:srgbClr val="000000"/>
                </a:solidFill>
                <a:effectLst>
                  <a:outerShdw blurRad="38100" dist="38100" dir="2700000" algn="tl">
                    <a:srgbClr val="C0C0C0"/>
                  </a:outerShdw>
                </a:effectLst>
              </a:rPr>
              <a:t>Project: IEEE P802.15 Working Group for Wireless Personal Area Networks (WPANs)</a:t>
            </a:r>
          </a:p>
          <a:p>
            <a:pPr>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endParaRPr lang="en-US" sz="1800" dirty="0">
              <a:solidFill>
                <a:srgbClr val="000000"/>
              </a:solidFill>
            </a:endParaRPr>
          </a:p>
          <a:p>
            <a:pPr>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US" sz="1800" b="1" dirty="0">
                <a:solidFill>
                  <a:srgbClr val="000000"/>
                </a:solidFill>
              </a:rPr>
              <a:t>Submission Title :</a:t>
            </a:r>
            <a:r>
              <a:rPr lang="en-US" sz="1800" dirty="0">
                <a:solidFill>
                  <a:srgbClr val="000000"/>
                </a:solidFill>
              </a:rPr>
              <a:t> 	</a:t>
            </a:r>
            <a:r>
              <a:rPr lang="en-US" sz="1800" b="1" dirty="0">
                <a:solidFill>
                  <a:srgbClr val="000000"/>
                </a:solidFill>
              </a:rPr>
              <a:t> Proposals for Physical Layer (PHY) OQPSK extensions</a:t>
            </a:r>
          </a:p>
          <a:p>
            <a:pPr>
              <a:lnSpc>
                <a:spcPct val="150000"/>
              </a:lnSpc>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US" sz="1600" b="1" dirty="0">
                <a:solidFill>
                  <a:srgbClr val="000000"/>
                </a:solidFill>
              </a:rPr>
              <a:t>Date Submitted :  	</a:t>
            </a:r>
            <a:r>
              <a:rPr lang="en-US" sz="1600" dirty="0">
                <a:solidFill>
                  <a:srgbClr val="000000"/>
                </a:solidFill>
              </a:rPr>
              <a:t>2025-Sep-15</a:t>
            </a:r>
          </a:p>
          <a:p>
            <a:pPr eaLnBrk="1">
              <a:buSzPct val="100000"/>
              <a:buFont typeface="Times New Roman" panose="02020603050405020304" pitchFamily="18" charset="0"/>
              <a:buNone/>
              <a:tabLst>
                <a:tab pos="0" algn="l"/>
                <a:tab pos="457200" algn="l"/>
                <a:tab pos="914400" algn="l"/>
                <a:tab pos="985838"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US" sz="1600" b="1" dirty="0">
                <a:solidFill>
                  <a:srgbClr val="000000"/>
                </a:solidFill>
                <a:ea typeface="DejaVu Sans" charset="0"/>
                <a:cs typeface="DejaVu Sans" charset="0"/>
              </a:rPr>
              <a:t>Source :</a:t>
            </a:r>
            <a:r>
              <a:rPr lang="en-US" sz="1600" dirty="0">
                <a:solidFill>
                  <a:srgbClr val="000000"/>
                </a:solidFill>
                <a:ea typeface="DejaVu Sans" charset="0"/>
                <a:cs typeface="DejaVu Sans" charset="0"/>
              </a:rPr>
              <a:t> 		Fabrice Portier, Guner Arslan, Mark Gorday (</a:t>
            </a:r>
            <a:r>
              <a:rPr lang="en-US" sz="1400" dirty="0">
                <a:solidFill>
                  <a:srgbClr val="000000"/>
                </a:solidFill>
                <a:ea typeface="DejaVu Sans" charset="0"/>
                <a:cs typeface="DejaVu Sans" charset="0"/>
              </a:rPr>
              <a:t>Silicon Labs</a:t>
            </a:r>
            <a:r>
              <a:rPr lang="en-US" sz="1600" dirty="0">
                <a:solidFill>
                  <a:srgbClr val="000000"/>
                </a:solidFill>
                <a:ea typeface="DejaVu Sans" charset="0"/>
                <a:cs typeface="DejaVu Sans" charset="0"/>
              </a:rPr>
              <a:t>), Thomas Almholt (</a:t>
            </a:r>
            <a:r>
              <a:rPr lang="en-US" sz="1400" dirty="0">
                <a:solidFill>
                  <a:srgbClr val="000000"/>
                </a:solidFill>
                <a:ea typeface="DejaVu Sans" charset="0"/>
                <a:cs typeface="DejaVu Sans" charset="0"/>
              </a:rPr>
              <a:t>TI</a:t>
            </a:r>
            <a:r>
              <a:rPr lang="en-US" sz="1600" dirty="0">
                <a:solidFill>
                  <a:srgbClr val="000000"/>
                </a:solidFill>
                <a:ea typeface="DejaVu Sans" charset="0"/>
                <a:cs typeface="DejaVu Sans" charset="0"/>
              </a:rPr>
              <a:t>)</a:t>
            </a:r>
          </a:p>
          <a:p>
            <a:pPr eaLnBrk="1">
              <a:buSzPct val="100000"/>
              <a:tabLst>
                <a:tab pos="0" algn="l"/>
                <a:tab pos="457200" algn="l"/>
                <a:tab pos="914400" algn="l"/>
                <a:tab pos="985838"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US" sz="1400" dirty="0">
                <a:solidFill>
                  <a:srgbClr val="000000"/>
                </a:solidFill>
                <a:ea typeface="DejaVu Sans" charset="0"/>
                <a:cs typeface="DejaVu Sans" charset="0"/>
              </a:rPr>
              <a:t>				[Email:     </a:t>
            </a:r>
            <a:r>
              <a:rPr lang="en-US" sz="1400" dirty="0">
                <a:solidFill>
                  <a:srgbClr val="000000"/>
                </a:solidFill>
                <a:ea typeface="DejaVu Sans" charset="0"/>
                <a:cs typeface="DejaVu Sans" charset="0"/>
                <a:hlinkClick r:id="rId3"/>
              </a:rPr>
              <a:t>portier@ieee.org</a:t>
            </a:r>
            <a:r>
              <a:rPr lang="en-US" sz="1400" dirty="0">
                <a:solidFill>
                  <a:srgbClr val="000000"/>
                </a:solidFill>
                <a:ea typeface="DejaVu Sans" charset="0"/>
                <a:cs typeface="DejaVu Sans" charset="0"/>
              </a:rPr>
              <a:t>]</a:t>
            </a:r>
          </a:p>
          <a:p>
            <a:pPr eaLnBrk="1">
              <a:buSzPct val="100000"/>
              <a:tabLst>
                <a:tab pos="0" algn="l"/>
                <a:tab pos="457200" algn="l"/>
                <a:tab pos="914400" algn="l"/>
                <a:tab pos="985838"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US" sz="1400" dirty="0">
                <a:solidFill>
                  <a:srgbClr val="000000"/>
                </a:solidFill>
                <a:ea typeface="DejaVu Sans" charset="0"/>
                <a:cs typeface="DejaVu Sans" charset="0"/>
              </a:rPr>
              <a:t>			  [Email:     </a:t>
            </a:r>
            <a:r>
              <a:rPr lang="en-US" sz="1400" dirty="0">
                <a:solidFill>
                  <a:srgbClr val="000000"/>
                </a:solidFill>
                <a:ea typeface="DejaVu Sans" charset="0"/>
                <a:cs typeface="DejaVu Sans" charset="0"/>
                <a:hlinkClick r:id="rId4"/>
              </a:rPr>
              <a:t>talmholt@ti.com</a:t>
            </a:r>
            <a:r>
              <a:rPr lang="en-US" sz="1400" dirty="0">
                <a:solidFill>
                  <a:srgbClr val="000000"/>
                </a:solidFill>
                <a:ea typeface="DejaVu Sans" charset="0"/>
                <a:cs typeface="DejaVu Sans" charset="0"/>
              </a:rPr>
              <a:t>]</a:t>
            </a:r>
          </a:p>
          <a:p>
            <a:pPr eaLnBrk="1">
              <a:buSzPct val="100000"/>
              <a:tabLst>
                <a:tab pos="0" algn="l"/>
                <a:tab pos="457200" algn="l"/>
                <a:tab pos="914400" algn="l"/>
                <a:tab pos="985838"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US" sz="1400" dirty="0">
                <a:solidFill>
                  <a:srgbClr val="000000"/>
                </a:solidFill>
                <a:ea typeface="DejaVu Sans" charset="0"/>
                <a:cs typeface="DejaVu Sans" charset="0"/>
              </a:rPr>
              <a:t>	</a:t>
            </a:r>
          </a:p>
          <a:p>
            <a:pPr eaLnBrk="1">
              <a:buSzPct val="100000"/>
              <a:tabLst>
                <a:tab pos="0" algn="l"/>
                <a:tab pos="457200" algn="l"/>
                <a:tab pos="914400" algn="l"/>
                <a:tab pos="985838"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US" sz="1600" b="1" dirty="0">
                <a:solidFill>
                  <a:srgbClr val="000000"/>
                </a:solidFill>
                <a:ea typeface="DejaVu Sans" charset="0"/>
                <a:cs typeface="DejaVu Sans" charset="0"/>
              </a:rPr>
              <a:t>Abstract :</a:t>
            </a:r>
            <a:r>
              <a:rPr lang="en-US" sz="1600" dirty="0">
                <a:solidFill>
                  <a:srgbClr val="000000"/>
                </a:solidFill>
                <a:ea typeface="DejaVu Sans" charset="0"/>
                <a:cs typeface="DejaVu Sans" charset="0"/>
              </a:rPr>
              <a:t>		</a:t>
            </a:r>
            <a:r>
              <a:rPr lang="en-US" sz="1400" dirty="0">
                <a:solidFill>
                  <a:srgbClr val="000000"/>
                </a:solidFill>
                <a:ea typeface="DejaVu Sans" charset="0"/>
                <a:cs typeface="DejaVu Sans" charset="0"/>
              </a:rPr>
              <a:t>Extensions to IEEE 802.15.4-2024 include not only waveform and range improvements but also a broader rationalization of bands and data rates in line with global regulations.</a:t>
            </a:r>
          </a:p>
          <a:p>
            <a:pPr eaLnBrk="1">
              <a:spcBef>
                <a:spcPts val="400"/>
              </a:spcBef>
              <a:spcAft>
                <a:spcPts val="600"/>
              </a:spcAft>
              <a:buSzPct val="100000"/>
              <a:tabLst>
                <a:tab pos="0" algn="l"/>
                <a:tab pos="457200" algn="l"/>
                <a:tab pos="914400" algn="l"/>
                <a:tab pos="985838"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US" sz="1600" b="1" dirty="0">
                <a:solidFill>
                  <a:srgbClr val="000000"/>
                </a:solidFill>
                <a:ea typeface="DejaVu Sans" charset="0"/>
                <a:cs typeface="DejaVu Sans" charset="0"/>
              </a:rPr>
              <a:t>Purpose :</a:t>
            </a:r>
            <a:r>
              <a:rPr lang="en-US" sz="1600" dirty="0">
                <a:solidFill>
                  <a:srgbClr val="000000"/>
                </a:solidFill>
                <a:ea typeface="DejaVu Sans" charset="0"/>
                <a:cs typeface="DejaVu Sans" charset="0"/>
              </a:rPr>
              <a:t>		</a:t>
            </a:r>
            <a:r>
              <a:rPr lang="en-US" sz="1400" dirty="0">
                <a:solidFill>
                  <a:srgbClr val="000000"/>
                </a:solidFill>
                <a:ea typeface="DejaVu Sans" charset="0"/>
                <a:cs typeface="DejaVu Sans" charset="0"/>
              </a:rPr>
              <a:t>Clarification and extension in range of OQPSK PHY</a:t>
            </a:r>
          </a:p>
          <a:p>
            <a:pPr>
              <a:buSzPct val="100000"/>
              <a:tabLst>
                <a:tab pos="0" algn="l"/>
                <a:tab pos="457200" algn="l"/>
                <a:tab pos="914400" algn="l"/>
                <a:tab pos="985838"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US" sz="1600" b="1" dirty="0">
                <a:solidFill>
                  <a:srgbClr val="000000"/>
                </a:solidFill>
              </a:rPr>
              <a:t>Notice :</a:t>
            </a:r>
            <a:r>
              <a:rPr lang="en-US" sz="1600" dirty="0">
                <a:solidFill>
                  <a:srgbClr val="000000"/>
                </a:solidFill>
              </a:rPr>
              <a:t>		</a:t>
            </a:r>
            <a:r>
              <a:rPr lang="en-US" sz="1400" dirty="0">
                <a:solidFill>
                  <a:srgbClr val="000000"/>
                </a:solidFill>
              </a:rPr>
              <a:t>This document has been prepared to assist the IEEE P802.15.  It is offered as a basis for discussion and is not binding on the contributing individual(s) or organization(s). The material in this document is subject to change in form and content after further study. The contributor(s) reserve(s) the right to add, amend or withdraw material contained herein.</a:t>
            </a:r>
          </a:p>
          <a:p>
            <a:pPr>
              <a:buSzPct val="100000"/>
              <a:tabLst>
                <a:tab pos="0" algn="l"/>
                <a:tab pos="457200" algn="l"/>
                <a:tab pos="914400" algn="l"/>
                <a:tab pos="985838"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US" sz="1600" b="1" dirty="0">
                <a:solidFill>
                  <a:srgbClr val="000000"/>
                </a:solidFill>
              </a:rPr>
              <a:t>Release :</a:t>
            </a:r>
            <a:r>
              <a:rPr lang="en-US" sz="1600" dirty="0">
                <a:solidFill>
                  <a:srgbClr val="000000"/>
                </a:solidFill>
              </a:rPr>
              <a:t>		</a:t>
            </a:r>
            <a:r>
              <a:rPr lang="en-US" sz="1400" dirty="0">
                <a:solidFill>
                  <a:srgbClr val="000000"/>
                </a:solidFill>
              </a:rPr>
              <a:t>The contributor acknowledges and accepts that this contribution becomes the property of IEEE and may be made publicly available by P802.15.	</a:t>
            </a:r>
            <a:endParaRPr lang="en-US" sz="1600" dirty="0">
              <a:solidFill>
                <a:srgbClr val="000000"/>
              </a:solidFill>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Number Placeholder 4">
            <a:extLst>
              <a:ext uri="{FF2B5EF4-FFF2-40B4-BE49-F238E27FC236}">
                <a16:creationId xmlns:a16="http://schemas.microsoft.com/office/drawing/2014/main" id="{8AFDF0EA-F2BB-4A2D-A6BC-EB6C9F6AC463}"/>
              </a:ext>
            </a:extLst>
          </p:cNvPr>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spcBef>
                <a:spcPts val="800"/>
              </a:spcBef>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3200">
                <a:solidFill>
                  <a:srgbClr val="000000"/>
                </a:solidFill>
                <a:latin typeface="Arial" panose="020B0604020202020204" pitchFamily="34" charset="0"/>
                <a:cs typeface="WenQuanYi Zen Hei" charset="0"/>
              </a:defRPr>
            </a:lvl1pPr>
            <a:lvl2pPr>
              <a:spcBef>
                <a:spcPts val="700"/>
              </a:spcBef>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800">
                <a:solidFill>
                  <a:srgbClr val="000000"/>
                </a:solidFill>
                <a:latin typeface="Arial" panose="020B0604020202020204" pitchFamily="34" charset="0"/>
                <a:cs typeface="WenQuanYi Zen Hei" charset="0"/>
              </a:defRPr>
            </a:lvl2pPr>
            <a:lvl3pPr>
              <a:spcBef>
                <a:spcPts val="600"/>
              </a:spcBef>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rgbClr val="000000"/>
                </a:solidFill>
                <a:latin typeface="Arial" panose="020B0604020202020204" pitchFamily="34" charset="0"/>
                <a:cs typeface="WenQuanYi Zen Hei" charset="0"/>
              </a:defRPr>
            </a:lvl3pPr>
            <a:lvl4pPr>
              <a:spcBef>
                <a:spcPts val="500"/>
              </a:spcBef>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rgbClr val="000000"/>
                </a:solidFill>
                <a:latin typeface="Arial" panose="020B0604020202020204" pitchFamily="34" charset="0"/>
                <a:cs typeface="WenQuanYi Zen Hei" charset="0"/>
              </a:defRPr>
            </a:lvl4pPr>
            <a:lvl5pPr>
              <a:spcBef>
                <a:spcPts val="500"/>
              </a:spcBef>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rgbClr val="000000"/>
                </a:solidFill>
                <a:latin typeface="Arial" panose="020B0604020202020204" pitchFamily="34" charset="0"/>
                <a:cs typeface="WenQuanYi Zen Hei" charset="0"/>
              </a:defRPr>
            </a:lvl5pPr>
            <a:lvl6pPr marL="2514600" indent="-228600" defTabSz="457200" eaLnBrk="0" fontAlgn="base" hangingPunct="0">
              <a:spcBef>
                <a:spcPts val="500"/>
              </a:spcBef>
              <a:spcAft>
                <a:spcPct val="0"/>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rgbClr val="000000"/>
                </a:solidFill>
                <a:latin typeface="Arial" panose="020B0604020202020204" pitchFamily="34" charset="0"/>
                <a:cs typeface="WenQuanYi Zen Hei" charset="0"/>
              </a:defRPr>
            </a:lvl6pPr>
            <a:lvl7pPr marL="2971800" indent="-228600" defTabSz="457200" eaLnBrk="0" fontAlgn="base" hangingPunct="0">
              <a:spcBef>
                <a:spcPts val="500"/>
              </a:spcBef>
              <a:spcAft>
                <a:spcPct val="0"/>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rgbClr val="000000"/>
                </a:solidFill>
                <a:latin typeface="Arial" panose="020B0604020202020204" pitchFamily="34" charset="0"/>
                <a:cs typeface="WenQuanYi Zen Hei" charset="0"/>
              </a:defRPr>
            </a:lvl7pPr>
            <a:lvl8pPr marL="3429000" indent="-228600" defTabSz="457200" eaLnBrk="0" fontAlgn="base" hangingPunct="0">
              <a:spcBef>
                <a:spcPts val="500"/>
              </a:spcBef>
              <a:spcAft>
                <a:spcPct val="0"/>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rgbClr val="000000"/>
                </a:solidFill>
                <a:latin typeface="Arial" panose="020B0604020202020204" pitchFamily="34" charset="0"/>
                <a:cs typeface="WenQuanYi Zen Hei" charset="0"/>
              </a:defRPr>
            </a:lvl8pPr>
            <a:lvl9pPr marL="3886200" indent="-228600" defTabSz="457200" eaLnBrk="0" fontAlgn="base" hangingPunct="0">
              <a:spcBef>
                <a:spcPts val="500"/>
              </a:spcBef>
              <a:spcAft>
                <a:spcPct val="0"/>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rgbClr val="000000"/>
                </a:solidFill>
                <a:latin typeface="Arial" panose="020B0604020202020204" pitchFamily="34" charset="0"/>
                <a:cs typeface="WenQuanYi Zen Hei" charset="0"/>
              </a:defRPr>
            </a:lvl9pPr>
          </a:lstStyle>
          <a:p>
            <a:pPr>
              <a:spcBef>
                <a:spcPct val="0"/>
              </a:spcBef>
              <a:buClrTx/>
              <a:buFontTx/>
              <a:buNone/>
            </a:pPr>
            <a:r>
              <a:rPr lang="en-US" altLang="en-US" sz="1200">
                <a:latin typeface="Times New Roman" panose="02020603050405020304" pitchFamily="18" charset="0"/>
              </a:rPr>
              <a:t>Slide </a:t>
            </a:r>
            <a:fld id="{DF7427C6-F4ED-4099-8F3A-C7EEEA36FB35}" type="slidenum">
              <a:rPr lang="en-US" altLang="en-US" sz="1200">
                <a:latin typeface="Times New Roman" panose="02020603050405020304" pitchFamily="18" charset="0"/>
              </a:rPr>
              <a:pPr>
                <a:spcBef>
                  <a:spcPct val="0"/>
                </a:spcBef>
                <a:buClrTx/>
                <a:buFontTx/>
                <a:buNone/>
              </a:pPr>
              <a:t>10</a:t>
            </a:fld>
            <a:endParaRPr lang="en-US" altLang="en-US" sz="1200">
              <a:latin typeface="Times New Roman" panose="02020603050405020304" pitchFamily="18" charset="0"/>
            </a:endParaRPr>
          </a:p>
        </p:txBody>
      </p:sp>
      <p:sp>
        <p:nvSpPr>
          <p:cNvPr id="14339" name="Rectangle 2">
            <a:extLst>
              <a:ext uri="{FF2B5EF4-FFF2-40B4-BE49-F238E27FC236}">
                <a16:creationId xmlns:a16="http://schemas.microsoft.com/office/drawing/2014/main" id="{B8A231B1-F375-4C48-A0C3-50F25911B08C}"/>
              </a:ext>
            </a:extLst>
          </p:cNvPr>
          <p:cNvSpPr>
            <a:spLocks noGrp="1" noChangeArrowheads="1"/>
          </p:cNvSpPr>
          <p:nvPr>
            <p:ph type="subTitle" idx="4294967295"/>
          </p:nvPr>
        </p:nvSpPr>
        <p:spPr>
          <a:xfrm>
            <a:off x="609600" y="838200"/>
            <a:ext cx="8077200" cy="5410200"/>
          </a:xfrm>
        </p:spPr>
        <p:txBody>
          <a:bodyPr lIns="0" tIns="0" rIns="0" bIns="0"/>
          <a:lstStyle/>
          <a:p>
            <a:pPr marL="88900" indent="12700" algn="ctr">
              <a:buClrTx/>
              <a:tabLst>
                <a:tab pos="455613" algn="l"/>
                <a:tab pos="541338"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altLang="en-US" sz="3600" dirty="0"/>
              <a:t>Current SUN-OQPSK table (backup)</a:t>
            </a:r>
            <a:endParaRPr lang="en-US" altLang="en-US" sz="200" dirty="0"/>
          </a:p>
        </p:txBody>
      </p:sp>
      <p:pic>
        <p:nvPicPr>
          <p:cNvPr id="4" name="Picture 3">
            <a:extLst>
              <a:ext uri="{FF2B5EF4-FFF2-40B4-BE49-F238E27FC236}">
                <a16:creationId xmlns:a16="http://schemas.microsoft.com/office/drawing/2014/main" id="{B6C55775-6A58-4B34-81DA-C0444CD710E7}"/>
              </a:ext>
            </a:extLst>
          </p:cNvPr>
          <p:cNvPicPr>
            <a:picLocks noChangeAspect="1"/>
          </p:cNvPicPr>
          <p:nvPr/>
        </p:nvPicPr>
        <p:blipFill>
          <a:blip r:embed="rId3"/>
          <a:stretch>
            <a:fillRect/>
          </a:stretch>
        </p:blipFill>
        <p:spPr>
          <a:xfrm>
            <a:off x="1190265" y="1729802"/>
            <a:ext cx="6915869" cy="4518598"/>
          </a:xfrm>
          <a:prstGeom prst="rect">
            <a:avLst/>
          </a:prstGeom>
          <a:solidFill>
            <a:schemeClr val="bg1">
              <a:lumMod val="85000"/>
            </a:schemeClr>
          </a:solidFill>
          <a:ln w="25400">
            <a:solidFill>
              <a:schemeClr val="tx1"/>
            </a:solidFill>
          </a:ln>
        </p:spPr>
      </p:pic>
    </p:spTree>
    <p:extLst>
      <p:ext uri="{BB962C8B-B14F-4D97-AF65-F5344CB8AC3E}">
        <p14:creationId xmlns:p14="http://schemas.microsoft.com/office/powerpoint/2010/main" val="3347188180"/>
      </p:ext>
    </p:extLst>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Slide Number Placeholder 4">
            <a:extLst>
              <a:ext uri="{FF2B5EF4-FFF2-40B4-BE49-F238E27FC236}">
                <a16:creationId xmlns:a16="http://schemas.microsoft.com/office/drawing/2014/main" id="{68AD6920-B416-4476-B34E-AF2222B1468B}"/>
              </a:ext>
            </a:extLst>
          </p:cNvPr>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spcBef>
                <a:spcPts val="800"/>
              </a:spcBef>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3200">
                <a:solidFill>
                  <a:srgbClr val="000000"/>
                </a:solidFill>
                <a:latin typeface="Arial" panose="020B0604020202020204" pitchFamily="34" charset="0"/>
                <a:cs typeface="WenQuanYi Zen Hei" charset="0"/>
              </a:defRPr>
            </a:lvl1pPr>
            <a:lvl2pPr>
              <a:spcBef>
                <a:spcPts val="700"/>
              </a:spcBef>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800">
                <a:solidFill>
                  <a:srgbClr val="000000"/>
                </a:solidFill>
                <a:latin typeface="Arial" panose="020B0604020202020204" pitchFamily="34" charset="0"/>
                <a:cs typeface="WenQuanYi Zen Hei" charset="0"/>
              </a:defRPr>
            </a:lvl2pPr>
            <a:lvl3pPr>
              <a:spcBef>
                <a:spcPts val="600"/>
              </a:spcBef>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rgbClr val="000000"/>
                </a:solidFill>
                <a:latin typeface="Arial" panose="020B0604020202020204" pitchFamily="34" charset="0"/>
                <a:cs typeface="WenQuanYi Zen Hei" charset="0"/>
              </a:defRPr>
            </a:lvl3pPr>
            <a:lvl4pPr>
              <a:spcBef>
                <a:spcPts val="500"/>
              </a:spcBef>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rgbClr val="000000"/>
                </a:solidFill>
                <a:latin typeface="Arial" panose="020B0604020202020204" pitchFamily="34" charset="0"/>
                <a:cs typeface="WenQuanYi Zen Hei" charset="0"/>
              </a:defRPr>
            </a:lvl4pPr>
            <a:lvl5pPr>
              <a:spcBef>
                <a:spcPts val="500"/>
              </a:spcBef>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rgbClr val="000000"/>
                </a:solidFill>
                <a:latin typeface="Arial" panose="020B0604020202020204" pitchFamily="34" charset="0"/>
                <a:cs typeface="WenQuanYi Zen Hei" charset="0"/>
              </a:defRPr>
            </a:lvl5pPr>
            <a:lvl6pPr marL="2514600" indent="-228600" defTabSz="457200" eaLnBrk="0" fontAlgn="base" hangingPunct="0">
              <a:spcBef>
                <a:spcPts val="500"/>
              </a:spcBef>
              <a:spcAft>
                <a:spcPct val="0"/>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rgbClr val="000000"/>
                </a:solidFill>
                <a:latin typeface="Arial" panose="020B0604020202020204" pitchFamily="34" charset="0"/>
                <a:cs typeface="WenQuanYi Zen Hei" charset="0"/>
              </a:defRPr>
            </a:lvl6pPr>
            <a:lvl7pPr marL="2971800" indent="-228600" defTabSz="457200" eaLnBrk="0" fontAlgn="base" hangingPunct="0">
              <a:spcBef>
                <a:spcPts val="500"/>
              </a:spcBef>
              <a:spcAft>
                <a:spcPct val="0"/>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rgbClr val="000000"/>
                </a:solidFill>
                <a:latin typeface="Arial" panose="020B0604020202020204" pitchFamily="34" charset="0"/>
                <a:cs typeface="WenQuanYi Zen Hei" charset="0"/>
              </a:defRPr>
            </a:lvl7pPr>
            <a:lvl8pPr marL="3429000" indent="-228600" defTabSz="457200" eaLnBrk="0" fontAlgn="base" hangingPunct="0">
              <a:spcBef>
                <a:spcPts val="500"/>
              </a:spcBef>
              <a:spcAft>
                <a:spcPct val="0"/>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rgbClr val="000000"/>
                </a:solidFill>
                <a:latin typeface="Arial" panose="020B0604020202020204" pitchFamily="34" charset="0"/>
                <a:cs typeface="WenQuanYi Zen Hei" charset="0"/>
              </a:defRPr>
            </a:lvl8pPr>
            <a:lvl9pPr marL="3886200" indent="-228600" defTabSz="457200" eaLnBrk="0" fontAlgn="base" hangingPunct="0">
              <a:spcBef>
                <a:spcPts val="500"/>
              </a:spcBef>
              <a:spcAft>
                <a:spcPct val="0"/>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rgbClr val="000000"/>
                </a:solidFill>
                <a:latin typeface="Arial" panose="020B0604020202020204" pitchFamily="34" charset="0"/>
                <a:cs typeface="WenQuanYi Zen Hei" charset="0"/>
              </a:defRPr>
            </a:lvl9pPr>
          </a:lstStyle>
          <a:p>
            <a:pPr>
              <a:spcBef>
                <a:spcPct val="0"/>
              </a:spcBef>
              <a:buClrTx/>
              <a:buFontTx/>
              <a:buNone/>
            </a:pPr>
            <a:r>
              <a:rPr lang="en-US" altLang="en-US" sz="1200">
                <a:latin typeface="Times New Roman" panose="02020603050405020304" pitchFamily="18" charset="0"/>
              </a:rPr>
              <a:t>Slide </a:t>
            </a:r>
            <a:fld id="{1B02EC83-F73B-4F04-BFD3-409F0ECC6B4B}" type="slidenum">
              <a:rPr lang="en-US" altLang="en-US" sz="1200">
                <a:latin typeface="Times New Roman" panose="02020603050405020304" pitchFamily="18" charset="0"/>
              </a:rPr>
              <a:pPr>
                <a:spcBef>
                  <a:spcPct val="0"/>
                </a:spcBef>
                <a:buClrTx/>
                <a:buFontTx/>
                <a:buNone/>
              </a:pPr>
              <a:t>2</a:t>
            </a:fld>
            <a:endParaRPr lang="en-US" altLang="en-US" sz="1200">
              <a:latin typeface="Times New Roman" panose="02020603050405020304" pitchFamily="18" charset="0"/>
            </a:endParaRPr>
          </a:p>
        </p:txBody>
      </p:sp>
      <p:sp>
        <p:nvSpPr>
          <p:cNvPr id="6147" name="Rectangle 2">
            <a:extLst>
              <a:ext uri="{FF2B5EF4-FFF2-40B4-BE49-F238E27FC236}">
                <a16:creationId xmlns:a16="http://schemas.microsoft.com/office/drawing/2014/main" id="{6450B17F-4C83-4FCE-899B-40DE6FFF7F9F}"/>
              </a:ext>
            </a:extLst>
          </p:cNvPr>
          <p:cNvSpPr>
            <a:spLocks noGrp="1" noChangeArrowheads="1"/>
          </p:cNvSpPr>
          <p:nvPr>
            <p:ph type="subTitle" idx="4294967295"/>
          </p:nvPr>
        </p:nvSpPr>
        <p:spPr>
          <a:xfrm>
            <a:off x="609600" y="838200"/>
            <a:ext cx="8077200" cy="5410200"/>
          </a:xfrm>
        </p:spPr>
        <p:txBody>
          <a:bodyPr lIns="0" tIns="0" rIns="0" bIns="0"/>
          <a:lstStyle/>
          <a:p>
            <a:pPr marL="88900" indent="12700" algn="ctr">
              <a:buClrTx/>
              <a:buFontTx/>
              <a:buNone/>
              <a:tabLst>
                <a:tab pos="455613" algn="l"/>
                <a:tab pos="541338"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defRPr/>
            </a:pPr>
            <a:r>
              <a:rPr lang="en-US" altLang="en-US" sz="3600" b="1" dirty="0"/>
              <a:t>Outline</a:t>
            </a:r>
          </a:p>
          <a:p>
            <a:pPr indent="-315913">
              <a:buClrTx/>
              <a:buFont typeface="Arial" panose="020B0604020202020204" pitchFamily="34" charset="0"/>
              <a:buChar char="•"/>
              <a:tabLst>
                <a:tab pos="342900" algn="l"/>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defRPr/>
            </a:pPr>
            <a:endParaRPr lang="en-US" altLang="en-US" sz="800" dirty="0"/>
          </a:p>
          <a:p>
            <a:pPr indent="-315913">
              <a:buClrTx/>
              <a:buFont typeface="Arial" panose="020B0604020202020204" pitchFamily="34" charset="0"/>
              <a:buChar char="•"/>
              <a:tabLst>
                <a:tab pos="342900" algn="l"/>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defRPr/>
            </a:pPr>
            <a:r>
              <a:rPr lang="en-US" altLang="en-US" sz="2400" dirty="0"/>
              <a:t>Introduction</a:t>
            </a:r>
          </a:p>
          <a:p>
            <a:pPr indent="-315913">
              <a:buClrTx/>
              <a:buFont typeface="Arial" panose="020B0604020202020204" pitchFamily="34" charset="0"/>
              <a:buChar char="•"/>
              <a:tabLst>
                <a:tab pos="342900" algn="l"/>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defRPr/>
            </a:pPr>
            <a:r>
              <a:rPr lang="en-US" altLang="en-US" sz="2400" dirty="0"/>
              <a:t>OQPSK extensions – Bands vs Regulations (WW)</a:t>
            </a:r>
          </a:p>
          <a:p>
            <a:pPr indent="-315913">
              <a:buClrTx/>
              <a:buFont typeface="Arial" panose="020B0604020202020204" pitchFamily="34" charset="0"/>
              <a:buChar char="•"/>
              <a:tabLst>
                <a:tab pos="342900" algn="l"/>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defRPr/>
            </a:pPr>
            <a:r>
              <a:rPr lang="en-US" altLang="en-US" sz="2400" dirty="0"/>
              <a:t>OQPSK extensions – Rates, BW, and Range</a:t>
            </a:r>
          </a:p>
          <a:p>
            <a:pPr indent="-315913">
              <a:buClrTx/>
              <a:buFont typeface="Arial" panose="020B0604020202020204" pitchFamily="34" charset="0"/>
              <a:buChar char="•"/>
              <a:tabLst>
                <a:tab pos="342900" algn="l"/>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defRPr/>
            </a:pPr>
            <a:r>
              <a:rPr lang="en-US" altLang="en-US" sz="2400" dirty="0"/>
              <a:t>OQPSK extensions – Further opportunities</a:t>
            </a:r>
          </a:p>
          <a:p>
            <a:pPr indent="-315913">
              <a:buClrTx/>
              <a:buFont typeface="Arial" panose="020B0604020202020204" pitchFamily="34" charset="0"/>
              <a:buChar char="•"/>
              <a:tabLst>
                <a:tab pos="342900" algn="l"/>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defRPr/>
            </a:pPr>
            <a:r>
              <a:rPr lang="en-US" altLang="en-US" sz="2400" dirty="0"/>
              <a:t>Conclusion</a:t>
            </a:r>
          </a:p>
          <a:p>
            <a:pPr lvl="1" indent="-315913">
              <a:buClrTx/>
              <a:buFont typeface="Arial" panose="020B0604020202020204" pitchFamily="34" charset="0"/>
              <a:buChar char="•"/>
              <a:tabLst>
                <a:tab pos="342900" algn="l"/>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defRPr/>
            </a:pPr>
            <a:endParaRPr lang="en-US" altLang="en-US" sz="2000" dirty="0"/>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Slide Number Placeholder 4">
            <a:extLst>
              <a:ext uri="{FF2B5EF4-FFF2-40B4-BE49-F238E27FC236}">
                <a16:creationId xmlns:a16="http://schemas.microsoft.com/office/drawing/2014/main" id="{E1130E41-4E6A-4A4F-90D2-C42B042076C0}"/>
              </a:ext>
            </a:extLst>
          </p:cNvPr>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spcBef>
                <a:spcPts val="800"/>
              </a:spcBef>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3200">
                <a:solidFill>
                  <a:srgbClr val="000000"/>
                </a:solidFill>
                <a:latin typeface="Arial" panose="020B0604020202020204" pitchFamily="34" charset="0"/>
                <a:cs typeface="WenQuanYi Zen Hei" charset="0"/>
              </a:defRPr>
            </a:lvl1pPr>
            <a:lvl2pPr>
              <a:spcBef>
                <a:spcPts val="700"/>
              </a:spcBef>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800">
                <a:solidFill>
                  <a:srgbClr val="000000"/>
                </a:solidFill>
                <a:latin typeface="Arial" panose="020B0604020202020204" pitchFamily="34" charset="0"/>
                <a:cs typeface="WenQuanYi Zen Hei" charset="0"/>
              </a:defRPr>
            </a:lvl2pPr>
            <a:lvl3pPr>
              <a:spcBef>
                <a:spcPts val="600"/>
              </a:spcBef>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rgbClr val="000000"/>
                </a:solidFill>
                <a:latin typeface="Arial" panose="020B0604020202020204" pitchFamily="34" charset="0"/>
                <a:cs typeface="WenQuanYi Zen Hei" charset="0"/>
              </a:defRPr>
            </a:lvl3pPr>
            <a:lvl4pPr>
              <a:spcBef>
                <a:spcPts val="500"/>
              </a:spcBef>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rgbClr val="000000"/>
                </a:solidFill>
                <a:latin typeface="Arial" panose="020B0604020202020204" pitchFamily="34" charset="0"/>
                <a:cs typeface="WenQuanYi Zen Hei" charset="0"/>
              </a:defRPr>
            </a:lvl4pPr>
            <a:lvl5pPr>
              <a:spcBef>
                <a:spcPts val="500"/>
              </a:spcBef>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rgbClr val="000000"/>
                </a:solidFill>
                <a:latin typeface="Arial" panose="020B0604020202020204" pitchFamily="34" charset="0"/>
                <a:cs typeface="WenQuanYi Zen Hei" charset="0"/>
              </a:defRPr>
            </a:lvl5pPr>
            <a:lvl6pPr marL="2514600" indent="-228600" defTabSz="457200" eaLnBrk="0" fontAlgn="base" hangingPunct="0">
              <a:spcBef>
                <a:spcPts val="500"/>
              </a:spcBef>
              <a:spcAft>
                <a:spcPct val="0"/>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rgbClr val="000000"/>
                </a:solidFill>
                <a:latin typeface="Arial" panose="020B0604020202020204" pitchFamily="34" charset="0"/>
                <a:cs typeface="WenQuanYi Zen Hei" charset="0"/>
              </a:defRPr>
            </a:lvl6pPr>
            <a:lvl7pPr marL="2971800" indent="-228600" defTabSz="457200" eaLnBrk="0" fontAlgn="base" hangingPunct="0">
              <a:spcBef>
                <a:spcPts val="500"/>
              </a:spcBef>
              <a:spcAft>
                <a:spcPct val="0"/>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rgbClr val="000000"/>
                </a:solidFill>
                <a:latin typeface="Arial" panose="020B0604020202020204" pitchFamily="34" charset="0"/>
                <a:cs typeface="WenQuanYi Zen Hei" charset="0"/>
              </a:defRPr>
            </a:lvl7pPr>
            <a:lvl8pPr marL="3429000" indent="-228600" defTabSz="457200" eaLnBrk="0" fontAlgn="base" hangingPunct="0">
              <a:spcBef>
                <a:spcPts val="500"/>
              </a:spcBef>
              <a:spcAft>
                <a:spcPct val="0"/>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rgbClr val="000000"/>
                </a:solidFill>
                <a:latin typeface="Arial" panose="020B0604020202020204" pitchFamily="34" charset="0"/>
                <a:cs typeface="WenQuanYi Zen Hei" charset="0"/>
              </a:defRPr>
            </a:lvl8pPr>
            <a:lvl9pPr marL="3886200" indent="-228600" defTabSz="457200" eaLnBrk="0" fontAlgn="base" hangingPunct="0">
              <a:spcBef>
                <a:spcPts val="500"/>
              </a:spcBef>
              <a:spcAft>
                <a:spcPct val="0"/>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rgbClr val="000000"/>
                </a:solidFill>
                <a:latin typeface="Arial" panose="020B0604020202020204" pitchFamily="34" charset="0"/>
                <a:cs typeface="WenQuanYi Zen Hei" charset="0"/>
              </a:defRPr>
            </a:lvl9pPr>
          </a:lstStyle>
          <a:p>
            <a:pPr>
              <a:spcBef>
                <a:spcPct val="0"/>
              </a:spcBef>
              <a:buClrTx/>
              <a:buFontTx/>
              <a:buNone/>
            </a:pPr>
            <a:r>
              <a:rPr lang="en-US" altLang="en-US" sz="1200">
                <a:latin typeface="Times New Roman" panose="02020603050405020304" pitchFamily="18" charset="0"/>
              </a:rPr>
              <a:t>Slide </a:t>
            </a:r>
            <a:fld id="{6E05DAAC-D5DA-4CB3-8986-A69E7E9A3513}" type="slidenum">
              <a:rPr lang="en-US" altLang="en-US" sz="1200">
                <a:latin typeface="Times New Roman" panose="02020603050405020304" pitchFamily="18" charset="0"/>
              </a:rPr>
              <a:pPr>
                <a:spcBef>
                  <a:spcPct val="0"/>
                </a:spcBef>
                <a:buClrTx/>
                <a:buFontTx/>
                <a:buNone/>
              </a:pPr>
              <a:t>3</a:t>
            </a:fld>
            <a:endParaRPr lang="en-US" altLang="en-US" sz="1200">
              <a:latin typeface="Times New Roman" panose="02020603050405020304" pitchFamily="18" charset="0"/>
            </a:endParaRPr>
          </a:p>
        </p:txBody>
      </p:sp>
      <p:sp>
        <p:nvSpPr>
          <p:cNvPr id="6147" name="Rectangle 2">
            <a:extLst>
              <a:ext uri="{FF2B5EF4-FFF2-40B4-BE49-F238E27FC236}">
                <a16:creationId xmlns:a16="http://schemas.microsoft.com/office/drawing/2014/main" id="{DA9FD875-883B-4632-8C14-E0BA6364375F}"/>
              </a:ext>
            </a:extLst>
          </p:cNvPr>
          <p:cNvSpPr>
            <a:spLocks noGrp="1" noChangeArrowheads="1"/>
          </p:cNvSpPr>
          <p:nvPr>
            <p:ph type="subTitle" idx="4294967295"/>
          </p:nvPr>
        </p:nvSpPr>
        <p:spPr>
          <a:xfrm>
            <a:off x="609600" y="838200"/>
            <a:ext cx="8077200" cy="5410200"/>
          </a:xfrm>
        </p:spPr>
        <p:txBody>
          <a:bodyPr lIns="0" tIns="0" rIns="0" bIns="0"/>
          <a:lstStyle/>
          <a:p>
            <a:pPr marL="88900" indent="12700" algn="ctr">
              <a:buClrTx/>
              <a:buFontTx/>
              <a:buNone/>
              <a:tabLst>
                <a:tab pos="455613" algn="l"/>
                <a:tab pos="541338"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defRPr/>
            </a:pPr>
            <a:r>
              <a:rPr lang="en-US" altLang="en-US" sz="3600" b="1" dirty="0"/>
              <a:t>Introduction</a:t>
            </a:r>
          </a:p>
          <a:p>
            <a:pPr marL="88900" indent="12700" algn="ctr">
              <a:buClrTx/>
              <a:buFontTx/>
              <a:buNone/>
              <a:tabLst>
                <a:tab pos="455613" algn="l"/>
                <a:tab pos="541338"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defRPr/>
            </a:pPr>
            <a:endParaRPr lang="en-US" altLang="en-US" sz="200" b="1" dirty="0"/>
          </a:p>
          <a:p>
            <a:pPr indent="-315913">
              <a:spcBef>
                <a:spcPts val="400"/>
              </a:spcBef>
              <a:buClrTx/>
              <a:buFont typeface="Arial" panose="020B0604020202020204" pitchFamily="34" charset="0"/>
              <a:buChar char="•"/>
              <a:tabLst>
                <a:tab pos="342900" algn="l"/>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defRPr/>
            </a:pPr>
            <a:r>
              <a:rPr lang="en-US" altLang="en-US" sz="2000" dirty="0">
                <a:solidFill>
                  <a:schemeClr val="tx1">
                    <a:lumMod val="95000"/>
                    <a:lumOff val="5000"/>
                  </a:schemeClr>
                </a:solidFill>
              </a:rPr>
              <a:t>O-QPSK PHY in IEEE 802.15.4-2024 section 13</a:t>
            </a:r>
          </a:p>
          <a:p>
            <a:pPr lvl="1" indent="-315913">
              <a:spcBef>
                <a:spcPts val="400"/>
              </a:spcBef>
              <a:buClrTx/>
              <a:buFont typeface="Arial" panose="020B0604020202020204" pitchFamily="34" charset="0"/>
              <a:buChar char="•"/>
              <a:tabLst>
                <a:tab pos="342900" algn="l"/>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defRPr/>
            </a:pPr>
            <a:r>
              <a:rPr lang="en-US" altLang="en-US" sz="1600" dirty="0">
                <a:solidFill>
                  <a:schemeClr val="tx1">
                    <a:lumMod val="95000"/>
                    <a:lumOff val="5000"/>
                  </a:schemeClr>
                </a:solidFill>
              </a:rPr>
              <a:t>Outdated bands and extra restrictions preventing from WW application</a:t>
            </a:r>
          </a:p>
          <a:p>
            <a:pPr lvl="1" indent="-315913">
              <a:spcBef>
                <a:spcPts val="400"/>
              </a:spcBef>
              <a:buClrTx/>
              <a:buFont typeface="Arial" panose="020B0604020202020204" pitchFamily="34" charset="0"/>
              <a:buChar char="•"/>
              <a:tabLst>
                <a:tab pos="342900" algn="l"/>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defRPr/>
            </a:pPr>
            <a:r>
              <a:rPr lang="en-US" altLang="en-US" sz="1600" dirty="0">
                <a:solidFill>
                  <a:schemeClr val="tx1">
                    <a:lumMod val="95000"/>
                    <a:lumOff val="5000"/>
                  </a:schemeClr>
                </a:solidFill>
              </a:rPr>
              <a:t>PHY specifications interfering with local regulations – complex updates</a:t>
            </a:r>
          </a:p>
          <a:p>
            <a:pPr lvl="1" indent="-315913">
              <a:spcBef>
                <a:spcPts val="400"/>
              </a:spcBef>
              <a:buClrTx/>
              <a:buFont typeface="Arial" panose="020B0604020202020204" pitchFamily="34" charset="0"/>
              <a:buChar char="•"/>
              <a:tabLst>
                <a:tab pos="342900" algn="l"/>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defRPr/>
            </a:pPr>
            <a:r>
              <a:rPr lang="en-US" altLang="en-US" sz="1600" dirty="0">
                <a:solidFill>
                  <a:schemeClr val="tx1">
                    <a:lumMod val="95000"/>
                    <a:lumOff val="5000"/>
                  </a:schemeClr>
                </a:solidFill>
              </a:rPr>
              <a:t>Non-flexible and complex combinations of </a:t>
            </a:r>
            <a:r>
              <a:rPr lang="en-US" altLang="en-US" sz="1600" dirty="0" err="1">
                <a:solidFill>
                  <a:schemeClr val="tx1">
                    <a:lumMod val="95000"/>
                    <a:lumOff val="5000"/>
                  </a:schemeClr>
                </a:solidFill>
              </a:rPr>
              <a:t>datrarates</a:t>
            </a:r>
            <a:r>
              <a:rPr lang="en-US" altLang="en-US" sz="1600" dirty="0">
                <a:solidFill>
                  <a:schemeClr val="tx1">
                    <a:lumMod val="95000"/>
                    <a:lumOff val="5000"/>
                  </a:schemeClr>
                </a:solidFill>
              </a:rPr>
              <a:t>, spreading, and regions</a:t>
            </a:r>
          </a:p>
          <a:p>
            <a:pPr lvl="1" indent="-315913">
              <a:spcBef>
                <a:spcPts val="400"/>
              </a:spcBef>
              <a:buClrTx/>
              <a:buFont typeface="Arial" panose="020B0604020202020204" pitchFamily="34" charset="0"/>
              <a:buChar char="•"/>
              <a:tabLst>
                <a:tab pos="342900" algn="l"/>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defRPr/>
            </a:pPr>
            <a:r>
              <a:rPr lang="en-US" altLang="en-US" sz="1600" dirty="0">
                <a:solidFill>
                  <a:schemeClr val="tx1">
                    <a:lumMod val="95000"/>
                    <a:lumOff val="5000"/>
                  </a:schemeClr>
                </a:solidFill>
                <a:sym typeface="Wingdings" panose="05000000000000000000" pitchFamily="2" charset="2"/>
              </a:rPr>
              <a:t> simplify while extending range</a:t>
            </a:r>
            <a:endParaRPr lang="en-US" altLang="en-US" sz="1600" dirty="0">
              <a:solidFill>
                <a:schemeClr val="tx1">
                  <a:lumMod val="95000"/>
                  <a:lumOff val="5000"/>
                </a:schemeClr>
              </a:solidFill>
            </a:endParaRPr>
          </a:p>
          <a:p>
            <a:pPr indent="-315913">
              <a:buClrTx/>
              <a:buFont typeface="Arial" panose="020B0604020202020204" pitchFamily="34" charset="0"/>
              <a:buChar char="•"/>
              <a:tabLst>
                <a:tab pos="342900" algn="l"/>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defRPr/>
            </a:pPr>
            <a:r>
              <a:rPr lang="en-US" altLang="en-US" sz="2000" dirty="0">
                <a:solidFill>
                  <a:schemeClr val="tx1">
                    <a:lumMod val="95000"/>
                    <a:lumOff val="5000"/>
                  </a:schemeClr>
                </a:solidFill>
              </a:rPr>
              <a:t>OQPSK-LR </a:t>
            </a:r>
          </a:p>
          <a:p>
            <a:pPr lvl="1" indent="-315913">
              <a:buClrTx/>
              <a:buFont typeface="Arial" panose="020B0604020202020204" pitchFamily="34" charset="0"/>
              <a:buChar char="•"/>
              <a:tabLst>
                <a:tab pos="342900" algn="l"/>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defRPr/>
            </a:pPr>
            <a:r>
              <a:rPr lang="en-US" altLang="en-US" sz="1600" dirty="0">
                <a:solidFill>
                  <a:schemeClr val="tx1">
                    <a:lumMod val="95000"/>
                    <a:lumOff val="5000"/>
                  </a:schemeClr>
                </a:solidFill>
              </a:rPr>
              <a:t>Simple extension on the chip-rate to extend range with lower data rate</a:t>
            </a:r>
          </a:p>
          <a:p>
            <a:pPr lvl="1" indent="-315913">
              <a:buClrTx/>
              <a:buFont typeface="Arial" panose="020B0604020202020204" pitchFamily="34" charset="0"/>
              <a:buChar char="•"/>
              <a:tabLst>
                <a:tab pos="342900" algn="l"/>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defRPr/>
            </a:pPr>
            <a:r>
              <a:rPr lang="en-US" altLang="en-US" sz="1600" dirty="0">
                <a:solidFill>
                  <a:schemeClr val="tx1">
                    <a:lumMod val="95000"/>
                    <a:lumOff val="5000"/>
                  </a:schemeClr>
                </a:solidFill>
              </a:rPr>
              <a:t>Initially proposed by Henk, see previous presentations </a:t>
            </a:r>
            <a:br>
              <a:rPr lang="en-US" altLang="en-US" sz="1600" dirty="0">
                <a:solidFill>
                  <a:schemeClr val="tx1">
                    <a:lumMod val="95000"/>
                    <a:lumOff val="5000"/>
                  </a:schemeClr>
                </a:solidFill>
              </a:rPr>
            </a:br>
            <a:r>
              <a:rPr lang="en-US" altLang="en-US" sz="1600" i="1" dirty="0">
                <a:solidFill>
                  <a:schemeClr val="tx1">
                    <a:lumMod val="95000"/>
                    <a:lumOff val="5000"/>
                  </a:schemeClr>
                </a:solidFill>
              </a:rPr>
              <a:t>15-24-0398-00-04ad-o-qpsk-lr-phy-for-sun, </a:t>
            </a:r>
            <a:br>
              <a:rPr lang="en-US" altLang="en-US" sz="1600" i="1" dirty="0">
                <a:solidFill>
                  <a:schemeClr val="tx1">
                    <a:lumMod val="95000"/>
                    <a:lumOff val="5000"/>
                  </a:schemeClr>
                </a:solidFill>
              </a:rPr>
            </a:br>
            <a:r>
              <a:rPr lang="en-US" altLang="en-US" sz="1600" i="1" dirty="0">
                <a:solidFill>
                  <a:schemeClr val="tx1">
                    <a:lumMod val="95000"/>
                    <a:lumOff val="5000"/>
                  </a:schemeClr>
                </a:solidFill>
              </a:rPr>
              <a:t>&amp; evaluations in 15-25-0182, 15-25-0260…</a:t>
            </a:r>
          </a:p>
          <a:p>
            <a:pPr lvl="1" indent="-315913">
              <a:spcBef>
                <a:spcPts val="400"/>
              </a:spcBef>
              <a:buClrTx/>
              <a:buFont typeface="Arial" panose="020B0604020202020204" pitchFamily="34" charset="0"/>
              <a:buChar char="•"/>
              <a:tabLst>
                <a:tab pos="342900" algn="l"/>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defRPr/>
            </a:pPr>
            <a:r>
              <a:rPr lang="en-US" altLang="en-US" sz="1600" dirty="0">
                <a:solidFill>
                  <a:schemeClr val="tx1">
                    <a:lumMod val="95000"/>
                    <a:lumOff val="5000"/>
                  </a:schemeClr>
                </a:solidFill>
                <a:sym typeface="Wingdings" panose="05000000000000000000" pitchFamily="2" charset="2"/>
              </a:rPr>
              <a:t> </a:t>
            </a:r>
            <a:r>
              <a:rPr lang="en-US" altLang="en-US" sz="1600" dirty="0">
                <a:solidFill>
                  <a:schemeClr val="tx1">
                    <a:lumMod val="95000"/>
                    <a:lumOff val="5000"/>
                  </a:schemeClr>
                </a:solidFill>
              </a:rPr>
              <a:t>keep it simple with only 1 or 2 lower </a:t>
            </a:r>
            <a:r>
              <a:rPr lang="en-US" altLang="en-US" sz="1600" dirty="0" err="1">
                <a:solidFill>
                  <a:schemeClr val="tx1">
                    <a:lumMod val="95000"/>
                    <a:lumOff val="5000"/>
                  </a:schemeClr>
                </a:solidFill>
              </a:rPr>
              <a:t>datarate</a:t>
            </a:r>
            <a:endParaRPr lang="en-US" altLang="en-US" sz="1600" dirty="0">
              <a:solidFill>
                <a:schemeClr val="tx1">
                  <a:lumMod val="95000"/>
                  <a:lumOff val="5000"/>
                </a:schemeClr>
              </a:solidFill>
            </a:endParaRPr>
          </a:p>
          <a:p>
            <a:pPr indent="-315913">
              <a:spcBef>
                <a:spcPts val="400"/>
              </a:spcBef>
              <a:buClrTx/>
              <a:buFont typeface="Arial" panose="020B0604020202020204" pitchFamily="34" charset="0"/>
              <a:buChar char="•"/>
              <a:tabLst>
                <a:tab pos="342900" algn="l"/>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defRPr/>
            </a:pPr>
            <a:r>
              <a:rPr lang="en-US" altLang="en-US" sz="2000" dirty="0">
                <a:solidFill>
                  <a:schemeClr val="tx1">
                    <a:lumMod val="95000"/>
                    <a:lumOff val="5000"/>
                  </a:schemeClr>
                </a:solidFill>
              </a:rPr>
              <a:t>OQPSK shaping improvements ?</a:t>
            </a:r>
          </a:p>
          <a:p>
            <a:pPr lvl="1" indent="-315913">
              <a:spcBef>
                <a:spcPts val="400"/>
              </a:spcBef>
              <a:buClrTx/>
              <a:buFont typeface="Arial" panose="020B0604020202020204" pitchFamily="34" charset="0"/>
              <a:buChar char="•"/>
              <a:tabLst>
                <a:tab pos="342900" algn="l"/>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defRPr/>
            </a:pPr>
            <a:r>
              <a:rPr lang="en-US" altLang="en-US" sz="1600" dirty="0">
                <a:solidFill>
                  <a:schemeClr val="tx1">
                    <a:lumMod val="95000"/>
                    <a:lumOff val="5000"/>
                  </a:schemeClr>
                </a:solidFill>
              </a:rPr>
              <a:t>Should we consider better shaping trade-offs (</a:t>
            </a:r>
            <a:r>
              <a:rPr lang="en-US" altLang="en-US" sz="1400" dirty="0">
                <a:solidFill>
                  <a:schemeClr val="tx1">
                    <a:lumMod val="95000"/>
                    <a:lumOff val="5000"/>
                  </a:schemeClr>
                </a:solidFill>
              </a:rPr>
              <a:t>spectrum BW vs simple half-sine</a:t>
            </a:r>
            <a:r>
              <a:rPr lang="en-US" altLang="en-US" sz="1600" dirty="0">
                <a:solidFill>
                  <a:schemeClr val="tx1">
                    <a:lumMod val="95000"/>
                    <a:lumOff val="5000"/>
                  </a:schemeClr>
                </a:solidFill>
              </a:rPr>
              <a:t>) for the extensions?</a:t>
            </a:r>
          </a:p>
          <a:p>
            <a:pPr indent="-315913">
              <a:spcBef>
                <a:spcPts val="400"/>
              </a:spcBef>
              <a:buClrTx/>
              <a:buFont typeface="Arial" panose="020B0604020202020204" pitchFamily="34" charset="0"/>
              <a:buChar char="•"/>
              <a:tabLst>
                <a:tab pos="342900" algn="l"/>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defRPr/>
            </a:pPr>
            <a:endParaRPr lang="en-US" altLang="en-US" sz="2000" dirty="0"/>
          </a:p>
          <a:p>
            <a:pPr lvl="1" indent="-315913">
              <a:spcBef>
                <a:spcPts val="400"/>
              </a:spcBef>
              <a:buClrTx/>
              <a:buFont typeface="Arial" panose="020B0604020202020204" pitchFamily="34" charset="0"/>
              <a:buChar char="•"/>
              <a:tabLst>
                <a:tab pos="342900" algn="l"/>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defRPr/>
            </a:pPr>
            <a:endParaRPr lang="en-US" altLang="en-US" sz="1600" dirty="0">
              <a:solidFill>
                <a:schemeClr val="tx1">
                  <a:lumMod val="50000"/>
                  <a:lumOff val="50000"/>
                </a:schemeClr>
              </a:solidFill>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Slide Number Placeholder 4">
            <a:extLst>
              <a:ext uri="{FF2B5EF4-FFF2-40B4-BE49-F238E27FC236}">
                <a16:creationId xmlns:a16="http://schemas.microsoft.com/office/drawing/2014/main" id="{29B35CC4-AA1F-4809-AC4A-C35C3A407A01}"/>
              </a:ext>
            </a:extLst>
          </p:cNvPr>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spcBef>
                <a:spcPts val="800"/>
              </a:spcBef>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3200">
                <a:solidFill>
                  <a:srgbClr val="000000"/>
                </a:solidFill>
                <a:latin typeface="Arial" panose="020B0604020202020204" pitchFamily="34" charset="0"/>
                <a:cs typeface="WenQuanYi Zen Hei" charset="0"/>
              </a:defRPr>
            </a:lvl1pPr>
            <a:lvl2pPr>
              <a:spcBef>
                <a:spcPts val="700"/>
              </a:spcBef>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800">
                <a:solidFill>
                  <a:srgbClr val="000000"/>
                </a:solidFill>
                <a:latin typeface="Arial" panose="020B0604020202020204" pitchFamily="34" charset="0"/>
                <a:cs typeface="WenQuanYi Zen Hei" charset="0"/>
              </a:defRPr>
            </a:lvl2pPr>
            <a:lvl3pPr>
              <a:spcBef>
                <a:spcPts val="600"/>
              </a:spcBef>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rgbClr val="000000"/>
                </a:solidFill>
                <a:latin typeface="Arial" panose="020B0604020202020204" pitchFamily="34" charset="0"/>
                <a:cs typeface="WenQuanYi Zen Hei" charset="0"/>
              </a:defRPr>
            </a:lvl3pPr>
            <a:lvl4pPr>
              <a:spcBef>
                <a:spcPts val="500"/>
              </a:spcBef>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rgbClr val="000000"/>
                </a:solidFill>
                <a:latin typeface="Arial" panose="020B0604020202020204" pitchFamily="34" charset="0"/>
                <a:cs typeface="WenQuanYi Zen Hei" charset="0"/>
              </a:defRPr>
            </a:lvl4pPr>
            <a:lvl5pPr>
              <a:spcBef>
                <a:spcPts val="500"/>
              </a:spcBef>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rgbClr val="000000"/>
                </a:solidFill>
                <a:latin typeface="Arial" panose="020B0604020202020204" pitchFamily="34" charset="0"/>
                <a:cs typeface="WenQuanYi Zen Hei" charset="0"/>
              </a:defRPr>
            </a:lvl5pPr>
            <a:lvl6pPr marL="2514600" indent="-228600" defTabSz="457200" eaLnBrk="0" fontAlgn="base" hangingPunct="0">
              <a:spcBef>
                <a:spcPts val="500"/>
              </a:spcBef>
              <a:spcAft>
                <a:spcPct val="0"/>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rgbClr val="000000"/>
                </a:solidFill>
                <a:latin typeface="Arial" panose="020B0604020202020204" pitchFamily="34" charset="0"/>
                <a:cs typeface="WenQuanYi Zen Hei" charset="0"/>
              </a:defRPr>
            </a:lvl6pPr>
            <a:lvl7pPr marL="2971800" indent="-228600" defTabSz="457200" eaLnBrk="0" fontAlgn="base" hangingPunct="0">
              <a:spcBef>
                <a:spcPts val="500"/>
              </a:spcBef>
              <a:spcAft>
                <a:spcPct val="0"/>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rgbClr val="000000"/>
                </a:solidFill>
                <a:latin typeface="Arial" panose="020B0604020202020204" pitchFamily="34" charset="0"/>
                <a:cs typeface="WenQuanYi Zen Hei" charset="0"/>
              </a:defRPr>
            </a:lvl7pPr>
            <a:lvl8pPr marL="3429000" indent="-228600" defTabSz="457200" eaLnBrk="0" fontAlgn="base" hangingPunct="0">
              <a:spcBef>
                <a:spcPts val="500"/>
              </a:spcBef>
              <a:spcAft>
                <a:spcPct val="0"/>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rgbClr val="000000"/>
                </a:solidFill>
                <a:latin typeface="Arial" panose="020B0604020202020204" pitchFamily="34" charset="0"/>
                <a:cs typeface="WenQuanYi Zen Hei" charset="0"/>
              </a:defRPr>
            </a:lvl8pPr>
            <a:lvl9pPr marL="3886200" indent="-228600" defTabSz="457200" eaLnBrk="0" fontAlgn="base" hangingPunct="0">
              <a:spcBef>
                <a:spcPts val="500"/>
              </a:spcBef>
              <a:spcAft>
                <a:spcPct val="0"/>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rgbClr val="000000"/>
                </a:solidFill>
                <a:latin typeface="Arial" panose="020B0604020202020204" pitchFamily="34" charset="0"/>
                <a:cs typeface="WenQuanYi Zen Hei" charset="0"/>
              </a:defRPr>
            </a:lvl9pPr>
          </a:lstStyle>
          <a:p>
            <a:pPr>
              <a:spcBef>
                <a:spcPct val="0"/>
              </a:spcBef>
              <a:buClrTx/>
              <a:buFontTx/>
              <a:buNone/>
            </a:pPr>
            <a:r>
              <a:rPr lang="en-US" altLang="en-US" sz="1200">
                <a:latin typeface="Times New Roman" panose="02020603050405020304" pitchFamily="18" charset="0"/>
              </a:rPr>
              <a:t>Slide </a:t>
            </a:r>
            <a:fld id="{CA3EBC7E-22EF-4FDF-8422-275554C5510E}" type="slidenum">
              <a:rPr lang="en-US" altLang="en-US" sz="1200">
                <a:latin typeface="Times New Roman" panose="02020603050405020304" pitchFamily="18" charset="0"/>
              </a:rPr>
              <a:pPr>
                <a:spcBef>
                  <a:spcPct val="0"/>
                </a:spcBef>
                <a:buClrTx/>
                <a:buFontTx/>
                <a:buNone/>
              </a:pPr>
              <a:t>4</a:t>
            </a:fld>
            <a:endParaRPr lang="en-US" altLang="en-US" sz="1200">
              <a:latin typeface="Times New Roman" panose="02020603050405020304" pitchFamily="18" charset="0"/>
            </a:endParaRPr>
          </a:p>
        </p:txBody>
      </p:sp>
      <p:sp>
        <p:nvSpPr>
          <p:cNvPr id="10243" name="Rectangle 2">
            <a:extLst>
              <a:ext uri="{FF2B5EF4-FFF2-40B4-BE49-F238E27FC236}">
                <a16:creationId xmlns:a16="http://schemas.microsoft.com/office/drawing/2014/main" id="{6A337A01-B3D7-49B3-8C2F-F3594B7E0DA3}"/>
              </a:ext>
            </a:extLst>
          </p:cNvPr>
          <p:cNvSpPr>
            <a:spLocks noGrp="1" noChangeArrowheads="1"/>
          </p:cNvSpPr>
          <p:nvPr>
            <p:ph type="subTitle" idx="4294967295"/>
          </p:nvPr>
        </p:nvSpPr>
        <p:spPr>
          <a:xfrm>
            <a:off x="609600" y="838200"/>
            <a:ext cx="8153400" cy="5410200"/>
          </a:xfrm>
        </p:spPr>
        <p:txBody>
          <a:bodyPr lIns="0" tIns="0" rIns="0" bIns="0"/>
          <a:lstStyle/>
          <a:p>
            <a:pPr marL="88900" indent="12700" algn="ctr">
              <a:buClrTx/>
              <a:tabLst>
                <a:tab pos="455613" algn="l"/>
                <a:tab pos="541338"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altLang="en-US" sz="3600"/>
              <a:t>OQPSK</a:t>
            </a:r>
            <a:r>
              <a:rPr lang="en-US" altLang="en-US" sz="2800"/>
              <a:t> – </a:t>
            </a:r>
            <a:r>
              <a:rPr lang="en-US" altLang="en-US" sz="3600" b="1"/>
              <a:t>Bands vs Regulations </a:t>
            </a:r>
            <a:r>
              <a:rPr lang="en-US" altLang="en-US"/>
              <a:t>(WW) </a:t>
            </a:r>
            <a:endParaRPr lang="en-US" altLang="en-US" sz="3600"/>
          </a:p>
          <a:p>
            <a:pPr marL="88900" indent="12700" algn="ctr">
              <a:buClrTx/>
              <a:buFontTx/>
              <a:buNone/>
              <a:tabLst>
                <a:tab pos="455613" algn="l"/>
                <a:tab pos="541338"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endParaRPr lang="en-US" altLang="en-US" sz="200" b="1"/>
          </a:p>
          <a:p>
            <a:pPr marL="88900" indent="12700">
              <a:buClrTx/>
              <a:buFont typeface="Arial" panose="020B0604020202020204" pitchFamily="34" charset="0"/>
              <a:buChar char="•"/>
              <a:tabLst>
                <a:tab pos="455613" algn="l"/>
                <a:tab pos="541338"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altLang="en-US" sz="2000"/>
              <a:t>Example limitations </a:t>
            </a:r>
          </a:p>
          <a:p>
            <a:pPr lvl="1" indent="-315913">
              <a:buClrTx/>
              <a:buFont typeface="Arial" panose="020B0604020202020204" pitchFamily="34" charset="0"/>
              <a:buChar char="•"/>
              <a:tabLst>
                <a:tab pos="455613" algn="l"/>
                <a:tab pos="541338"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altLang="en-US" sz="1600"/>
              <a:t>§13.2.2: for SubGHz OQPSK, </a:t>
            </a:r>
            <a:br>
              <a:rPr lang="en-US" altLang="en-US" sz="1600"/>
            </a:br>
            <a:r>
              <a:rPr lang="en-US" altLang="en-US" sz="1600"/>
              <a:t>Bitrate 250kbps is defined for NA (FCC bands) while 100kbps for Europe (ETSI)</a:t>
            </a:r>
          </a:p>
          <a:p>
            <a:pPr lvl="1" indent="-315913">
              <a:buClrTx/>
              <a:buFont typeface="Arial" panose="020B0604020202020204" pitchFamily="34" charset="0"/>
              <a:buChar char="•"/>
              <a:tabLst>
                <a:tab pos="455613" algn="l"/>
                <a:tab pos="541338"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altLang="en-US" sz="1600"/>
              <a:t>§13.3.1:</a:t>
            </a:r>
            <a:br>
              <a:rPr lang="en-US" altLang="en-US" sz="1600"/>
            </a:br>
            <a:r>
              <a:rPr lang="en-US" altLang="en-US" sz="1600"/>
              <a:t>The EU band is restricted to 868–868.6 MHz in the “requirements” section, which is outdated and unnecessarily narrow, as regulations now allow a wider range</a:t>
            </a:r>
          </a:p>
          <a:p>
            <a:pPr marL="88900" indent="12700">
              <a:buClrTx/>
              <a:buFont typeface="Arial" panose="020B0604020202020204" pitchFamily="34" charset="0"/>
              <a:buChar char="•"/>
              <a:tabLst>
                <a:tab pos="455613" algn="l"/>
                <a:tab pos="541338"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altLang="en-US" sz="2000">
                <a:sym typeface="Wingdings" panose="05000000000000000000" pitchFamily="2" charset="2"/>
              </a:rPr>
              <a:t>Improvement opportunities: simplify ?</a:t>
            </a:r>
          </a:p>
          <a:p>
            <a:pPr lvl="1" indent="-315913">
              <a:buClrTx/>
              <a:buFont typeface="Arial" panose="020B0604020202020204" pitchFamily="34" charset="0"/>
              <a:buChar char="•"/>
              <a:tabLst>
                <a:tab pos="455613" algn="l"/>
                <a:tab pos="541338"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altLang="en-US" sz="1600"/>
              <a:t>If there is no strong rationale for including precise 'bands’ and ‘regions’ limitations directly in the “requirements” of IEEE PHY specifications</a:t>
            </a:r>
          </a:p>
          <a:p>
            <a:pPr marL="985838" lvl="2">
              <a:buClrTx/>
              <a:buFont typeface="Arial" panose="020B0604020202020204" pitchFamily="34" charset="0"/>
              <a:buChar char="•"/>
              <a:tabLst>
                <a:tab pos="455613" algn="l"/>
                <a:tab pos="541338"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altLang="en-US" sz="1400"/>
              <a:t>Support Worldwide Operation of Existing PHYs/Spreading Configurations (including 250kbps and 100kbps)</a:t>
            </a:r>
          </a:p>
          <a:p>
            <a:pPr marL="985838" lvl="2">
              <a:buClrTx/>
              <a:buFont typeface="Arial" panose="020B0604020202020204" pitchFamily="34" charset="0"/>
              <a:buChar char="•"/>
              <a:tabLst>
                <a:tab pos="455613" algn="l"/>
                <a:tab pos="541338"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altLang="en-US" sz="1400"/>
              <a:t>Remove restrictive band requirements from the core specification</a:t>
            </a:r>
            <a:r>
              <a:rPr lang="en-US" altLang="en-US" sz="1200"/>
              <a:t> --  </a:t>
            </a:r>
            <a:r>
              <a:rPr lang="en-US" altLang="en-US" sz="1200" i="1"/>
              <a:t>e.g.</a:t>
            </a:r>
            <a:br>
              <a:rPr lang="en-US" altLang="en-US" sz="1400"/>
            </a:br>
            <a:r>
              <a:rPr lang="en-US" altLang="en-US" sz="1200"/>
              <a:t>Could just define broad frequency application range (and could add an informative section in annex) and let regulatory bodies set limits (as is done in some LECIM sections) ?</a:t>
            </a:r>
            <a:endParaRPr lang="en-US" altLang="en-US" sz="1400"/>
          </a:p>
          <a:p>
            <a:pPr marL="985838" lvl="2">
              <a:buClrTx/>
              <a:buFont typeface="Arial" panose="020B0604020202020204" pitchFamily="34" charset="0"/>
              <a:buChar char="•"/>
              <a:tabLst>
                <a:tab pos="455613" algn="l"/>
                <a:tab pos="541338"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altLang="en-US" sz="1400"/>
              <a:t>Propose simple combinations of chiprates, keeping the 2 current symbol-to-chip-mapping, avoiding regional restrictions </a:t>
            </a:r>
          </a:p>
          <a:p>
            <a:pPr lvl="1" indent="-315913">
              <a:buClrTx/>
              <a:buFont typeface="Arial" panose="020B0604020202020204" pitchFamily="34" charset="0"/>
              <a:buChar char="•"/>
              <a:tabLst>
                <a:tab pos="455613" algn="l"/>
                <a:tab pos="541338"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endParaRPr lang="en-US" altLang="en-US" sz="1200"/>
          </a:p>
          <a:p>
            <a:pPr lvl="1" indent="-315913">
              <a:buClrTx/>
              <a:buFont typeface="Arial" panose="020B0604020202020204" pitchFamily="34" charset="0"/>
              <a:buChar char="•"/>
              <a:tabLst>
                <a:tab pos="455613" algn="l"/>
                <a:tab pos="541338"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endParaRPr lang="en-US" altLang="en-US" sz="1200">
              <a:solidFill>
                <a:srgbClr val="7F7F7F"/>
              </a:solidFill>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4FB2EA0-52B9-A1BA-10F2-DF091D82D6CB}"/>
            </a:ext>
          </a:extLst>
        </p:cNvPr>
        <p:cNvGrpSpPr/>
        <p:nvPr/>
      </p:nvGrpSpPr>
      <p:grpSpPr>
        <a:xfrm>
          <a:off x="0" y="0"/>
          <a:ext cx="0" cy="0"/>
          <a:chOff x="0" y="0"/>
          <a:chExt cx="0" cy="0"/>
        </a:xfrm>
      </p:grpSpPr>
      <p:sp>
        <p:nvSpPr>
          <p:cNvPr id="3" name="Slide Number Placeholder 3">
            <a:extLst>
              <a:ext uri="{FF2B5EF4-FFF2-40B4-BE49-F238E27FC236}">
                <a16:creationId xmlns:a16="http://schemas.microsoft.com/office/drawing/2014/main" id="{FD52DBC2-5BF3-5AFF-D25E-ACF07F5788CD}"/>
              </a:ext>
            </a:extLst>
          </p:cNvPr>
          <p:cNvSpPr txBox="1">
            <a:spLocks/>
          </p:cNvSpPr>
          <p:nvPr/>
        </p:nvSpPr>
        <p:spPr bwMode="auto">
          <a:xfrm>
            <a:off x="4207933" y="6525344"/>
            <a:ext cx="728133" cy="24375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ctr" anchorCtr="0" compatLnSpc="1">
            <a:prstTxWarp prst="textNoShape">
              <a:avLst/>
            </a:prstTxWarp>
          </a:bodyPr>
          <a:lstStyle>
            <a:defPPr>
              <a:defRPr lang="en-GB"/>
            </a:defPPr>
            <a:lvl1pPr algn="ctr" defTabSz="474916" rtl="0" eaLnBrk="0" fontAlgn="base" hangingPunct="0">
              <a:spcBef>
                <a:spcPct val="0"/>
              </a:spcBef>
              <a:spcAft>
                <a:spcPct val="0"/>
              </a:spcAft>
              <a:buClr>
                <a:srgbClr val="000000"/>
              </a:buClr>
              <a:buSzPct val="100000"/>
              <a:buFont typeface="Times New Roman" pitchFamily="16" charset="0"/>
              <a:tabLst>
                <a:tab pos="0" algn="l"/>
                <a:tab pos="975386" algn="l"/>
                <a:tab pos="1950772" algn="l"/>
                <a:tab pos="2926158" algn="l"/>
                <a:tab pos="3901544" algn="l"/>
                <a:tab pos="4876930" algn="l"/>
                <a:tab pos="5852315" algn="l"/>
                <a:tab pos="6827701" algn="l"/>
                <a:tab pos="7803087" algn="l"/>
                <a:tab pos="8778473" algn="l"/>
                <a:tab pos="9753859" algn="l"/>
                <a:tab pos="10729245" algn="l"/>
              </a:tabLst>
              <a:defRPr sz="1707" kern="1200">
                <a:solidFill>
                  <a:srgbClr val="000000"/>
                </a:solidFill>
                <a:latin typeface="Calibri" panose="020F0502020204030204" pitchFamily="34" charset="0"/>
                <a:ea typeface="MS Gothic" charset="-128"/>
                <a:cs typeface="Arial Unicode MS" charset="0"/>
              </a:defRPr>
            </a:lvl1pPr>
            <a:lvl2pPr marL="785372" indent="-302066" algn="l" defTabSz="474916" rtl="0" eaLnBrk="0" fontAlgn="base" hangingPunct="0">
              <a:spcBef>
                <a:spcPct val="0"/>
              </a:spcBef>
              <a:spcAft>
                <a:spcPct val="0"/>
              </a:spcAft>
              <a:buClr>
                <a:srgbClr val="000000"/>
              </a:buClr>
              <a:buSzPct val="100000"/>
              <a:buFont typeface="Times New Roman" pitchFamily="16" charset="0"/>
              <a:defRPr sz="2537" kern="1200">
                <a:solidFill>
                  <a:schemeClr val="bg1"/>
                </a:solidFill>
                <a:latin typeface="Times New Roman" pitchFamily="16" charset="0"/>
                <a:ea typeface="MS Gothic" charset="-128"/>
                <a:cs typeface="+mn-cs"/>
              </a:defRPr>
            </a:lvl2pPr>
            <a:lvl3pPr marL="1208265" indent="-241653" algn="l" defTabSz="474916" rtl="0" eaLnBrk="0" fontAlgn="base" hangingPunct="0">
              <a:spcBef>
                <a:spcPct val="0"/>
              </a:spcBef>
              <a:spcAft>
                <a:spcPct val="0"/>
              </a:spcAft>
              <a:buClr>
                <a:srgbClr val="000000"/>
              </a:buClr>
              <a:buSzPct val="100000"/>
              <a:buFont typeface="Times New Roman" pitchFamily="16" charset="0"/>
              <a:defRPr sz="2537" kern="1200">
                <a:solidFill>
                  <a:schemeClr val="bg1"/>
                </a:solidFill>
                <a:latin typeface="Times New Roman" pitchFamily="16" charset="0"/>
                <a:ea typeface="MS Gothic" charset="-128"/>
                <a:cs typeface="+mn-cs"/>
              </a:defRPr>
            </a:lvl3pPr>
            <a:lvl4pPr marL="1691571" indent="-241653" algn="l" defTabSz="474916" rtl="0" eaLnBrk="0" fontAlgn="base" hangingPunct="0">
              <a:spcBef>
                <a:spcPct val="0"/>
              </a:spcBef>
              <a:spcAft>
                <a:spcPct val="0"/>
              </a:spcAft>
              <a:buClr>
                <a:srgbClr val="000000"/>
              </a:buClr>
              <a:buSzPct val="100000"/>
              <a:buFont typeface="Times New Roman" pitchFamily="16" charset="0"/>
              <a:defRPr sz="2537" kern="1200">
                <a:solidFill>
                  <a:schemeClr val="bg1"/>
                </a:solidFill>
                <a:latin typeface="Times New Roman" pitchFamily="16" charset="0"/>
                <a:ea typeface="MS Gothic" charset="-128"/>
                <a:cs typeface="+mn-cs"/>
              </a:defRPr>
            </a:lvl4pPr>
            <a:lvl5pPr marL="2174878" indent="-241653" algn="l" defTabSz="474916" rtl="0" eaLnBrk="0" fontAlgn="base" hangingPunct="0">
              <a:spcBef>
                <a:spcPct val="0"/>
              </a:spcBef>
              <a:spcAft>
                <a:spcPct val="0"/>
              </a:spcAft>
              <a:buClr>
                <a:srgbClr val="000000"/>
              </a:buClr>
              <a:buSzPct val="100000"/>
              <a:buFont typeface="Times New Roman" pitchFamily="16" charset="0"/>
              <a:defRPr sz="2537" kern="1200">
                <a:solidFill>
                  <a:schemeClr val="bg1"/>
                </a:solidFill>
                <a:latin typeface="Times New Roman" pitchFamily="16" charset="0"/>
                <a:ea typeface="MS Gothic" charset="-128"/>
                <a:cs typeface="+mn-cs"/>
              </a:defRPr>
            </a:lvl5pPr>
            <a:lvl6pPr marL="2416531" algn="l" defTabSz="966612" rtl="0" eaLnBrk="1" latinLnBrk="0" hangingPunct="1">
              <a:defRPr sz="2537" kern="1200">
                <a:solidFill>
                  <a:schemeClr val="bg1"/>
                </a:solidFill>
                <a:latin typeface="Times New Roman" pitchFamily="16" charset="0"/>
                <a:ea typeface="MS Gothic" charset="-128"/>
                <a:cs typeface="+mn-cs"/>
              </a:defRPr>
            </a:lvl6pPr>
            <a:lvl7pPr marL="2899837" algn="l" defTabSz="966612" rtl="0" eaLnBrk="1" latinLnBrk="0" hangingPunct="1">
              <a:defRPr sz="2537" kern="1200">
                <a:solidFill>
                  <a:schemeClr val="bg1"/>
                </a:solidFill>
                <a:latin typeface="Times New Roman" pitchFamily="16" charset="0"/>
                <a:ea typeface="MS Gothic" charset="-128"/>
                <a:cs typeface="+mn-cs"/>
              </a:defRPr>
            </a:lvl7pPr>
            <a:lvl8pPr marL="3383143" algn="l" defTabSz="966612" rtl="0" eaLnBrk="1" latinLnBrk="0" hangingPunct="1">
              <a:defRPr sz="2537" kern="1200">
                <a:solidFill>
                  <a:schemeClr val="bg1"/>
                </a:solidFill>
                <a:latin typeface="Times New Roman" pitchFamily="16" charset="0"/>
                <a:ea typeface="MS Gothic" charset="-128"/>
                <a:cs typeface="+mn-cs"/>
              </a:defRPr>
            </a:lvl8pPr>
            <a:lvl9pPr marL="3866449" algn="l" defTabSz="966612" rtl="0" eaLnBrk="1" latinLnBrk="0" hangingPunct="1">
              <a:defRPr sz="2537" kern="1200">
                <a:solidFill>
                  <a:schemeClr val="bg1"/>
                </a:solidFill>
                <a:latin typeface="Times New Roman" pitchFamily="16" charset="0"/>
                <a:ea typeface="MS Gothic" charset="-128"/>
                <a:cs typeface="+mn-cs"/>
              </a:defRPr>
            </a:lvl9pPr>
          </a:lstStyle>
          <a:p>
            <a:pPr eaLnBrk="1" hangingPunct="1">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sz="1200">
                <a:solidFill>
                  <a:schemeClr val="tx1"/>
                </a:solidFill>
                <a:latin typeface="Times New Roman" panose="02020603050405020304" pitchFamily="18" charset="0"/>
                <a:ea typeface="MS PGothic" panose="020B0600070205080204" pitchFamily="34" charset="-128"/>
                <a:cs typeface="+mn-cs"/>
              </a:rPr>
              <a:t>Slide</a:t>
            </a:r>
            <a:r>
              <a:rPr lang="en-GB">
                <a:solidFill>
                  <a:schemeClr val="tx1"/>
                </a:solidFill>
              </a:rPr>
              <a:t> </a:t>
            </a:r>
            <a:fld id="{440F5867-744E-4AA6-B0ED-4C44D2DFBB7B}" type="slidenum">
              <a:rPr lang="en-GB" sz="1200" smtClean="0">
                <a:solidFill>
                  <a:schemeClr val="tx1"/>
                </a:solidFill>
                <a:latin typeface="Times New Roman" panose="02020603050405020304" pitchFamily="18" charset="0"/>
                <a:ea typeface="MS PGothic" panose="020B0600070205080204" pitchFamily="34" charset="-128"/>
                <a:cs typeface="+mn-cs"/>
              </a:rPr>
              <a:pPr eaLnBrk="1" hangingPunct="1">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t>5</a:t>
            </a:fld>
            <a:endParaRPr lang="en-GB" sz="1200" dirty="0">
              <a:solidFill>
                <a:schemeClr val="tx1"/>
              </a:solidFill>
              <a:latin typeface="Times New Roman" panose="02020603050405020304" pitchFamily="18" charset="0"/>
              <a:ea typeface="MS PGothic" panose="020B0600070205080204" pitchFamily="34" charset="-128"/>
              <a:cs typeface="+mn-cs"/>
            </a:endParaRPr>
          </a:p>
        </p:txBody>
      </p:sp>
      <p:sp>
        <p:nvSpPr>
          <p:cNvPr id="6" name="Rectangle 2">
            <a:extLst>
              <a:ext uri="{FF2B5EF4-FFF2-40B4-BE49-F238E27FC236}">
                <a16:creationId xmlns:a16="http://schemas.microsoft.com/office/drawing/2014/main" id="{426D0617-7226-4049-9E03-55DB16CB1259}"/>
              </a:ext>
            </a:extLst>
          </p:cNvPr>
          <p:cNvSpPr txBox="1">
            <a:spLocks noChangeArrowheads="1"/>
          </p:cNvSpPr>
          <p:nvPr/>
        </p:nvSpPr>
        <p:spPr bwMode="auto">
          <a:xfrm>
            <a:off x="609600" y="838200"/>
            <a:ext cx="8077200" cy="5410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lvl1pPr marL="342900" indent="-342900" algn="l" defTabSz="449263" rtl="0" eaLnBrk="0" fontAlgn="base" hangingPunct="0">
              <a:spcBef>
                <a:spcPts val="800"/>
              </a:spcBef>
              <a:spcAft>
                <a:spcPct val="0"/>
              </a:spcAft>
              <a:buClr>
                <a:srgbClr val="000000"/>
              </a:buClr>
              <a:buSzPct val="100000"/>
              <a:buFont typeface="Times New Roman" panose="02020603050405020304" pitchFamily="18" charset="0"/>
              <a:defRPr sz="3200">
                <a:solidFill>
                  <a:srgbClr val="000000"/>
                </a:solidFill>
                <a:latin typeface="+mn-lt"/>
                <a:ea typeface="MS PGothic" panose="020B0600070205080204" pitchFamily="34" charset="-128"/>
                <a:cs typeface="+mn-cs"/>
              </a:defRPr>
            </a:lvl1pPr>
            <a:lvl2pPr marL="742950" indent="-285750" algn="l" defTabSz="449263" rtl="0" eaLnBrk="0" fontAlgn="base" hangingPunct="0">
              <a:spcBef>
                <a:spcPts val="700"/>
              </a:spcBef>
              <a:spcAft>
                <a:spcPct val="0"/>
              </a:spcAft>
              <a:buClr>
                <a:srgbClr val="000000"/>
              </a:buClr>
              <a:buSzPct val="100000"/>
              <a:buFont typeface="Times New Roman" panose="02020603050405020304" pitchFamily="18" charset="0"/>
              <a:defRPr sz="2800">
                <a:solidFill>
                  <a:srgbClr val="000000"/>
                </a:solidFill>
                <a:latin typeface="+mn-lt"/>
                <a:ea typeface="MS PGothic" panose="020B0600070205080204" pitchFamily="34" charset="-128"/>
                <a:cs typeface="+mn-cs"/>
              </a:defRPr>
            </a:lvl2pPr>
            <a:lvl3pPr marL="1143000" indent="-228600" algn="l" defTabSz="449263" rtl="0" eaLnBrk="0" fontAlgn="base" hangingPunct="0">
              <a:spcBef>
                <a:spcPts val="600"/>
              </a:spcBef>
              <a:spcAft>
                <a:spcPct val="0"/>
              </a:spcAft>
              <a:buClr>
                <a:srgbClr val="000000"/>
              </a:buClr>
              <a:buSzPct val="100000"/>
              <a:buFont typeface="Times New Roman" panose="02020603050405020304" pitchFamily="18" charset="0"/>
              <a:defRPr sz="2400">
                <a:solidFill>
                  <a:srgbClr val="000000"/>
                </a:solidFill>
                <a:latin typeface="+mn-lt"/>
                <a:ea typeface="MS PGothic" panose="020B0600070205080204" pitchFamily="34" charset="-128"/>
                <a:cs typeface="+mn-cs"/>
              </a:defRPr>
            </a:lvl3pPr>
            <a:lvl4pPr marL="1600200" indent="-228600" algn="l" defTabSz="449263" rtl="0" eaLnBrk="0" fontAlgn="base" hangingPunct="0">
              <a:spcBef>
                <a:spcPts val="500"/>
              </a:spcBef>
              <a:spcAft>
                <a:spcPct val="0"/>
              </a:spcAft>
              <a:buClr>
                <a:srgbClr val="000000"/>
              </a:buClr>
              <a:buSzPct val="100000"/>
              <a:buFont typeface="Times New Roman" panose="02020603050405020304" pitchFamily="18" charset="0"/>
              <a:defRPr sz="2000">
                <a:solidFill>
                  <a:srgbClr val="000000"/>
                </a:solidFill>
                <a:latin typeface="+mn-lt"/>
                <a:ea typeface="MS PGothic" panose="020B0600070205080204" pitchFamily="34" charset="-128"/>
                <a:cs typeface="+mn-cs"/>
              </a:defRPr>
            </a:lvl4pPr>
            <a:lvl5pPr marL="2057400" indent="-228600" algn="l" defTabSz="449263" rtl="0" eaLnBrk="0" fontAlgn="base" hangingPunct="0">
              <a:spcBef>
                <a:spcPts val="500"/>
              </a:spcBef>
              <a:spcAft>
                <a:spcPct val="0"/>
              </a:spcAft>
              <a:buClr>
                <a:srgbClr val="000000"/>
              </a:buClr>
              <a:buSzPct val="100000"/>
              <a:buFont typeface="Times New Roman" panose="02020603050405020304" pitchFamily="18" charset="0"/>
              <a:defRPr sz="2000">
                <a:solidFill>
                  <a:srgbClr val="000000"/>
                </a:solidFill>
                <a:latin typeface="+mn-lt"/>
                <a:ea typeface="MS PGothic" panose="020B0600070205080204" pitchFamily="34" charset="-128"/>
                <a:cs typeface="+mn-cs"/>
              </a:defRPr>
            </a:lvl5pPr>
            <a:lvl6pPr marL="2514600" indent="-228600" algn="l" defTabSz="449263" rtl="0" eaLnBrk="0" fontAlgn="base" hangingPunct="0">
              <a:spcBef>
                <a:spcPts val="500"/>
              </a:spcBef>
              <a:spcAft>
                <a:spcPct val="0"/>
              </a:spcAft>
              <a:buClr>
                <a:srgbClr val="000000"/>
              </a:buClr>
              <a:buSzPct val="100000"/>
              <a:buFont typeface="Times New Roman" charset="0"/>
              <a:defRPr sz="2000">
                <a:solidFill>
                  <a:srgbClr val="000000"/>
                </a:solidFill>
                <a:latin typeface="+mn-lt"/>
                <a:ea typeface="+mn-ea"/>
                <a:cs typeface="+mn-cs"/>
              </a:defRPr>
            </a:lvl6pPr>
            <a:lvl7pPr marL="2971800" indent="-228600" algn="l" defTabSz="449263" rtl="0" eaLnBrk="0" fontAlgn="base" hangingPunct="0">
              <a:spcBef>
                <a:spcPts val="500"/>
              </a:spcBef>
              <a:spcAft>
                <a:spcPct val="0"/>
              </a:spcAft>
              <a:buClr>
                <a:srgbClr val="000000"/>
              </a:buClr>
              <a:buSzPct val="100000"/>
              <a:buFont typeface="Times New Roman" charset="0"/>
              <a:defRPr sz="2000">
                <a:solidFill>
                  <a:srgbClr val="000000"/>
                </a:solidFill>
                <a:latin typeface="+mn-lt"/>
                <a:ea typeface="+mn-ea"/>
                <a:cs typeface="+mn-cs"/>
              </a:defRPr>
            </a:lvl7pPr>
            <a:lvl8pPr marL="3429000" indent="-228600" algn="l" defTabSz="449263" rtl="0" eaLnBrk="0" fontAlgn="base" hangingPunct="0">
              <a:spcBef>
                <a:spcPts val="500"/>
              </a:spcBef>
              <a:spcAft>
                <a:spcPct val="0"/>
              </a:spcAft>
              <a:buClr>
                <a:srgbClr val="000000"/>
              </a:buClr>
              <a:buSzPct val="100000"/>
              <a:buFont typeface="Times New Roman" charset="0"/>
              <a:defRPr sz="2000">
                <a:solidFill>
                  <a:srgbClr val="000000"/>
                </a:solidFill>
                <a:latin typeface="+mn-lt"/>
                <a:ea typeface="+mn-ea"/>
                <a:cs typeface="+mn-cs"/>
              </a:defRPr>
            </a:lvl8pPr>
            <a:lvl9pPr marL="3886200" indent="-228600" algn="l" defTabSz="449263" rtl="0" eaLnBrk="0" fontAlgn="base" hangingPunct="0">
              <a:spcBef>
                <a:spcPts val="500"/>
              </a:spcBef>
              <a:spcAft>
                <a:spcPct val="0"/>
              </a:spcAft>
              <a:buClr>
                <a:srgbClr val="000000"/>
              </a:buClr>
              <a:buSzPct val="100000"/>
              <a:buFont typeface="Times New Roman" charset="0"/>
              <a:defRPr sz="2000">
                <a:solidFill>
                  <a:srgbClr val="000000"/>
                </a:solidFill>
                <a:latin typeface="+mn-lt"/>
                <a:ea typeface="+mn-ea"/>
                <a:cs typeface="+mn-cs"/>
              </a:defRPr>
            </a:lvl9pPr>
          </a:lstStyle>
          <a:p>
            <a:pPr marL="88900" indent="12700" algn="ctr">
              <a:buClrTx/>
              <a:tabLst>
                <a:tab pos="455613" algn="l"/>
                <a:tab pos="541338"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defRPr/>
            </a:pPr>
            <a:r>
              <a:rPr lang="en-US" altLang="en-US" sz="3600" kern="0" dirty="0"/>
              <a:t>OQPSK</a:t>
            </a:r>
            <a:r>
              <a:rPr lang="en-US" altLang="en-US" sz="2800" kern="0" dirty="0"/>
              <a:t> – </a:t>
            </a:r>
            <a:r>
              <a:rPr lang="en-US" altLang="en-US" sz="3600" b="1" kern="0" dirty="0"/>
              <a:t>Remove regulations </a:t>
            </a:r>
          </a:p>
          <a:p>
            <a:pPr marL="88900" indent="0">
              <a:buClrTx/>
              <a:tabLst>
                <a:tab pos="455613" algn="l"/>
                <a:tab pos="541338"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defRPr/>
            </a:pPr>
            <a:r>
              <a:rPr lang="en-US" altLang="en-US" sz="2000" dirty="0"/>
              <a:t>Below is a table form of what is in the current 802.15.4-2024 Section 13 specifications.</a:t>
            </a:r>
          </a:p>
          <a:p>
            <a:pPr marL="660400" indent="-571500">
              <a:buClrTx/>
              <a:buFont typeface="Arial" panose="020B0604020202020204" pitchFamily="34" charset="0"/>
              <a:buChar char="•"/>
              <a:tabLst>
                <a:tab pos="455613" algn="l"/>
                <a:tab pos="541338"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defRPr/>
            </a:pPr>
            <a:endParaRPr lang="en-US" altLang="en-US" sz="2000" dirty="0"/>
          </a:p>
          <a:p>
            <a:pPr marL="660400" indent="-571500">
              <a:buClrTx/>
              <a:buFont typeface="Arial" panose="020B0604020202020204" pitchFamily="34" charset="0"/>
              <a:buChar char="•"/>
              <a:tabLst>
                <a:tab pos="455613" algn="l"/>
                <a:tab pos="541338"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defRPr/>
            </a:pPr>
            <a:endParaRPr lang="en-US" altLang="en-US" sz="2000" dirty="0"/>
          </a:p>
          <a:p>
            <a:pPr marL="660400" indent="-571500">
              <a:buClrTx/>
              <a:buFont typeface="Arial" panose="020B0604020202020204" pitchFamily="34" charset="0"/>
              <a:buChar char="•"/>
              <a:tabLst>
                <a:tab pos="455613" algn="l"/>
                <a:tab pos="541338"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defRPr/>
            </a:pPr>
            <a:endParaRPr lang="en-US" altLang="en-US" sz="2000" dirty="0"/>
          </a:p>
          <a:p>
            <a:pPr marL="660400" indent="-571500">
              <a:buClrTx/>
              <a:buFont typeface="Arial" panose="020B0604020202020204" pitchFamily="34" charset="0"/>
              <a:buChar char="•"/>
              <a:tabLst>
                <a:tab pos="455613" algn="l"/>
                <a:tab pos="541338"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defRPr/>
            </a:pPr>
            <a:endParaRPr lang="en-US" altLang="en-US" sz="2000" dirty="0"/>
          </a:p>
          <a:p>
            <a:pPr marL="431800">
              <a:buClrTx/>
              <a:buFont typeface="Arial" panose="020B0604020202020204" pitchFamily="34" charset="0"/>
              <a:buChar char="•"/>
              <a:tabLst>
                <a:tab pos="455613" algn="l"/>
                <a:tab pos="541338"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defRPr/>
            </a:pPr>
            <a:r>
              <a:rPr lang="en-US" altLang="en-US" sz="2000" dirty="0"/>
              <a:t>Proposal 1 is to simply remove regulation from this section entirely, this would leave 4 PHY’s. 2 data rates and 2 spreading factors.</a:t>
            </a:r>
          </a:p>
          <a:p>
            <a:pPr marL="431800">
              <a:buClrTx/>
              <a:buFont typeface="Arial" panose="020B0604020202020204" pitchFamily="34" charset="0"/>
              <a:buChar char="•"/>
              <a:tabLst>
                <a:tab pos="455613" algn="l"/>
                <a:tab pos="541338"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defRPr/>
            </a:pPr>
            <a:endParaRPr lang="en-US" altLang="en-US" sz="2000" dirty="0"/>
          </a:p>
          <a:p>
            <a:pPr marL="431800">
              <a:buClrTx/>
              <a:buFont typeface="Arial" panose="020B0604020202020204" pitchFamily="34" charset="0"/>
              <a:buChar char="•"/>
              <a:tabLst>
                <a:tab pos="455613" algn="l"/>
                <a:tab pos="541338"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defRPr/>
            </a:pPr>
            <a:endParaRPr lang="en-US" altLang="en-US" sz="2000" dirty="0"/>
          </a:p>
          <a:p>
            <a:pPr marL="660400" indent="-571500">
              <a:buClrTx/>
              <a:buFont typeface="Arial" panose="020B0604020202020204" pitchFamily="34" charset="0"/>
              <a:buChar char="•"/>
              <a:tabLst>
                <a:tab pos="455613" algn="l"/>
                <a:tab pos="541338"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defRPr/>
            </a:pPr>
            <a:endParaRPr lang="en-US" altLang="en-US" sz="2000" dirty="0"/>
          </a:p>
          <a:p>
            <a:pPr marL="88900" indent="12700" algn="ctr">
              <a:buClrTx/>
              <a:tabLst>
                <a:tab pos="455613" algn="l"/>
                <a:tab pos="541338"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defRPr/>
            </a:pPr>
            <a:endParaRPr lang="en-US" altLang="en-US" sz="3600" b="1" kern="0" dirty="0"/>
          </a:p>
        </p:txBody>
      </p:sp>
      <p:pic>
        <p:nvPicPr>
          <p:cNvPr id="5" name="Picture 4">
            <a:extLst>
              <a:ext uri="{FF2B5EF4-FFF2-40B4-BE49-F238E27FC236}">
                <a16:creationId xmlns:a16="http://schemas.microsoft.com/office/drawing/2014/main" id="{EE326BED-A614-462F-B426-2EE3AF9B7A71}"/>
              </a:ext>
            </a:extLst>
          </p:cNvPr>
          <p:cNvPicPr>
            <a:picLocks noChangeAspect="1"/>
          </p:cNvPicPr>
          <p:nvPr/>
        </p:nvPicPr>
        <p:blipFill>
          <a:blip r:embed="rId3"/>
          <a:stretch>
            <a:fillRect/>
          </a:stretch>
        </p:blipFill>
        <p:spPr>
          <a:xfrm>
            <a:off x="971600" y="2204864"/>
            <a:ext cx="6943591" cy="1438672"/>
          </a:xfrm>
          <a:prstGeom prst="rect">
            <a:avLst/>
          </a:prstGeom>
        </p:spPr>
      </p:pic>
      <p:pic>
        <p:nvPicPr>
          <p:cNvPr id="8" name="Picture 7">
            <a:extLst>
              <a:ext uri="{FF2B5EF4-FFF2-40B4-BE49-F238E27FC236}">
                <a16:creationId xmlns:a16="http://schemas.microsoft.com/office/drawing/2014/main" id="{DB82C0F9-0663-44D0-87B0-26A43F72A836}"/>
              </a:ext>
            </a:extLst>
          </p:cNvPr>
          <p:cNvPicPr>
            <a:picLocks noChangeAspect="1"/>
          </p:cNvPicPr>
          <p:nvPr/>
        </p:nvPicPr>
        <p:blipFill>
          <a:blip r:embed="rId4"/>
          <a:stretch>
            <a:fillRect/>
          </a:stretch>
        </p:blipFill>
        <p:spPr>
          <a:xfrm>
            <a:off x="1259632" y="4725144"/>
            <a:ext cx="6822090" cy="1438672"/>
          </a:xfrm>
          <a:prstGeom prst="rect">
            <a:avLst/>
          </a:prstGeom>
        </p:spPr>
      </p:pic>
    </p:spTree>
    <p:extLst>
      <p:ext uri="{BB962C8B-B14F-4D97-AF65-F5344CB8AC3E}">
        <p14:creationId xmlns:p14="http://schemas.microsoft.com/office/powerpoint/2010/main" val="1231470319"/>
      </p:ext>
    </p:extLst>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Slide Number Placeholder 4">
            <a:extLst>
              <a:ext uri="{FF2B5EF4-FFF2-40B4-BE49-F238E27FC236}">
                <a16:creationId xmlns:a16="http://schemas.microsoft.com/office/drawing/2014/main" id="{C0297BF0-AFDA-4480-AFEF-2730FC231C9E}"/>
              </a:ext>
            </a:extLst>
          </p:cNvPr>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spcBef>
                <a:spcPts val="800"/>
              </a:spcBef>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3200">
                <a:solidFill>
                  <a:srgbClr val="000000"/>
                </a:solidFill>
                <a:latin typeface="Arial" panose="020B0604020202020204" pitchFamily="34" charset="0"/>
                <a:cs typeface="WenQuanYi Zen Hei" charset="0"/>
              </a:defRPr>
            </a:lvl1pPr>
            <a:lvl2pPr>
              <a:spcBef>
                <a:spcPts val="700"/>
              </a:spcBef>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800">
                <a:solidFill>
                  <a:srgbClr val="000000"/>
                </a:solidFill>
                <a:latin typeface="Arial" panose="020B0604020202020204" pitchFamily="34" charset="0"/>
                <a:cs typeface="WenQuanYi Zen Hei" charset="0"/>
              </a:defRPr>
            </a:lvl2pPr>
            <a:lvl3pPr>
              <a:spcBef>
                <a:spcPts val="600"/>
              </a:spcBef>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rgbClr val="000000"/>
                </a:solidFill>
                <a:latin typeface="Arial" panose="020B0604020202020204" pitchFamily="34" charset="0"/>
                <a:cs typeface="WenQuanYi Zen Hei" charset="0"/>
              </a:defRPr>
            </a:lvl3pPr>
            <a:lvl4pPr>
              <a:spcBef>
                <a:spcPts val="500"/>
              </a:spcBef>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rgbClr val="000000"/>
                </a:solidFill>
                <a:latin typeface="Arial" panose="020B0604020202020204" pitchFamily="34" charset="0"/>
                <a:cs typeface="WenQuanYi Zen Hei" charset="0"/>
              </a:defRPr>
            </a:lvl4pPr>
            <a:lvl5pPr>
              <a:spcBef>
                <a:spcPts val="500"/>
              </a:spcBef>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rgbClr val="000000"/>
                </a:solidFill>
                <a:latin typeface="Arial" panose="020B0604020202020204" pitchFamily="34" charset="0"/>
                <a:cs typeface="WenQuanYi Zen Hei" charset="0"/>
              </a:defRPr>
            </a:lvl5pPr>
            <a:lvl6pPr marL="2514600" indent="-228600" defTabSz="457200" eaLnBrk="0" fontAlgn="base" hangingPunct="0">
              <a:spcBef>
                <a:spcPts val="500"/>
              </a:spcBef>
              <a:spcAft>
                <a:spcPct val="0"/>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rgbClr val="000000"/>
                </a:solidFill>
                <a:latin typeface="Arial" panose="020B0604020202020204" pitchFamily="34" charset="0"/>
                <a:cs typeface="WenQuanYi Zen Hei" charset="0"/>
              </a:defRPr>
            </a:lvl6pPr>
            <a:lvl7pPr marL="2971800" indent="-228600" defTabSz="457200" eaLnBrk="0" fontAlgn="base" hangingPunct="0">
              <a:spcBef>
                <a:spcPts val="500"/>
              </a:spcBef>
              <a:spcAft>
                <a:spcPct val="0"/>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rgbClr val="000000"/>
                </a:solidFill>
                <a:latin typeface="Arial" panose="020B0604020202020204" pitchFamily="34" charset="0"/>
                <a:cs typeface="WenQuanYi Zen Hei" charset="0"/>
              </a:defRPr>
            </a:lvl7pPr>
            <a:lvl8pPr marL="3429000" indent="-228600" defTabSz="457200" eaLnBrk="0" fontAlgn="base" hangingPunct="0">
              <a:spcBef>
                <a:spcPts val="500"/>
              </a:spcBef>
              <a:spcAft>
                <a:spcPct val="0"/>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rgbClr val="000000"/>
                </a:solidFill>
                <a:latin typeface="Arial" panose="020B0604020202020204" pitchFamily="34" charset="0"/>
                <a:cs typeface="WenQuanYi Zen Hei" charset="0"/>
              </a:defRPr>
            </a:lvl8pPr>
            <a:lvl9pPr marL="3886200" indent="-228600" defTabSz="457200" eaLnBrk="0" fontAlgn="base" hangingPunct="0">
              <a:spcBef>
                <a:spcPts val="500"/>
              </a:spcBef>
              <a:spcAft>
                <a:spcPct val="0"/>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rgbClr val="000000"/>
                </a:solidFill>
                <a:latin typeface="Arial" panose="020B0604020202020204" pitchFamily="34" charset="0"/>
                <a:cs typeface="WenQuanYi Zen Hei" charset="0"/>
              </a:defRPr>
            </a:lvl9pPr>
          </a:lstStyle>
          <a:p>
            <a:pPr>
              <a:spcBef>
                <a:spcPct val="0"/>
              </a:spcBef>
              <a:buClrTx/>
              <a:buFontTx/>
              <a:buNone/>
            </a:pPr>
            <a:r>
              <a:rPr lang="en-US" altLang="en-US" sz="1200">
                <a:latin typeface="Times New Roman" panose="02020603050405020304" pitchFamily="18" charset="0"/>
              </a:rPr>
              <a:t>Slide </a:t>
            </a:r>
            <a:fld id="{9846925F-401A-42A2-B651-736AE7F1815A}" type="slidenum">
              <a:rPr lang="en-US" altLang="en-US" sz="1200">
                <a:latin typeface="Times New Roman" panose="02020603050405020304" pitchFamily="18" charset="0"/>
              </a:rPr>
              <a:pPr>
                <a:spcBef>
                  <a:spcPct val="0"/>
                </a:spcBef>
                <a:buClrTx/>
                <a:buFontTx/>
                <a:buNone/>
              </a:pPr>
              <a:t>6</a:t>
            </a:fld>
            <a:endParaRPr lang="en-US" altLang="en-US" sz="1200">
              <a:latin typeface="Times New Roman" panose="02020603050405020304" pitchFamily="18" charset="0"/>
            </a:endParaRPr>
          </a:p>
        </p:txBody>
      </p:sp>
      <p:sp>
        <p:nvSpPr>
          <p:cNvPr id="6147" name="Rectangle 2">
            <a:extLst>
              <a:ext uri="{FF2B5EF4-FFF2-40B4-BE49-F238E27FC236}">
                <a16:creationId xmlns:a16="http://schemas.microsoft.com/office/drawing/2014/main" id="{AA020DBA-21A5-48D4-A6D5-9CC15FE13C49}"/>
              </a:ext>
            </a:extLst>
          </p:cNvPr>
          <p:cNvSpPr>
            <a:spLocks noGrp="1" noChangeArrowheads="1"/>
          </p:cNvSpPr>
          <p:nvPr>
            <p:ph type="subTitle" idx="4294967295"/>
          </p:nvPr>
        </p:nvSpPr>
        <p:spPr>
          <a:xfrm>
            <a:off x="609600" y="838200"/>
            <a:ext cx="8077200" cy="5410200"/>
          </a:xfrm>
        </p:spPr>
        <p:txBody>
          <a:bodyPr lIns="0" tIns="0" rIns="0" bIns="0"/>
          <a:lstStyle/>
          <a:p>
            <a:pPr marL="88900" indent="12700" algn="ctr">
              <a:buClrTx/>
              <a:tabLst>
                <a:tab pos="455613" algn="l"/>
                <a:tab pos="541338"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defRPr/>
            </a:pPr>
            <a:r>
              <a:rPr lang="en-US" altLang="en-US" sz="3600" dirty="0"/>
              <a:t>OQPSK</a:t>
            </a:r>
            <a:r>
              <a:rPr lang="en-US" altLang="en-US" sz="2800" dirty="0"/>
              <a:t> – </a:t>
            </a:r>
            <a:r>
              <a:rPr lang="en-US" altLang="en-US" sz="3600" b="1" dirty="0"/>
              <a:t>Rates, BW, and Range </a:t>
            </a:r>
          </a:p>
          <a:p>
            <a:pPr marL="88900" indent="12700" algn="ctr">
              <a:buClrTx/>
              <a:buFontTx/>
              <a:buNone/>
              <a:tabLst>
                <a:tab pos="455613" algn="l"/>
                <a:tab pos="541338"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defRPr/>
            </a:pPr>
            <a:endParaRPr lang="en-US" altLang="en-US" sz="200" b="1" dirty="0"/>
          </a:p>
          <a:p>
            <a:pPr indent="-315913">
              <a:buClrTx/>
              <a:buFont typeface="Arial" panose="020B0604020202020204" pitchFamily="34" charset="0"/>
              <a:buChar char="•"/>
              <a:tabLst>
                <a:tab pos="342900" algn="l"/>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defRPr/>
            </a:pPr>
            <a:r>
              <a:rPr lang="en-US" altLang="en-US" sz="2000" dirty="0"/>
              <a:t>Option 2 is to add more scalability to the PHY.</a:t>
            </a:r>
          </a:p>
          <a:p>
            <a:pPr indent="-315913">
              <a:buClrTx/>
              <a:buFont typeface="Arial" panose="020B0604020202020204" pitchFamily="34" charset="0"/>
              <a:buChar char="•"/>
              <a:tabLst>
                <a:tab pos="342900" algn="l"/>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defRPr/>
            </a:pPr>
            <a:r>
              <a:rPr lang="en-US" altLang="en-US" sz="2000" dirty="0"/>
              <a:t>Have a clear set of rates and spreading options to better align with the needs (regulation bandwidths, robustness, </a:t>
            </a:r>
            <a:r>
              <a:rPr lang="en-US" altLang="en-US" sz="2000" dirty="0" err="1"/>
              <a:t>datarate</a:t>
            </a:r>
            <a:r>
              <a:rPr lang="en-US" altLang="en-US" sz="2000" dirty="0"/>
              <a:t>…)</a:t>
            </a:r>
          </a:p>
          <a:p>
            <a:pPr lvl="1" indent="-315913">
              <a:buClrTx/>
              <a:buFont typeface="Arial" panose="020B0604020202020204" pitchFamily="34" charset="0"/>
              <a:buChar char="•"/>
              <a:tabLst>
                <a:tab pos="342900" algn="l"/>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defRPr/>
            </a:pPr>
            <a:r>
              <a:rPr lang="en-US" altLang="en-US" sz="1600" dirty="0"/>
              <a:t>We could consider </a:t>
            </a:r>
            <a:r>
              <a:rPr lang="en-US" altLang="en-US" sz="1600" dirty="0" err="1"/>
              <a:t>datarates</a:t>
            </a:r>
            <a:r>
              <a:rPr lang="en-US" altLang="en-US" sz="1600" dirty="0"/>
              <a:t> of {37.5,100,200,250} kbps using (16,4) and (32,4)-DSSS for each </a:t>
            </a:r>
            <a:r>
              <a:rPr lang="en-US" altLang="en-US" sz="1600" dirty="0" err="1"/>
              <a:t>datarate</a:t>
            </a:r>
            <a:r>
              <a:rPr lang="en-US" altLang="en-US" sz="1600" dirty="0"/>
              <a:t> across all bands </a:t>
            </a:r>
          </a:p>
          <a:p>
            <a:pPr lvl="1" indent="-315913">
              <a:buClrTx/>
              <a:buFont typeface="Arial" panose="020B0604020202020204" pitchFamily="34" charset="0"/>
              <a:buChar char="•"/>
              <a:tabLst>
                <a:tab pos="342900" algn="l"/>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defRPr/>
            </a:pPr>
            <a:endParaRPr lang="en-US" altLang="en-US" sz="1200" dirty="0">
              <a:solidFill>
                <a:schemeClr val="tx1">
                  <a:lumMod val="50000"/>
                  <a:lumOff val="50000"/>
                </a:schemeClr>
              </a:solidFill>
            </a:endParaRPr>
          </a:p>
          <a:p>
            <a:pPr lvl="1" indent="-315913">
              <a:buClrTx/>
              <a:buFont typeface="Arial" panose="020B0604020202020204" pitchFamily="34" charset="0"/>
              <a:buChar char="•"/>
              <a:tabLst>
                <a:tab pos="342900" algn="l"/>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defRPr/>
            </a:pPr>
            <a:endParaRPr lang="en-US" altLang="en-US" sz="1200" dirty="0">
              <a:solidFill>
                <a:schemeClr val="tx1">
                  <a:lumMod val="50000"/>
                  <a:lumOff val="50000"/>
                </a:schemeClr>
              </a:solidFill>
            </a:endParaRPr>
          </a:p>
          <a:p>
            <a:pPr lvl="1" indent="-315913">
              <a:buClrTx/>
              <a:buFont typeface="Arial" panose="020B0604020202020204" pitchFamily="34" charset="0"/>
              <a:buChar char="•"/>
              <a:tabLst>
                <a:tab pos="342900" algn="l"/>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defRPr/>
            </a:pPr>
            <a:endParaRPr lang="en-US" altLang="en-US" sz="1200" dirty="0">
              <a:solidFill>
                <a:schemeClr val="tx1">
                  <a:lumMod val="50000"/>
                  <a:lumOff val="50000"/>
                </a:schemeClr>
              </a:solidFill>
            </a:endParaRPr>
          </a:p>
          <a:p>
            <a:pPr lvl="1" indent="-315913">
              <a:buClrTx/>
              <a:buFont typeface="Arial" panose="020B0604020202020204" pitchFamily="34" charset="0"/>
              <a:buChar char="•"/>
              <a:tabLst>
                <a:tab pos="342900" algn="l"/>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defRPr/>
            </a:pPr>
            <a:endParaRPr lang="en-US" altLang="en-US" sz="1200" dirty="0">
              <a:solidFill>
                <a:schemeClr val="tx1">
                  <a:lumMod val="50000"/>
                  <a:lumOff val="50000"/>
                </a:schemeClr>
              </a:solidFill>
            </a:endParaRPr>
          </a:p>
          <a:p>
            <a:pPr lvl="1" indent="-315913">
              <a:buClrTx/>
              <a:buFont typeface="Arial" panose="020B0604020202020204" pitchFamily="34" charset="0"/>
              <a:buChar char="•"/>
              <a:tabLst>
                <a:tab pos="342900" algn="l"/>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defRPr/>
            </a:pPr>
            <a:endParaRPr lang="en-US" altLang="en-US" sz="1200" dirty="0">
              <a:solidFill>
                <a:schemeClr val="tx1">
                  <a:lumMod val="50000"/>
                  <a:lumOff val="50000"/>
                </a:schemeClr>
              </a:solidFill>
            </a:endParaRPr>
          </a:p>
          <a:p>
            <a:pPr lvl="1" indent="-315913">
              <a:buClrTx/>
              <a:buFont typeface="Arial" panose="020B0604020202020204" pitchFamily="34" charset="0"/>
              <a:buChar char="•"/>
              <a:tabLst>
                <a:tab pos="342900" algn="l"/>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defRPr/>
            </a:pPr>
            <a:endParaRPr lang="en-US" altLang="en-US" sz="1200" dirty="0">
              <a:solidFill>
                <a:schemeClr val="tx1">
                  <a:lumMod val="50000"/>
                  <a:lumOff val="50000"/>
                </a:schemeClr>
              </a:solidFill>
            </a:endParaRPr>
          </a:p>
          <a:p>
            <a:pPr lvl="1" indent="-315913">
              <a:buClrTx/>
              <a:buFont typeface="Arial" panose="020B0604020202020204" pitchFamily="34" charset="0"/>
              <a:buChar char="•"/>
              <a:tabLst>
                <a:tab pos="342900" algn="l"/>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defRPr/>
            </a:pPr>
            <a:endParaRPr lang="en-US" altLang="en-US" sz="1200" dirty="0">
              <a:solidFill>
                <a:schemeClr val="tx1">
                  <a:lumMod val="50000"/>
                  <a:lumOff val="50000"/>
                </a:schemeClr>
              </a:solidFill>
            </a:endParaRPr>
          </a:p>
          <a:p>
            <a:pPr lvl="1" indent="-315913">
              <a:buClrTx/>
              <a:buFont typeface="Arial" panose="020B0604020202020204" pitchFamily="34" charset="0"/>
              <a:buChar char="•"/>
              <a:tabLst>
                <a:tab pos="342900" algn="l"/>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defRPr/>
            </a:pPr>
            <a:endParaRPr lang="en-US" altLang="en-US" sz="1200" dirty="0">
              <a:solidFill>
                <a:schemeClr val="tx1">
                  <a:lumMod val="50000"/>
                  <a:lumOff val="50000"/>
                </a:schemeClr>
              </a:solidFill>
            </a:endParaRPr>
          </a:p>
          <a:p>
            <a:pPr lvl="1" indent="-315913">
              <a:buClrTx/>
              <a:buFont typeface="Arial" panose="020B0604020202020204" pitchFamily="34" charset="0"/>
              <a:buChar char="•"/>
              <a:tabLst>
                <a:tab pos="342900" algn="l"/>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defRPr/>
            </a:pPr>
            <a:endParaRPr lang="en-US" altLang="en-US" sz="1200" dirty="0">
              <a:solidFill>
                <a:schemeClr val="tx1">
                  <a:lumMod val="50000"/>
                  <a:lumOff val="50000"/>
                </a:schemeClr>
              </a:solidFill>
            </a:endParaRPr>
          </a:p>
          <a:p>
            <a:pPr lvl="1" indent="-315913">
              <a:buClrTx/>
              <a:buFont typeface="Arial" panose="020B0604020202020204" pitchFamily="34" charset="0"/>
              <a:buChar char="•"/>
              <a:tabLst>
                <a:tab pos="342900" algn="l"/>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defRPr/>
            </a:pPr>
            <a:endParaRPr lang="en-US" altLang="en-US" sz="600" dirty="0">
              <a:solidFill>
                <a:schemeClr val="tx1">
                  <a:lumMod val="50000"/>
                  <a:lumOff val="50000"/>
                </a:schemeClr>
              </a:solidFill>
            </a:endParaRPr>
          </a:p>
          <a:p>
            <a:pPr lvl="1" indent="-315913">
              <a:buClrTx/>
              <a:buFont typeface="Arial" panose="020B0604020202020204" pitchFamily="34" charset="0"/>
              <a:buChar char="•"/>
              <a:tabLst>
                <a:tab pos="342900" algn="l"/>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defRPr/>
            </a:pPr>
            <a:r>
              <a:rPr lang="en-US" altLang="en-US" sz="1400" dirty="0">
                <a:solidFill>
                  <a:schemeClr val="tx1">
                    <a:lumMod val="75000"/>
                    <a:lumOff val="25000"/>
                  </a:schemeClr>
                </a:solidFill>
                <a:sym typeface="Wingdings" panose="05000000000000000000" pitchFamily="2" charset="2"/>
              </a:rPr>
              <a:t> </a:t>
            </a:r>
            <a:r>
              <a:rPr lang="en-US" altLang="en-US" sz="1400" dirty="0">
                <a:solidFill>
                  <a:schemeClr val="tx1">
                    <a:lumMod val="75000"/>
                    <a:lumOff val="25000"/>
                  </a:schemeClr>
                </a:solidFill>
              </a:rPr>
              <a:t>Better use of defined bands/BW</a:t>
            </a:r>
          </a:p>
          <a:p>
            <a:pPr lvl="1" indent="-315913">
              <a:buClrTx/>
              <a:buFont typeface="Arial" panose="020B0604020202020204" pitchFamily="34" charset="0"/>
              <a:buChar char="•"/>
              <a:tabLst>
                <a:tab pos="342900" algn="l"/>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defRPr/>
            </a:pPr>
            <a:r>
              <a:rPr lang="en-US" altLang="en-US" sz="1400" dirty="0">
                <a:solidFill>
                  <a:schemeClr val="tx1">
                    <a:lumMod val="75000"/>
                    <a:lumOff val="25000"/>
                  </a:schemeClr>
                </a:solidFill>
                <a:sym typeface="Wingdings" panose="05000000000000000000" pitchFamily="2" charset="2"/>
              </a:rPr>
              <a:t> Higher flexibility and Range</a:t>
            </a:r>
            <a:endParaRPr lang="en-US" altLang="en-US" sz="1400" dirty="0">
              <a:solidFill>
                <a:schemeClr val="tx1">
                  <a:lumMod val="75000"/>
                  <a:lumOff val="25000"/>
                </a:schemeClr>
              </a:solidFill>
            </a:endParaRPr>
          </a:p>
        </p:txBody>
      </p:sp>
      <p:pic>
        <p:nvPicPr>
          <p:cNvPr id="2" name="Picture 1">
            <a:extLst>
              <a:ext uri="{FF2B5EF4-FFF2-40B4-BE49-F238E27FC236}">
                <a16:creationId xmlns:a16="http://schemas.microsoft.com/office/drawing/2014/main" id="{E8A1B21B-EE08-4477-B9D4-F29855FB7B63}"/>
              </a:ext>
            </a:extLst>
          </p:cNvPr>
          <p:cNvPicPr>
            <a:picLocks noChangeAspect="1"/>
          </p:cNvPicPr>
          <p:nvPr/>
        </p:nvPicPr>
        <p:blipFill>
          <a:blip r:embed="rId3"/>
          <a:stretch>
            <a:fillRect/>
          </a:stretch>
        </p:blipFill>
        <p:spPr>
          <a:xfrm>
            <a:off x="1331640" y="3356992"/>
            <a:ext cx="6073462" cy="2520280"/>
          </a:xfrm>
          <a:prstGeom prst="rect">
            <a:avLst/>
          </a:prstGeom>
        </p:spPr>
      </p:pic>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Number Placeholder 4">
            <a:extLst>
              <a:ext uri="{FF2B5EF4-FFF2-40B4-BE49-F238E27FC236}">
                <a16:creationId xmlns:a16="http://schemas.microsoft.com/office/drawing/2014/main" id="{8AFDF0EA-F2BB-4A2D-A6BC-EB6C9F6AC463}"/>
              </a:ext>
            </a:extLst>
          </p:cNvPr>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spcBef>
                <a:spcPts val="800"/>
              </a:spcBef>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3200">
                <a:solidFill>
                  <a:srgbClr val="000000"/>
                </a:solidFill>
                <a:latin typeface="Arial" panose="020B0604020202020204" pitchFamily="34" charset="0"/>
                <a:cs typeface="WenQuanYi Zen Hei" charset="0"/>
              </a:defRPr>
            </a:lvl1pPr>
            <a:lvl2pPr>
              <a:spcBef>
                <a:spcPts val="700"/>
              </a:spcBef>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800">
                <a:solidFill>
                  <a:srgbClr val="000000"/>
                </a:solidFill>
                <a:latin typeface="Arial" panose="020B0604020202020204" pitchFamily="34" charset="0"/>
                <a:cs typeface="WenQuanYi Zen Hei" charset="0"/>
              </a:defRPr>
            </a:lvl2pPr>
            <a:lvl3pPr>
              <a:spcBef>
                <a:spcPts val="600"/>
              </a:spcBef>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rgbClr val="000000"/>
                </a:solidFill>
                <a:latin typeface="Arial" panose="020B0604020202020204" pitchFamily="34" charset="0"/>
                <a:cs typeface="WenQuanYi Zen Hei" charset="0"/>
              </a:defRPr>
            </a:lvl3pPr>
            <a:lvl4pPr>
              <a:spcBef>
                <a:spcPts val="500"/>
              </a:spcBef>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rgbClr val="000000"/>
                </a:solidFill>
                <a:latin typeface="Arial" panose="020B0604020202020204" pitchFamily="34" charset="0"/>
                <a:cs typeface="WenQuanYi Zen Hei" charset="0"/>
              </a:defRPr>
            </a:lvl4pPr>
            <a:lvl5pPr>
              <a:spcBef>
                <a:spcPts val="500"/>
              </a:spcBef>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rgbClr val="000000"/>
                </a:solidFill>
                <a:latin typeface="Arial" panose="020B0604020202020204" pitchFamily="34" charset="0"/>
                <a:cs typeface="WenQuanYi Zen Hei" charset="0"/>
              </a:defRPr>
            </a:lvl5pPr>
            <a:lvl6pPr marL="2514600" indent="-228600" defTabSz="457200" eaLnBrk="0" fontAlgn="base" hangingPunct="0">
              <a:spcBef>
                <a:spcPts val="500"/>
              </a:spcBef>
              <a:spcAft>
                <a:spcPct val="0"/>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rgbClr val="000000"/>
                </a:solidFill>
                <a:latin typeface="Arial" panose="020B0604020202020204" pitchFamily="34" charset="0"/>
                <a:cs typeface="WenQuanYi Zen Hei" charset="0"/>
              </a:defRPr>
            </a:lvl6pPr>
            <a:lvl7pPr marL="2971800" indent="-228600" defTabSz="457200" eaLnBrk="0" fontAlgn="base" hangingPunct="0">
              <a:spcBef>
                <a:spcPts val="500"/>
              </a:spcBef>
              <a:spcAft>
                <a:spcPct val="0"/>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rgbClr val="000000"/>
                </a:solidFill>
                <a:latin typeface="Arial" panose="020B0604020202020204" pitchFamily="34" charset="0"/>
                <a:cs typeface="WenQuanYi Zen Hei" charset="0"/>
              </a:defRPr>
            </a:lvl7pPr>
            <a:lvl8pPr marL="3429000" indent="-228600" defTabSz="457200" eaLnBrk="0" fontAlgn="base" hangingPunct="0">
              <a:spcBef>
                <a:spcPts val="500"/>
              </a:spcBef>
              <a:spcAft>
                <a:spcPct val="0"/>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rgbClr val="000000"/>
                </a:solidFill>
                <a:latin typeface="Arial" panose="020B0604020202020204" pitchFamily="34" charset="0"/>
                <a:cs typeface="WenQuanYi Zen Hei" charset="0"/>
              </a:defRPr>
            </a:lvl8pPr>
            <a:lvl9pPr marL="3886200" indent="-228600" defTabSz="457200" eaLnBrk="0" fontAlgn="base" hangingPunct="0">
              <a:spcBef>
                <a:spcPts val="500"/>
              </a:spcBef>
              <a:spcAft>
                <a:spcPct val="0"/>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rgbClr val="000000"/>
                </a:solidFill>
                <a:latin typeface="Arial" panose="020B0604020202020204" pitchFamily="34" charset="0"/>
                <a:cs typeface="WenQuanYi Zen Hei" charset="0"/>
              </a:defRPr>
            </a:lvl9pPr>
          </a:lstStyle>
          <a:p>
            <a:pPr>
              <a:spcBef>
                <a:spcPct val="0"/>
              </a:spcBef>
              <a:buClrTx/>
              <a:buFontTx/>
              <a:buNone/>
            </a:pPr>
            <a:r>
              <a:rPr lang="en-US" altLang="en-US" sz="1200">
                <a:latin typeface="Times New Roman" panose="02020603050405020304" pitchFamily="18" charset="0"/>
              </a:rPr>
              <a:t>Slide </a:t>
            </a:r>
            <a:fld id="{DF7427C6-F4ED-4099-8F3A-C7EEEA36FB35}" type="slidenum">
              <a:rPr lang="en-US" altLang="en-US" sz="1200">
                <a:latin typeface="Times New Roman" panose="02020603050405020304" pitchFamily="18" charset="0"/>
              </a:rPr>
              <a:pPr>
                <a:spcBef>
                  <a:spcPct val="0"/>
                </a:spcBef>
                <a:buClrTx/>
                <a:buFontTx/>
                <a:buNone/>
              </a:pPr>
              <a:t>7</a:t>
            </a:fld>
            <a:endParaRPr lang="en-US" altLang="en-US" sz="1200">
              <a:latin typeface="Times New Roman" panose="02020603050405020304" pitchFamily="18" charset="0"/>
            </a:endParaRPr>
          </a:p>
        </p:txBody>
      </p:sp>
      <p:sp>
        <p:nvSpPr>
          <p:cNvPr id="14339" name="Rectangle 2">
            <a:extLst>
              <a:ext uri="{FF2B5EF4-FFF2-40B4-BE49-F238E27FC236}">
                <a16:creationId xmlns:a16="http://schemas.microsoft.com/office/drawing/2014/main" id="{B8A231B1-F375-4C48-A0C3-50F25911B08C}"/>
              </a:ext>
            </a:extLst>
          </p:cNvPr>
          <p:cNvSpPr>
            <a:spLocks noGrp="1" noChangeArrowheads="1"/>
          </p:cNvSpPr>
          <p:nvPr>
            <p:ph type="subTitle" idx="4294967295"/>
          </p:nvPr>
        </p:nvSpPr>
        <p:spPr>
          <a:xfrm>
            <a:off x="609600" y="838200"/>
            <a:ext cx="8077200" cy="5410200"/>
          </a:xfrm>
        </p:spPr>
        <p:txBody>
          <a:bodyPr lIns="0" tIns="0" rIns="0" bIns="0"/>
          <a:lstStyle/>
          <a:p>
            <a:pPr marL="88900" indent="12700" algn="ctr">
              <a:buClrTx/>
              <a:tabLst>
                <a:tab pos="455613" algn="l"/>
                <a:tab pos="541338"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altLang="en-US" sz="3600" dirty="0"/>
              <a:t>OQPSK</a:t>
            </a:r>
            <a:r>
              <a:rPr lang="en-US" altLang="en-US" sz="2800" dirty="0"/>
              <a:t> – </a:t>
            </a:r>
            <a:r>
              <a:rPr lang="en-US" altLang="en-US" sz="3600" b="1" dirty="0"/>
              <a:t>Further opportunities</a:t>
            </a:r>
            <a:endParaRPr lang="en-US" altLang="en-US" sz="200" b="1" dirty="0"/>
          </a:p>
          <a:p>
            <a:pPr marL="88900" indent="12700">
              <a:buClrTx/>
              <a:buFont typeface="Arial" panose="020B0604020202020204" pitchFamily="34" charset="0"/>
              <a:buChar char="•"/>
              <a:tabLst>
                <a:tab pos="455613" algn="l"/>
                <a:tab pos="541338"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endParaRPr lang="en-US" altLang="en-US" sz="200" dirty="0"/>
          </a:p>
          <a:p>
            <a:pPr marL="88900" indent="12700">
              <a:buClrTx/>
              <a:buFont typeface="Arial" panose="020B0604020202020204" pitchFamily="34" charset="0"/>
              <a:buChar char="•"/>
              <a:tabLst>
                <a:tab pos="455613" algn="l"/>
                <a:tab pos="541338"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altLang="en-US" sz="2000" dirty="0"/>
              <a:t>Signal shaping</a:t>
            </a:r>
          </a:p>
          <a:p>
            <a:pPr marL="541338" lvl="1" indent="-185738">
              <a:buClrTx/>
              <a:buFont typeface="Arial" panose="020B0604020202020204" pitchFamily="34" charset="0"/>
              <a:buChar char="•"/>
              <a:tabLst>
                <a:tab pos="455613" algn="l"/>
                <a:tab pos="541338"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altLang="en-US" sz="1600" dirty="0"/>
              <a:t>Could we consider an optimization of the waveform if we define new rates ?</a:t>
            </a:r>
          </a:p>
          <a:p>
            <a:pPr marL="808038" lvl="2" indent="-227013">
              <a:buClrTx/>
              <a:buFont typeface="Arial" panose="020B0604020202020204" pitchFamily="34" charset="0"/>
              <a:buChar char="•"/>
              <a:tabLst>
                <a:tab pos="455613" algn="l"/>
                <a:tab pos="541338"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altLang="en-US" sz="1400" dirty="0"/>
              <a:t>shaping filter, trade-off between narrower “low-pass” filter &amp; current “half-sine” shaping, </a:t>
            </a:r>
            <a:br>
              <a:rPr lang="en-US" altLang="en-US" sz="1400" dirty="0"/>
            </a:br>
            <a:r>
              <a:rPr lang="en-US" altLang="en-US" sz="1400" dirty="0"/>
              <a:t>e.g. α-half-sine (α≈1.5) </a:t>
            </a:r>
          </a:p>
          <a:p>
            <a:pPr marL="808038" lvl="2" indent="-227013">
              <a:buClrTx/>
              <a:buFont typeface="Arial" panose="020B0604020202020204" pitchFamily="34" charset="0"/>
              <a:buChar char="•"/>
              <a:tabLst>
                <a:tab pos="455613" algn="l"/>
                <a:tab pos="541338"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altLang="en-US" sz="1400" dirty="0"/>
              <a:t>with better </a:t>
            </a:r>
            <a:r>
              <a:rPr lang="en-US" altLang="en-US" sz="1400" dirty="0" err="1"/>
              <a:t>OoB</a:t>
            </a:r>
            <a:r>
              <a:rPr lang="en-US" altLang="en-US" sz="1400" dirty="0"/>
              <a:t> spectrum</a:t>
            </a:r>
          </a:p>
          <a:p>
            <a:pPr marL="808038" lvl="2" indent="-227013">
              <a:buClrTx/>
              <a:buFont typeface="Arial" panose="020B0604020202020204" pitchFamily="34" charset="0"/>
              <a:buChar char="•"/>
              <a:tabLst>
                <a:tab pos="455613" algn="l"/>
                <a:tab pos="541338"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altLang="en-US" sz="1400" dirty="0"/>
              <a:t>while keeping constant-envelope</a:t>
            </a:r>
          </a:p>
          <a:p>
            <a:pPr marL="541338" lvl="1" indent="-185738">
              <a:buClrTx/>
              <a:buFont typeface="Arial" panose="020B0604020202020204" pitchFamily="34" charset="0"/>
              <a:buChar char="•"/>
              <a:tabLst>
                <a:tab pos="455613" algn="l"/>
                <a:tab pos="541338"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endParaRPr lang="en-US" altLang="en-US" sz="1600" dirty="0"/>
          </a:p>
          <a:p>
            <a:pPr marL="541338" lvl="1" indent="-185738">
              <a:buClrTx/>
              <a:tabLst>
                <a:tab pos="455613" algn="l"/>
                <a:tab pos="541338"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endParaRPr lang="en-US" altLang="en-US" sz="1600" dirty="0"/>
          </a:p>
          <a:p>
            <a:pPr marL="541338" lvl="1" indent="-185738">
              <a:buClrTx/>
              <a:buFont typeface="Arial" panose="020B0604020202020204" pitchFamily="34" charset="0"/>
              <a:buChar char="•"/>
              <a:tabLst>
                <a:tab pos="455613" algn="l"/>
                <a:tab pos="541338"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endParaRPr lang="en-US" altLang="en-US" sz="1600" dirty="0"/>
          </a:p>
          <a:p>
            <a:pPr marL="541338" lvl="1" indent="-185738">
              <a:buClrTx/>
              <a:buFont typeface="Arial" panose="020B0604020202020204" pitchFamily="34" charset="0"/>
              <a:buChar char="•"/>
              <a:tabLst>
                <a:tab pos="455613" algn="l"/>
                <a:tab pos="541338"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endParaRPr lang="en-US" altLang="en-US" sz="1200" dirty="0">
              <a:solidFill>
                <a:srgbClr val="7F7F7F"/>
              </a:solidFill>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Number Placeholder 4">
            <a:extLst>
              <a:ext uri="{FF2B5EF4-FFF2-40B4-BE49-F238E27FC236}">
                <a16:creationId xmlns:a16="http://schemas.microsoft.com/office/drawing/2014/main" id="{8AFDF0EA-F2BB-4A2D-A6BC-EB6C9F6AC463}"/>
              </a:ext>
            </a:extLst>
          </p:cNvPr>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spcBef>
                <a:spcPts val="800"/>
              </a:spcBef>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3200">
                <a:solidFill>
                  <a:srgbClr val="000000"/>
                </a:solidFill>
                <a:latin typeface="Arial" panose="020B0604020202020204" pitchFamily="34" charset="0"/>
                <a:cs typeface="WenQuanYi Zen Hei" charset="0"/>
              </a:defRPr>
            </a:lvl1pPr>
            <a:lvl2pPr>
              <a:spcBef>
                <a:spcPts val="700"/>
              </a:spcBef>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800">
                <a:solidFill>
                  <a:srgbClr val="000000"/>
                </a:solidFill>
                <a:latin typeface="Arial" panose="020B0604020202020204" pitchFamily="34" charset="0"/>
                <a:cs typeface="WenQuanYi Zen Hei" charset="0"/>
              </a:defRPr>
            </a:lvl2pPr>
            <a:lvl3pPr>
              <a:spcBef>
                <a:spcPts val="600"/>
              </a:spcBef>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rgbClr val="000000"/>
                </a:solidFill>
                <a:latin typeface="Arial" panose="020B0604020202020204" pitchFamily="34" charset="0"/>
                <a:cs typeface="WenQuanYi Zen Hei" charset="0"/>
              </a:defRPr>
            </a:lvl3pPr>
            <a:lvl4pPr>
              <a:spcBef>
                <a:spcPts val="500"/>
              </a:spcBef>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rgbClr val="000000"/>
                </a:solidFill>
                <a:latin typeface="Arial" panose="020B0604020202020204" pitchFamily="34" charset="0"/>
                <a:cs typeface="WenQuanYi Zen Hei" charset="0"/>
              </a:defRPr>
            </a:lvl4pPr>
            <a:lvl5pPr>
              <a:spcBef>
                <a:spcPts val="500"/>
              </a:spcBef>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rgbClr val="000000"/>
                </a:solidFill>
                <a:latin typeface="Arial" panose="020B0604020202020204" pitchFamily="34" charset="0"/>
                <a:cs typeface="WenQuanYi Zen Hei" charset="0"/>
              </a:defRPr>
            </a:lvl5pPr>
            <a:lvl6pPr marL="2514600" indent="-228600" defTabSz="457200" eaLnBrk="0" fontAlgn="base" hangingPunct="0">
              <a:spcBef>
                <a:spcPts val="500"/>
              </a:spcBef>
              <a:spcAft>
                <a:spcPct val="0"/>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rgbClr val="000000"/>
                </a:solidFill>
                <a:latin typeface="Arial" panose="020B0604020202020204" pitchFamily="34" charset="0"/>
                <a:cs typeface="WenQuanYi Zen Hei" charset="0"/>
              </a:defRPr>
            </a:lvl6pPr>
            <a:lvl7pPr marL="2971800" indent="-228600" defTabSz="457200" eaLnBrk="0" fontAlgn="base" hangingPunct="0">
              <a:spcBef>
                <a:spcPts val="500"/>
              </a:spcBef>
              <a:spcAft>
                <a:spcPct val="0"/>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rgbClr val="000000"/>
                </a:solidFill>
                <a:latin typeface="Arial" panose="020B0604020202020204" pitchFamily="34" charset="0"/>
                <a:cs typeface="WenQuanYi Zen Hei" charset="0"/>
              </a:defRPr>
            </a:lvl7pPr>
            <a:lvl8pPr marL="3429000" indent="-228600" defTabSz="457200" eaLnBrk="0" fontAlgn="base" hangingPunct="0">
              <a:spcBef>
                <a:spcPts val="500"/>
              </a:spcBef>
              <a:spcAft>
                <a:spcPct val="0"/>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rgbClr val="000000"/>
                </a:solidFill>
                <a:latin typeface="Arial" panose="020B0604020202020204" pitchFamily="34" charset="0"/>
                <a:cs typeface="WenQuanYi Zen Hei" charset="0"/>
              </a:defRPr>
            </a:lvl8pPr>
            <a:lvl9pPr marL="3886200" indent="-228600" defTabSz="457200" eaLnBrk="0" fontAlgn="base" hangingPunct="0">
              <a:spcBef>
                <a:spcPts val="500"/>
              </a:spcBef>
              <a:spcAft>
                <a:spcPct val="0"/>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rgbClr val="000000"/>
                </a:solidFill>
                <a:latin typeface="Arial" panose="020B0604020202020204" pitchFamily="34" charset="0"/>
                <a:cs typeface="WenQuanYi Zen Hei" charset="0"/>
              </a:defRPr>
            </a:lvl9pPr>
          </a:lstStyle>
          <a:p>
            <a:pPr>
              <a:spcBef>
                <a:spcPct val="0"/>
              </a:spcBef>
              <a:buClrTx/>
              <a:buFontTx/>
              <a:buNone/>
            </a:pPr>
            <a:r>
              <a:rPr lang="en-US" altLang="en-US" sz="1200">
                <a:latin typeface="Times New Roman" panose="02020603050405020304" pitchFamily="18" charset="0"/>
              </a:rPr>
              <a:t>Slide </a:t>
            </a:r>
            <a:fld id="{DF7427C6-F4ED-4099-8F3A-C7EEEA36FB35}" type="slidenum">
              <a:rPr lang="en-US" altLang="en-US" sz="1200">
                <a:latin typeface="Times New Roman" panose="02020603050405020304" pitchFamily="18" charset="0"/>
              </a:rPr>
              <a:pPr>
                <a:spcBef>
                  <a:spcPct val="0"/>
                </a:spcBef>
                <a:buClrTx/>
                <a:buFontTx/>
                <a:buNone/>
              </a:pPr>
              <a:t>8</a:t>
            </a:fld>
            <a:endParaRPr lang="en-US" altLang="en-US" sz="1200">
              <a:latin typeface="Times New Roman" panose="02020603050405020304" pitchFamily="18" charset="0"/>
            </a:endParaRPr>
          </a:p>
        </p:txBody>
      </p:sp>
      <p:sp>
        <p:nvSpPr>
          <p:cNvPr id="14339" name="Rectangle 2">
            <a:extLst>
              <a:ext uri="{FF2B5EF4-FFF2-40B4-BE49-F238E27FC236}">
                <a16:creationId xmlns:a16="http://schemas.microsoft.com/office/drawing/2014/main" id="{B8A231B1-F375-4C48-A0C3-50F25911B08C}"/>
              </a:ext>
            </a:extLst>
          </p:cNvPr>
          <p:cNvSpPr>
            <a:spLocks noGrp="1" noChangeArrowheads="1"/>
          </p:cNvSpPr>
          <p:nvPr>
            <p:ph type="subTitle" idx="4294967295"/>
          </p:nvPr>
        </p:nvSpPr>
        <p:spPr>
          <a:xfrm>
            <a:off x="609600" y="838200"/>
            <a:ext cx="8077200" cy="5410200"/>
          </a:xfrm>
        </p:spPr>
        <p:txBody>
          <a:bodyPr lIns="0" tIns="0" rIns="0" bIns="0"/>
          <a:lstStyle/>
          <a:p>
            <a:pPr marL="88900" indent="12700" algn="ctr">
              <a:buClrTx/>
              <a:tabLst>
                <a:tab pos="455613" algn="l"/>
                <a:tab pos="541338"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altLang="en-US" sz="3600" dirty="0"/>
              <a:t>OQPSK</a:t>
            </a:r>
            <a:r>
              <a:rPr lang="en-US" altLang="en-US" sz="2800" dirty="0"/>
              <a:t> – Explanation on FCC limits</a:t>
            </a:r>
            <a:endParaRPr lang="en-US" altLang="en-US" sz="200" b="1" dirty="0"/>
          </a:p>
          <a:p>
            <a:pPr marL="88900" indent="12700">
              <a:buClrTx/>
              <a:buFont typeface="Arial" panose="020B0604020202020204" pitchFamily="34" charset="0"/>
              <a:buChar char="•"/>
              <a:tabLst>
                <a:tab pos="455613" algn="l"/>
                <a:tab pos="541338"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endParaRPr lang="en-US" altLang="en-US" sz="200" dirty="0"/>
          </a:p>
          <a:p>
            <a:pPr marL="541338" lvl="1" indent="-185738">
              <a:buClrTx/>
              <a:buFont typeface="Arial" panose="020B0604020202020204" pitchFamily="34" charset="0"/>
              <a:buChar char="•"/>
              <a:tabLst>
                <a:tab pos="455613" algn="l"/>
                <a:tab pos="541338"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altLang="en-US" sz="1600" dirty="0"/>
              <a:t>FCC limit is defined at -6dB down from peak when measured using 100KHz RBW on a spectrum analyzer.</a:t>
            </a:r>
          </a:p>
          <a:p>
            <a:pPr marL="541338" lvl="1" indent="-185738">
              <a:buClrTx/>
              <a:buFont typeface="Arial" panose="020B0604020202020204" pitchFamily="34" charset="0"/>
              <a:buChar char="•"/>
              <a:tabLst>
                <a:tab pos="455613" algn="l"/>
                <a:tab pos="541338"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altLang="en-US" sz="1600" dirty="0"/>
              <a:t>The spreadsheet is using a simple first order estimation of  “Chip rate /1.23”, the exact BW measured using this technique is effected by additional filtering that may be present in an individual implementation. </a:t>
            </a:r>
          </a:p>
          <a:p>
            <a:pPr marL="541338" lvl="1" indent="-185738">
              <a:buClrTx/>
              <a:buFont typeface="Arial" panose="020B0604020202020204" pitchFamily="34" charset="0"/>
              <a:buChar char="•"/>
              <a:tabLst>
                <a:tab pos="455613" algn="l"/>
                <a:tab pos="541338"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endParaRPr lang="en-US" altLang="en-US" sz="1600" dirty="0"/>
          </a:p>
          <a:p>
            <a:pPr marL="541338" lvl="1" indent="-185738">
              <a:buClrTx/>
              <a:tabLst>
                <a:tab pos="455613" algn="l"/>
                <a:tab pos="541338"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endParaRPr lang="en-US" altLang="en-US" sz="1600" dirty="0"/>
          </a:p>
          <a:p>
            <a:pPr marL="541338" lvl="1" indent="-185738">
              <a:buClrTx/>
              <a:buFont typeface="Arial" panose="020B0604020202020204" pitchFamily="34" charset="0"/>
              <a:buChar char="•"/>
              <a:tabLst>
                <a:tab pos="455613" algn="l"/>
                <a:tab pos="541338"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endParaRPr lang="en-US" altLang="en-US" sz="1600" dirty="0"/>
          </a:p>
          <a:p>
            <a:pPr marL="541338" lvl="1" indent="-185738">
              <a:buClrTx/>
              <a:buFont typeface="Arial" panose="020B0604020202020204" pitchFamily="34" charset="0"/>
              <a:buChar char="•"/>
              <a:tabLst>
                <a:tab pos="455613" algn="l"/>
                <a:tab pos="541338"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endParaRPr lang="en-US" altLang="en-US" sz="1200" dirty="0">
              <a:solidFill>
                <a:srgbClr val="7F7F7F"/>
              </a:solidFill>
            </a:endParaRPr>
          </a:p>
        </p:txBody>
      </p:sp>
      <p:pic>
        <p:nvPicPr>
          <p:cNvPr id="2" name="Picture 1">
            <a:extLst>
              <a:ext uri="{FF2B5EF4-FFF2-40B4-BE49-F238E27FC236}">
                <a16:creationId xmlns:a16="http://schemas.microsoft.com/office/drawing/2014/main" id="{ACE80276-02F8-4381-9A81-FBB381F5B631}"/>
              </a:ext>
            </a:extLst>
          </p:cNvPr>
          <p:cNvPicPr>
            <a:picLocks noChangeAspect="1"/>
          </p:cNvPicPr>
          <p:nvPr/>
        </p:nvPicPr>
        <p:blipFill>
          <a:blip r:embed="rId3"/>
          <a:stretch>
            <a:fillRect/>
          </a:stretch>
        </p:blipFill>
        <p:spPr>
          <a:xfrm>
            <a:off x="2267744" y="3049166"/>
            <a:ext cx="4469904" cy="3352428"/>
          </a:xfrm>
          <a:prstGeom prst="rect">
            <a:avLst/>
          </a:prstGeom>
        </p:spPr>
      </p:pic>
    </p:spTree>
    <p:extLst>
      <p:ext uri="{BB962C8B-B14F-4D97-AF65-F5344CB8AC3E}">
        <p14:creationId xmlns:p14="http://schemas.microsoft.com/office/powerpoint/2010/main" val="3052855376"/>
      </p:ext>
    </p:extLst>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Number Placeholder 4">
            <a:extLst>
              <a:ext uri="{FF2B5EF4-FFF2-40B4-BE49-F238E27FC236}">
                <a16:creationId xmlns:a16="http://schemas.microsoft.com/office/drawing/2014/main" id="{8AFDF0EA-F2BB-4A2D-A6BC-EB6C9F6AC463}"/>
              </a:ext>
            </a:extLst>
          </p:cNvPr>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spcBef>
                <a:spcPts val="800"/>
              </a:spcBef>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3200">
                <a:solidFill>
                  <a:srgbClr val="000000"/>
                </a:solidFill>
                <a:latin typeface="Arial" panose="020B0604020202020204" pitchFamily="34" charset="0"/>
                <a:cs typeface="WenQuanYi Zen Hei" charset="0"/>
              </a:defRPr>
            </a:lvl1pPr>
            <a:lvl2pPr>
              <a:spcBef>
                <a:spcPts val="700"/>
              </a:spcBef>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800">
                <a:solidFill>
                  <a:srgbClr val="000000"/>
                </a:solidFill>
                <a:latin typeface="Arial" panose="020B0604020202020204" pitchFamily="34" charset="0"/>
                <a:cs typeface="WenQuanYi Zen Hei" charset="0"/>
              </a:defRPr>
            </a:lvl2pPr>
            <a:lvl3pPr>
              <a:spcBef>
                <a:spcPts val="600"/>
              </a:spcBef>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rgbClr val="000000"/>
                </a:solidFill>
                <a:latin typeface="Arial" panose="020B0604020202020204" pitchFamily="34" charset="0"/>
                <a:cs typeface="WenQuanYi Zen Hei" charset="0"/>
              </a:defRPr>
            </a:lvl3pPr>
            <a:lvl4pPr>
              <a:spcBef>
                <a:spcPts val="500"/>
              </a:spcBef>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rgbClr val="000000"/>
                </a:solidFill>
                <a:latin typeface="Arial" panose="020B0604020202020204" pitchFamily="34" charset="0"/>
                <a:cs typeface="WenQuanYi Zen Hei" charset="0"/>
              </a:defRPr>
            </a:lvl4pPr>
            <a:lvl5pPr>
              <a:spcBef>
                <a:spcPts val="500"/>
              </a:spcBef>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rgbClr val="000000"/>
                </a:solidFill>
                <a:latin typeface="Arial" panose="020B0604020202020204" pitchFamily="34" charset="0"/>
                <a:cs typeface="WenQuanYi Zen Hei" charset="0"/>
              </a:defRPr>
            </a:lvl5pPr>
            <a:lvl6pPr marL="2514600" indent="-228600" defTabSz="457200" eaLnBrk="0" fontAlgn="base" hangingPunct="0">
              <a:spcBef>
                <a:spcPts val="500"/>
              </a:spcBef>
              <a:spcAft>
                <a:spcPct val="0"/>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rgbClr val="000000"/>
                </a:solidFill>
                <a:latin typeface="Arial" panose="020B0604020202020204" pitchFamily="34" charset="0"/>
                <a:cs typeface="WenQuanYi Zen Hei" charset="0"/>
              </a:defRPr>
            </a:lvl6pPr>
            <a:lvl7pPr marL="2971800" indent="-228600" defTabSz="457200" eaLnBrk="0" fontAlgn="base" hangingPunct="0">
              <a:spcBef>
                <a:spcPts val="500"/>
              </a:spcBef>
              <a:spcAft>
                <a:spcPct val="0"/>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rgbClr val="000000"/>
                </a:solidFill>
                <a:latin typeface="Arial" panose="020B0604020202020204" pitchFamily="34" charset="0"/>
                <a:cs typeface="WenQuanYi Zen Hei" charset="0"/>
              </a:defRPr>
            </a:lvl7pPr>
            <a:lvl8pPr marL="3429000" indent="-228600" defTabSz="457200" eaLnBrk="0" fontAlgn="base" hangingPunct="0">
              <a:spcBef>
                <a:spcPts val="500"/>
              </a:spcBef>
              <a:spcAft>
                <a:spcPct val="0"/>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rgbClr val="000000"/>
                </a:solidFill>
                <a:latin typeface="Arial" panose="020B0604020202020204" pitchFamily="34" charset="0"/>
                <a:cs typeface="WenQuanYi Zen Hei" charset="0"/>
              </a:defRPr>
            </a:lvl8pPr>
            <a:lvl9pPr marL="3886200" indent="-228600" defTabSz="457200" eaLnBrk="0" fontAlgn="base" hangingPunct="0">
              <a:spcBef>
                <a:spcPts val="500"/>
              </a:spcBef>
              <a:spcAft>
                <a:spcPct val="0"/>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rgbClr val="000000"/>
                </a:solidFill>
                <a:latin typeface="Arial" panose="020B0604020202020204" pitchFamily="34" charset="0"/>
                <a:cs typeface="WenQuanYi Zen Hei" charset="0"/>
              </a:defRPr>
            </a:lvl9pPr>
          </a:lstStyle>
          <a:p>
            <a:pPr>
              <a:spcBef>
                <a:spcPct val="0"/>
              </a:spcBef>
              <a:buClrTx/>
              <a:buFontTx/>
              <a:buNone/>
            </a:pPr>
            <a:r>
              <a:rPr lang="en-US" altLang="en-US" sz="1200">
                <a:latin typeface="Times New Roman" panose="02020603050405020304" pitchFamily="18" charset="0"/>
              </a:rPr>
              <a:t>Slide </a:t>
            </a:r>
            <a:fld id="{DF7427C6-F4ED-4099-8F3A-C7EEEA36FB35}" type="slidenum">
              <a:rPr lang="en-US" altLang="en-US" sz="1200">
                <a:latin typeface="Times New Roman" panose="02020603050405020304" pitchFamily="18" charset="0"/>
              </a:rPr>
              <a:pPr>
                <a:spcBef>
                  <a:spcPct val="0"/>
                </a:spcBef>
                <a:buClrTx/>
                <a:buFontTx/>
                <a:buNone/>
              </a:pPr>
              <a:t>9</a:t>
            </a:fld>
            <a:endParaRPr lang="en-US" altLang="en-US" sz="1200">
              <a:latin typeface="Times New Roman" panose="02020603050405020304" pitchFamily="18" charset="0"/>
            </a:endParaRPr>
          </a:p>
        </p:txBody>
      </p:sp>
      <p:sp>
        <p:nvSpPr>
          <p:cNvPr id="14339" name="Rectangle 2">
            <a:extLst>
              <a:ext uri="{FF2B5EF4-FFF2-40B4-BE49-F238E27FC236}">
                <a16:creationId xmlns:a16="http://schemas.microsoft.com/office/drawing/2014/main" id="{B8A231B1-F375-4C48-A0C3-50F25911B08C}"/>
              </a:ext>
            </a:extLst>
          </p:cNvPr>
          <p:cNvSpPr>
            <a:spLocks noGrp="1" noChangeArrowheads="1"/>
          </p:cNvSpPr>
          <p:nvPr>
            <p:ph type="subTitle" idx="4294967295"/>
          </p:nvPr>
        </p:nvSpPr>
        <p:spPr>
          <a:xfrm>
            <a:off x="609600" y="838200"/>
            <a:ext cx="8077200" cy="5410200"/>
          </a:xfrm>
        </p:spPr>
        <p:txBody>
          <a:bodyPr lIns="0" tIns="0" rIns="0" bIns="0"/>
          <a:lstStyle/>
          <a:p>
            <a:pPr marL="88900" indent="12700" algn="ctr">
              <a:buClrTx/>
              <a:tabLst>
                <a:tab pos="455613" algn="l"/>
                <a:tab pos="541338"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altLang="en-US" sz="3600" dirty="0"/>
              <a:t>OQPSK</a:t>
            </a:r>
            <a:r>
              <a:rPr lang="en-US" altLang="en-US" sz="2800" dirty="0"/>
              <a:t> – Explanation on ETSI limits</a:t>
            </a:r>
            <a:endParaRPr lang="en-US" altLang="en-US" sz="200" b="1" dirty="0"/>
          </a:p>
          <a:p>
            <a:pPr marL="88900" indent="12700">
              <a:buClrTx/>
              <a:buFont typeface="Arial" panose="020B0604020202020204" pitchFamily="34" charset="0"/>
              <a:buChar char="•"/>
              <a:tabLst>
                <a:tab pos="455613" algn="l"/>
                <a:tab pos="541338"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endParaRPr lang="en-US" altLang="en-US" sz="200" dirty="0"/>
          </a:p>
          <a:p>
            <a:pPr marL="541338" lvl="1" indent="-185738">
              <a:buClrTx/>
              <a:buFont typeface="Arial" panose="020B0604020202020204" pitchFamily="34" charset="0"/>
              <a:buChar char="•"/>
              <a:tabLst>
                <a:tab pos="455613" algn="l"/>
                <a:tab pos="541338"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altLang="en-US" sz="1600" dirty="0"/>
              <a:t>ETSI limit is defined at 99% power bandwidth on a spectrum analyzer.</a:t>
            </a:r>
          </a:p>
          <a:p>
            <a:pPr marL="541338" lvl="1" indent="-185738">
              <a:buClrTx/>
              <a:buFont typeface="Arial" panose="020B0604020202020204" pitchFamily="34" charset="0"/>
              <a:buChar char="•"/>
              <a:tabLst>
                <a:tab pos="455613" algn="l"/>
                <a:tab pos="541338"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altLang="en-US" sz="1600" dirty="0"/>
              <a:t>The spreadsheet is using a simple first order estimation of  “Chip rate * 1.19”, the exact BW measured using this technique is effected by additional filtering that may be present in an individual implementation.</a:t>
            </a:r>
          </a:p>
        </p:txBody>
      </p:sp>
      <p:pic>
        <p:nvPicPr>
          <p:cNvPr id="3" name="Picture 2">
            <a:extLst>
              <a:ext uri="{FF2B5EF4-FFF2-40B4-BE49-F238E27FC236}">
                <a16:creationId xmlns:a16="http://schemas.microsoft.com/office/drawing/2014/main" id="{7D5B2550-A2E3-4D27-A452-C5E4A322EDD3}"/>
              </a:ext>
            </a:extLst>
          </p:cNvPr>
          <p:cNvPicPr>
            <a:picLocks noChangeAspect="1"/>
          </p:cNvPicPr>
          <p:nvPr/>
        </p:nvPicPr>
        <p:blipFill>
          <a:blip r:embed="rId3"/>
          <a:stretch>
            <a:fillRect/>
          </a:stretch>
        </p:blipFill>
        <p:spPr>
          <a:xfrm>
            <a:off x="2051720" y="2780928"/>
            <a:ext cx="4864837" cy="3648627"/>
          </a:xfrm>
          <a:prstGeom prst="rect">
            <a:avLst/>
          </a:prstGeom>
        </p:spPr>
      </p:pic>
    </p:spTree>
    <p:extLst>
      <p:ext uri="{BB962C8B-B14F-4D97-AF65-F5344CB8AC3E}">
        <p14:creationId xmlns:p14="http://schemas.microsoft.com/office/powerpoint/2010/main" val="4144221358"/>
      </p:ext>
    </p:extLst>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Theme">
      <a:majorFont>
        <a:latin typeface="Arial"/>
        <a:ea typeface="ＭＳ Ｐゴシック"/>
        <a:cs typeface="ＭＳ Ｐゴシック"/>
      </a:majorFont>
      <a:minorFont>
        <a:latin typeface="Arial"/>
        <a:ea typeface="ＭＳ Ｐゴシック"/>
        <a:cs typeface="ＭＳ Ｐゴシック"/>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449263" rtl="0" eaLnBrk="1" fontAlgn="base" latinLnBrk="0" hangingPunct="1">
          <a:lnSpc>
            <a:spcPct val="100000"/>
          </a:lnSpc>
          <a:spcBef>
            <a:spcPct val="0"/>
          </a:spcBef>
          <a:spcAft>
            <a:spcPct val="0"/>
          </a:spcAft>
          <a:buClr>
            <a:srgbClr val="000000"/>
          </a:buClr>
          <a:buSzPct val="100000"/>
          <a:buFont typeface="Times New Roman" charset="0"/>
          <a:buNone/>
          <a:tabLst/>
          <a:defRPr kumimoji="0" lang="en-GB" sz="1200" b="0" i="0" u="none" strike="noStrike" cap="none" normalizeH="0" baseline="0">
            <a:ln>
              <a:noFill/>
            </a:ln>
            <a:solidFill>
              <a:schemeClr val="bg1"/>
            </a:solidFill>
            <a:effectLst/>
            <a:latin typeface="Times New Roman" charset="0"/>
            <a:ea typeface="ＭＳ Ｐゴシック" charset="0"/>
            <a:cs typeface="ＭＳ Ｐゴシック" charset="0"/>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449263" rtl="0" eaLnBrk="1" fontAlgn="base" latinLnBrk="0" hangingPunct="1">
          <a:lnSpc>
            <a:spcPct val="100000"/>
          </a:lnSpc>
          <a:spcBef>
            <a:spcPct val="0"/>
          </a:spcBef>
          <a:spcAft>
            <a:spcPct val="0"/>
          </a:spcAft>
          <a:buClr>
            <a:srgbClr val="000000"/>
          </a:buClr>
          <a:buSzPct val="100000"/>
          <a:buFont typeface="Times New Roman" charset="0"/>
          <a:buNone/>
          <a:tabLst/>
          <a:defRPr kumimoji="0" lang="en-GB" sz="1200" b="0" i="0" u="none" strike="noStrike" cap="none" normalizeH="0" baseline="0">
            <a:ln>
              <a:noFill/>
            </a:ln>
            <a:solidFill>
              <a:schemeClr val="bg1"/>
            </a:solidFill>
            <a:effectLst/>
            <a:latin typeface="Times New Roman" charset="0"/>
            <a:ea typeface="ＭＳ Ｐゴシック" charset="0"/>
            <a:cs typeface="ＭＳ Ｐゴシック" charset="0"/>
          </a:defRPr>
        </a:defPPr>
      </a:lstStyle>
    </a:lnDef>
  </a:objectDefaults>
  <a:extraClrSchemeLst>
    <a:extraClrScheme>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Office Theme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Office Theme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Office Theme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Office Theme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Office Theme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Office Theme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109688</TotalTime>
  <Words>890</Words>
  <Application>Microsoft Office PowerPoint</Application>
  <PresentationFormat>On-screen Show (4:3)</PresentationFormat>
  <Paragraphs>112</Paragraphs>
  <Slides>10</Slides>
  <Notes>10</Notes>
  <HiddenSlides>0</HiddenSlides>
  <MMClips>0</MMClips>
  <ScaleCrop>false</ScaleCrop>
  <HeadingPairs>
    <vt:vector size="6" baseType="variant">
      <vt:variant>
        <vt:lpstr>Fonts Used</vt:lpstr>
      </vt:variant>
      <vt:variant>
        <vt:i4>10</vt:i4>
      </vt:variant>
      <vt:variant>
        <vt:lpstr>Theme</vt:lpstr>
      </vt:variant>
      <vt:variant>
        <vt:i4>1</vt:i4>
      </vt:variant>
      <vt:variant>
        <vt:lpstr>Slide Titles</vt:lpstr>
      </vt:variant>
      <vt:variant>
        <vt:i4>10</vt:i4>
      </vt:variant>
    </vt:vector>
  </HeadingPairs>
  <TitlesOfParts>
    <vt:vector size="21" baseType="lpstr">
      <vt:lpstr>Arial Unicode MS</vt:lpstr>
      <vt:lpstr>DejaVu Sans</vt:lpstr>
      <vt:lpstr>MS Gothic</vt:lpstr>
      <vt:lpstr>ＭＳ Ｐゴシック</vt:lpstr>
      <vt:lpstr>ＭＳ Ｐゴシック</vt:lpstr>
      <vt:lpstr>WenQuanYi Zen Hei</vt:lpstr>
      <vt:lpstr>Arial</vt:lpstr>
      <vt:lpstr>Calibri</vt:lpstr>
      <vt:lpstr>Times New Roman</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Meeting Slides</dc:title>
  <dc:subject/>
  <dc:creator>ben@blindcreek.com</dc:creator>
  <cp:keywords/>
  <dc:description/>
  <cp:lastModifiedBy>Almholt, Thomas</cp:lastModifiedBy>
  <cp:revision>527</cp:revision>
  <cp:lastPrinted>2000-03-07T00:55:37Z</cp:lastPrinted>
  <dcterms:created xsi:type="dcterms:W3CDTF">2016-01-17T22:48:36Z</dcterms:created>
  <dcterms:modified xsi:type="dcterms:W3CDTF">2025-09-17T17:51:54Z</dcterms:modified>
  <cp:category/>
</cp:coreProperties>
</file>