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7"/>
  </p:notesMasterIdLst>
  <p:handoutMasterIdLst>
    <p:handoutMasterId r:id="rId8"/>
  </p:handoutMasterIdLst>
  <p:sldIdLst>
    <p:sldId id="287" r:id="rId2"/>
    <p:sldId id="2147472191" r:id="rId3"/>
    <p:sldId id="2147472192" r:id="rId4"/>
    <p:sldId id="2147472193" r:id="rId5"/>
    <p:sldId id="2147472194" r:id="rId6"/>
  </p:sldIdLst>
  <p:sldSz cx="9144000" cy="6858000" type="screen4x3"/>
  <p:notesSz cx="6858000" cy="9237663"/>
  <p:defaultTextStyle>
    <a:defPPr>
      <a:defRPr lang="en-GB"/>
    </a:defPPr>
    <a:lvl1pPr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Rolfe" initials="B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AEE98"/>
    <a:srgbClr val="C3EC8F"/>
    <a:srgbClr val="0000FF"/>
    <a:srgbClr val="EAE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98" autoAdjust="0"/>
    <p:restoredTop sz="94646" autoAdjust="0"/>
  </p:normalViewPr>
  <p:slideViewPr>
    <p:cSldViewPr>
      <p:cViewPr varScale="1">
        <p:scale>
          <a:sx n="108" d="100"/>
          <a:sy n="108" d="100"/>
        </p:scale>
        <p:origin x="900" y="102"/>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sorterViewPr>
    <p:cViewPr>
      <p:scale>
        <a:sx n="80" d="100"/>
        <a:sy n="80" d="100"/>
      </p:scale>
      <p:origin x="0" y="0"/>
    </p:cViewPr>
  </p:sorterViewPr>
  <p:notesViewPr>
    <p:cSldViewPr>
      <p:cViewPr varScale="1">
        <p:scale>
          <a:sx n="65" d="100"/>
          <a:sy n="65" d="100"/>
        </p:scale>
        <p:origin x="2933" y="3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284C8AE-9B4D-E3B9-5EF1-3F5F2F4C5CC3}"/>
              </a:ext>
            </a:extLst>
          </p:cNvPr>
          <p:cNvSpPr>
            <a:spLocks noGrp="1"/>
          </p:cNvSpPr>
          <p:nvPr>
            <p:ph type="hdr" sz="quarter"/>
          </p:nvPr>
        </p:nvSpPr>
        <p:spPr>
          <a:xfrm>
            <a:off x="0" y="0"/>
            <a:ext cx="2971800" cy="463550"/>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7A93ED1B-99F0-D389-A91C-4FD1A9DEF3C6}"/>
              </a:ext>
            </a:extLst>
          </p:cNvPr>
          <p:cNvSpPr>
            <a:spLocks noGrp="1"/>
          </p:cNvSpPr>
          <p:nvPr>
            <p:ph type="dt" sz="quarter" idx="1"/>
          </p:nvPr>
        </p:nvSpPr>
        <p:spPr>
          <a:xfrm>
            <a:off x="3884613" y="0"/>
            <a:ext cx="2971800" cy="463550"/>
          </a:xfrm>
          <a:prstGeom prst="rect">
            <a:avLst/>
          </a:prstGeom>
        </p:spPr>
        <p:txBody>
          <a:bodyPr vert="horz" lIns="91440" tIns="45720" rIns="91440" bIns="45720" rtlCol="0"/>
          <a:lstStyle>
            <a:lvl1pPr algn="r">
              <a:defRPr sz="1200"/>
            </a:lvl1pPr>
          </a:lstStyle>
          <a:p>
            <a:fld id="{4984800F-1B68-5C40-AB02-2EF575ED69AA}" type="datetime1">
              <a:rPr lang="nb-NO" smtClean="0"/>
              <a:t>15.09.2025</a:t>
            </a:fld>
            <a:endParaRPr lang="en-GB"/>
          </a:p>
        </p:txBody>
      </p:sp>
      <p:sp>
        <p:nvSpPr>
          <p:cNvPr id="4" name="Footer Placeholder 3">
            <a:extLst>
              <a:ext uri="{FF2B5EF4-FFF2-40B4-BE49-F238E27FC236}">
                <a16:creationId xmlns:a16="http://schemas.microsoft.com/office/drawing/2014/main" id="{AD2C4568-7AD1-2059-08F4-350857F7F88F}"/>
              </a:ext>
            </a:extLst>
          </p:cNvPr>
          <p:cNvSpPr>
            <a:spLocks noGrp="1"/>
          </p:cNvSpPr>
          <p:nvPr>
            <p:ph type="ftr" sz="quarter" idx="2"/>
          </p:nvPr>
        </p:nvSpPr>
        <p:spPr>
          <a:xfrm>
            <a:off x="0" y="8774113"/>
            <a:ext cx="2971800" cy="46355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5593556-3ACF-ACF0-B4AD-7E13060BD39C}"/>
              </a:ext>
            </a:extLst>
          </p:cNvPr>
          <p:cNvSpPr>
            <a:spLocks noGrp="1"/>
          </p:cNvSpPr>
          <p:nvPr>
            <p:ph type="sldNum" sz="quarter" idx="3"/>
          </p:nvPr>
        </p:nvSpPr>
        <p:spPr>
          <a:xfrm>
            <a:off x="3884613" y="8774113"/>
            <a:ext cx="2971800" cy="463550"/>
          </a:xfrm>
          <a:prstGeom prst="rect">
            <a:avLst/>
          </a:prstGeom>
        </p:spPr>
        <p:txBody>
          <a:bodyPr vert="horz" lIns="91440" tIns="45720" rIns="91440" bIns="45720" rtlCol="0" anchor="b"/>
          <a:lstStyle>
            <a:lvl1pPr algn="r">
              <a:defRPr sz="1200"/>
            </a:lvl1pPr>
          </a:lstStyle>
          <a:p>
            <a:fld id="{D84A3096-DD52-C145-A3CC-6FBA9647148E}" type="slidenum">
              <a:rPr lang="en-GB" smtClean="0"/>
              <a:t>‹#›</a:t>
            </a:fld>
            <a:endParaRPr lang="en-GB"/>
          </a:p>
        </p:txBody>
      </p:sp>
    </p:spTree>
    <p:extLst>
      <p:ext uri="{BB962C8B-B14F-4D97-AF65-F5344CB8AC3E}">
        <p14:creationId xmlns:p14="http://schemas.microsoft.com/office/powerpoint/2010/main" val="24601397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a:extLst>
              <a:ext uri="{FF2B5EF4-FFF2-40B4-BE49-F238E27FC236}">
                <a16:creationId xmlns:a16="http://schemas.microsoft.com/office/drawing/2014/main" id="{1FAD8B0C-1BCA-4B4B-86AE-C637127452A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5" name="AutoShape 2">
            <a:extLst>
              <a:ext uri="{FF2B5EF4-FFF2-40B4-BE49-F238E27FC236}">
                <a16:creationId xmlns:a16="http://schemas.microsoft.com/office/drawing/2014/main" id="{B58C36BB-FB5B-4752-861B-050CB2D2169D}"/>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6" name="AutoShape 3">
            <a:extLst>
              <a:ext uri="{FF2B5EF4-FFF2-40B4-BE49-F238E27FC236}">
                <a16:creationId xmlns:a16="http://schemas.microsoft.com/office/drawing/2014/main" id="{849DF383-6460-403D-AF77-5FFF96D9EF8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7" name="AutoShape 4">
            <a:extLst>
              <a:ext uri="{FF2B5EF4-FFF2-40B4-BE49-F238E27FC236}">
                <a16:creationId xmlns:a16="http://schemas.microsoft.com/office/drawing/2014/main" id="{9E279C52-D4F4-4280-B302-F741933E0195}"/>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8" name="AutoShape 5">
            <a:extLst>
              <a:ext uri="{FF2B5EF4-FFF2-40B4-BE49-F238E27FC236}">
                <a16:creationId xmlns:a16="http://schemas.microsoft.com/office/drawing/2014/main" id="{798152AC-16A6-47DC-A055-B74C14C5EC2B}"/>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9" name="Text Box 6">
            <a:extLst>
              <a:ext uri="{FF2B5EF4-FFF2-40B4-BE49-F238E27FC236}">
                <a16:creationId xmlns:a16="http://schemas.microsoft.com/office/drawing/2014/main" id="{7B12017D-B53A-4443-ACCE-293205F1A8AB}"/>
              </a:ext>
            </a:extLst>
          </p:cNvPr>
          <p:cNvSpPr txBox="1">
            <a:spLocks noChangeArrowheads="1"/>
          </p:cNvSpPr>
          <p:nvPr/>
        </p:nvSpPr>
        <p:spPr bwMode="auto">
          <a:xfrm>
            <a:off x="3429000" y="95250"/>
            <a:ext cx="27844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2" name="Rectangle 7">
            <a:extLst>
              <a:ext uri="{FF2B5EF4-FFF2-40B4-BE49-F238E27FC236}">
                <a16:creationId xmlns:a16="http://schemas.microsoft.com/office/drawing/2014/main" id="{7FBA8C1C-E32A-4F14-9D1F-D7601E734A75}"/>
              </a:ext>
            </a:extLst>
          </p:cNvPr>
          <p:cNvSpPr>
            <a:spLocks noGrp="1" noChangeArrowheads="1"/>
          </p:cNvSpPr>
          <p:nvPr>
            <p:ph type="dt"/>
          </p:nvPr>
        </p:nvSpPr>
        <p:spPr bwMode="auto">
          <a:xfrm>
            <a:off x="646113" y="85725"/>
            <a:ext cx="2700337" cy="211138"/>
          </a:xfrm>
          <a:prstGeom prst="rect">
            <a:avLst/>
          </a:prstGeom>
          <a:noFill/>
          <a:ln>
            <a:noFill/>
          </a:ln>
          <a:effectLst/>
        </p:spPr>
        <p:txBody>
          <a:bodyPr vert="horz" wrap="square" lIns="0" tIns="0" rIns="0" bIns="0" numCol="1" anchor="b"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b="1">
                <a:solidFill>
                  <a:srgbClr val="000000"/>
                </a:solidFill>
                <a:latin typeface="Times New Roman" charset="0"/>
                <a:ea typeface="ＭＳ Ｐゴシック" charset="0"/>
                <a:cs typeface="Arial Unicode MS" charset="0"/>
              </a:defRPr>
            </a:lvl1pPr>
          </a:lstStyle>
          <a:p>
            <a:pPr>
              <a:defRPr/>
            </a:pPr>
            <a:fld id="{9302359A-0692-374B-B2D7-DC91120A3B79}" type="datetime1">
              <a:rPr lang="nb-NO" smtClean="0"/>
              <a:t>15.09.2025</a:t>
            </a:fld>
            <a:endParaRPr lang="en-US"/>
          </a:p>
        </p:txBody>
      </p:sp>
      <p:sp>
        <p:nvSpPr>
          <p:cNvPr id="3081" name="Rectangle 8">
            <a:extLst>
              <a:ext uri="{FF2B5EF4-FFF2-40B4-BE49-F238E27FC236}">
                <a16:creationId xmlns:a16="http://schemas.microsoft.com/office/drawing/2014/main" id="{E122C960-2A54-40F5-A908-87971E0C7034}"/>
              </a:ext>
            </a:extLst>
          </p:cNvPr>
          <p:cNvSpPr>
            <a:spLocks noGrp="1" noRot="1" noChangeAspect="1" noChangeArrowheads="1"/>
          </p:cNvSpPr>
          <p:nvPr>
            <p:ph type="sldImg"/>
          </p:nvPr>
        </p:nvSpPr>
        <p:spPr bwMode="auto">
          <a:xfrm>
            <a:off x="1130300" y="698500"/>
            <a:ext cx="4594225" cy="3443288"/>
          </a:xfrm>
          <a:prstGeom prst="rect">
            <a:avLst/>
          </a:prstGeom>
          <a:noFill/>
          <a:ln w="126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Rectangle 9">
            <a:extLst>
              <a:ext uri="{FF2B5EF4-FFF2-40B4-BE49-F238E27FC236}">
                <a16:creationId xmlns:a16="http://schemas.microsoft.com/office/drawing/2014/main" id="{1234A300-5485-429F-944B-554FF57137BD}"/>
              </a:ext>
            </a:extLst>
          </p:cNvPr>
          <p:cNvSpPr>
            <a:spLocks noGrp="1" noChangeArrowheads="1"/>
          </p:cNvSpPr>
          <p:nvPr>
            <p:ph type="body"/>
          </p:nvPr>
        </p:nvSpPr>
        <p:spPr bwMode="auto">
          <a:xfrm>
            <a:off x="914400" y="4387850"/>
            <a:ext cx="5021263" cy="4148138"/>
          </a:xfrm>
          <a:prstGeom prst="rect">
            <a:avLst/>
          </a:prstGeom>
          <a:noFill/>
          <a:ln>
            <a:noFill/>
          </a:ln>
          <a:effectLst/>
        </p:spPr>
        <p:txBody>
          <a:bodyPr vert="horz" wrap="square" lIns="92160" tIns="46080" rIns="92160" bIns="46080" numCol="1" anchor="t" anchorCtr="0" compatLnSpc="1">
            <a:prstTxWarp prst="textNoShape">
              <a:avLst/>
            </a:prstTxWarp>
          </a:bodyPr>
          <a:lstStyle/>
          <a:p>
            <a:pPr lvl="0"/>
            <a:endParaRPr lang="en-US" altLang="en-US" noProof="0"/>
          </a:p>
        </p:txBody>
      </p:sp>
      <p:sp>
        <p:nvSpPr>
          <p:cNvPr id="3083" name="Text Box 10">
            <a:extLst>
              <a:ext uri="{FF2B5EF4-FFF2-40B4-BE49-F238E27FC236}">
                <a16:creationId xmlns:a16="http://schemas.microsoft.com/office/drawing/2014/main" id="{1C68885A-041B-4C0A-8E83-F16A43DC578F}"/>
              </a:ext>
            </a:extLst>
          </p:cNvPr>
          <p:cNvSpPr txBox="1">
            <a:spLocks noChangeArrowheads="1"/>
          </p:cNvSpPr>
          <p:nvPr/>
        </p:nvSpPr>
        <p:spPr bwMode="auto">
          <a:xfrm>
            <a:off x="3730625" y="8942388"/>
            <a:ext cx="24828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4" name="Rectangle 11">
            <a:extLst>
              <a:ext uri="{FF2B5EF4-FFF2-40B4-BE49-F238E27FC236}">
                <a16:creationId xmlns:a16="http://schemas.microsoft.com/office/drawing/2014/main" id="{41E70119-92F6-4621-AC57-B463517937D2}"/>
              </a:ext>
            </a:extLst>
          </p:cNvPr>
          <p:cNvSpPr>
            <a:spLocks noGrp="1" noChangeArrowheads="1"/>
          </p:cNvSpPr>
          <p:nvPr>
            <p:ph type="sldNum"/>
          </p:nvPr>
        </p:nvSpPr>
        <p:spPr bwMode="auto">
          <a:xfrm>
            <a:off x="2901950" y="8942388"/>
            <a:ext cx="784225" cy="730250"/>
          </a:xfrm>
          <a:prstGeom prst="rect">
            <a:avLst/>
          </a:prstGeom>
          <a:noFill/>
          <a:ln>
            <a:noFill/>
          </a:ln>
          <a:effectLst/>
        </p:spPr>
        <p:txBody>
          <a:bodyPr vert="horz" wrap="square" lIns="0" tIns="0" rIns="0" bIns="0" numCol="1" anchor="t" anchorCtr="0" compatLnSpc="1">
            <a:prstTxWarp prst="textNoShape">
              <a:avLst/>
            </a:prstTxWarp>
          </a:bodyPr>
          <a:lstStyle>
            <a:lvl1pPr algn="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defRPr>
            </a:lvl1pPr>
          </a:lstStyle>
          <a:p>
            <a:pPr>
              <a:defRPr/>
            </a:pPr>
            <a:r>
              <a:rPr lang="en-US" altLang="en-US"/>
              <a:t>Page </a:t>
            </a:r>
            <a:fld id="{AF55197A-4911-4ED0-BBAA-82A1653DF638}" type="slidenum">
              <a:rPr lang="en-US" altLang="en-US" smtClean="0"/>
              <a:pPr>
                <a:defRPr/>
              </a:pPr>
              <a:t>‹#›</a:t>
            </a:fld>
            <a:endParaRPr lang="en-US" altLang="en-US"/>
          </a:p>
        </p:txBody>
      </p:sp>
      <p:sp>
        <p:nvSpPr>
          <p:cNvPr id="25613" name="Rectangle 12">
            <a:extLst>
              <a:ext uri="{FF2B5EF4-FFF2-40B4-BE49-F238E27FC236}">
                <a16:creationId xmlns:a16="http://schemas.microsoft.com/office/drawing/2014/main" id="{A90C13E1-E327-4B98-B22B-780D71105C8B}"/>
              </a:ext>
            </a:extLst>
          </p:cNvPr>
          <p:cNvSpPr>
            <a:spLocks noChangeArrowheads="1"/>
          </p:cNvSpPr>
          <p:nvPr/>
        </p:nvSpPr>
        <p:spPr bwMode="auto">
          <a:xfrm>
            <a:off x="715963" y="8942388"/>
            <a:ext cx="2255837" cy="182562"/>
          </a:xfrm>
          <a:prstGeom prst="rect">
            <a:avLst/>
          </a:prstGeom>
          <a:noFill/>
          <a:ln>
            <a:noFill/>
          </a:ln>
        </p:spPr>
        <p:txBody>
          <a:bodyPr lIns="0" tIns="0" rIns="0" bIns="0">
            <a:spAutoFit/>
          </a:bodyPr>
          <a:lstStyle>
            <a:lvl1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1pPr>
            <a:lvl2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2pPr>
            <a:lvl3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3pPr>
            <a:lvl4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4pPr>
            <a:lvl5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9pPr>
          </a:lstStyle>
          <a:p>
            <a:pPr eaLnBrk="1" hangingPunct="1">
              <a:buClrTx/>
              <a:buFontTx/>
              <a:buNone/>
              <a:defRPr/>
            </a:pPr>
            <a:r>
              <a:rPr lang="en-US" altLang="en-US" dirty="0">
                <a:solidFill>
                  <a:srgbClr val="000000"/>
                </a:solidFill>
              </a:rPr>
              <a:t>Tentative agenda Full WG</a:t>
            </a:r>
          </a:p>
        </p:txBody>
      </p:sp>
      <p:sp>
        <p:nvSpPr>
          <p:cNvPr id="3086" name="Line 13">
            <a:extLst>
              <a:ext uri="{FF2B5EF4-FFF2-40B4-BE49-F238E27FC236}">
                <a16:creationId xmlns:a16="http://schemas.microsoft.com/office/drawing/2014/main" id="{4458E013-756C-4026-9A0C-ED693EE20CB3}"/>
              </a:ext>
            </a:extLst>
          </p:cNvPr>
          <p:cNvSpPr>
            <a:spLocks noChangeShapeType="1"/>
          </p:cNvSpPr>
          <p:nvPr/>
        </p:nvSpPr>
        <p:spPr bwMode="auto">
          <a:xfrm>
            <a:off x="736600" y="8940800"/>
            <a:ext cx="5405438"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087" name="Line 14">
            <a:extLst>
              <a:ext uri="{FF2B5EF4-FFF2-40B4-BE49-F238E27FC236}">
                <a16:creationId xmlns:a16="http://schemas.microsoft.com/office/drawing/2014/main" id="{A892DDF2-531F-4C1A-BB8E-FDD3F71D9892}"/>
              </a:ext>
            </a:extLst>
          </p:cNvPr>
          <p:cNvSpPr>
            <a:spLocks noChangeShapeType="1"/>
          </p:cNvSpPr>
          <p:nvPr/>
        </p:nvSpPr>
        <p:spPr bwMode="auto">
          <a:xfrm>
            <a:off x="661988" y="295275"/>
            <a:ext cx="5554662"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Tree>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ＭＳ Ｐゴシック" charset="0"/>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2370FC7-7DE4-4BAF-9641-5A93EC517695}"/>
              </a:ext>
            </a:extLst>
          </p:cNvPr>
          <p:cNvSpPr>
            <a:spLocks noGrp="1" noChangeArrowheads="1"/>
          </p:cNvSpPr>
          <p:nvPr>
            <p:ph type="dt"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fld id="{2F42CA46-55FB-EB46-B431-2F161EA131BB}" type="datetime1">
              <a:rPr lang="nb-NO" altLang="en-US" sz="1400" smtClean="0">
                <a:ea typeface="Arial Unicode MS" pitchFamily="34" charset="-128"/>
              </a:rPr>
              <a:t>15.09.2025</a:t>
            </a:fld>
            <a:endParaRPr lang="en-US" altLang="en-US" sz="1400">
              <a:ea typeface="Arial Unicode MS" pitchFamily="34" charset="-128"/>
            </a:endParaRPr>
          </a:p>
        </p:txBody>
      </p:sp>
      <p:sp>
        <p:nvSpPr>
          <p:cNvPr id="5123" name="Rectangle 11">
            <a:extLst>
              <a:ext uri="{FF2B5EF4-FFF2-40B4-BE49-F238E27FC236}">
                <a16:creationId xmlns:a16="http://schemas.microsoft.com/office/drawing/2014/main" id="{443F1407-FCE1-4ACD-93DB-9FC2DBCCE19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2400"/>
              <a:t>Page </a:t>
            </a:r>
            <a:fld id="{1D19F68A-143A-4BC6-A76F-0CC825C81D53}" type="slidenum">
              <a:rPr lang="en-US" altLang="en-US" sz="2400" smtClean="0"/>
              <a:pPr>
                <a:spcBef>
                  <a:spcPct val="0"/>
                </a:spcBef>
                <a:buClrTx/>
                <a:buFontTx/>
                <a:buNone/>
              </a:pPr>
              <a:t>1</a:t>
            </a:fld>
            <a:endParaRPr lang="en-US" altLang="en-US" sz="2400"/>
          </a:p>
        </p:txBody>
      </p:sp>
      <p:sp>
        <p:nvSpPr>
          <p:cNvPr id="5124" name="Text Box 1">
            <a:extLst>
              <a:ext uri="{FF2B5EF4-FFF2-40B4-BE49-F238E27FC236}">
                <a16:creationId xmlns:a16="http://schemas.microsoft.com/office/drawing/2014/main" id="{3D307FAF-885D-4A93-ABA0-A4FB8F135E00}"/>
              </a:ext>
            </a:extLst>
          </p:cNvPr>
          <p:cNvSpPr txBox="1">
            <a:spLocks noChangeArrowheads="1"/>
          </p:cNvSpPr>
          <p:nvPr/>
        </p:nvSpPr>
        <p:spPr bwMode="auto">
          <a:xfrm>
            <a:off x="646113" y="96838"/>
            <a:ext cx="2708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eaLnBrk="1" hangingPunct="1">
              <a:spcBef>
                <a:spcPct val="0"/>
              </a:spcBef>
              <a:buClrTx/>
              <a:buFontTx/>
              <a:buNone/>
            </a:pPr>
            <a:r>
              <a:rPr lang="en-US" altLang="en-US" sz="1400" b="1"/>
              <a:t>Jul 12, 2010</a:t>
            </a:r>
          </a:p>
        </p:txBody>
      </p:sp>
      <p:sp>
        <p:nvSpPr>
          <p:cNvPr id="5125" name="Text Box 2">
            <a:extLst>
              <a:ext uri="{FF2B5EF4-FFF2-40B4-BE49-F238E27FC236}">
                <a16:creationId xmlns:a16="http://schemas.microsoft.com/office/drawing/2014/main" id="{9912359E-9FAC-4CC6-A470-1F9161D91EBB}"/>
              </a:ext>
            </a:extLst>
          </p:cNvPr>
          <p:cNvSpPr txBox="1">
            <a:spLocks noChangeArrowheads="1"/>
          </p:cNvSpPr>
          <p:nvPr/>
        </p:nvSpPr>
        <p:spPr bwMode="auto">
          <a:xfrm>
            <a:off x="2901950" y="8942388"/>
            <a:ext cx="7921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lgn="r" eaLnBrk="1" hangingPunct="1">
              <a:spcBef>
                <a:spcPct val="0"/>
              </a:spcBef>
              <a:buClrTx/>
              <a:buFontTx/>
              <a:buNone/>
            </a:pPr>
            <a:r>
              <a:rPr lang="en-US" altLang="en-US"/>
              <a:t>Page </a:t>
            </a:r>
            <a:fld id="{B31AFB73-C54B-4141-A5D8-889609458DC2}" type="slidenum">
              <a:rPr lang="en-US" altLang="en-US"/>
              <a:pPr algn="r" eaLnBrk="1" hangingPunct="1">
                <a:spcBef>
                  <a:spcPct val="0"/>
                </a:spcBef>
                <a:buClrTx/>
                <a:buFontTx/>
                <a:buNone/>
              </a:pPr>
              <a:t>1</a:t>
            </a:fld>
            <a:endParaRPr lang="en-US" altLang="en-US"/>
          </a:p>
        </p:txBody>
      </p:sp>
      <p:sp>
        <p:nvSpPr>
          <p:cNvPr id="5126" name="Text Box 3">
            <a:extLst>
              <a:ext uri="{FF2B5EF4-FFF2-40B4-BE49-F238E27FC236}">
                <a16:creationId xmlns:a16="http://schemas.microsoft.com/office/drawing/2014/main" id="{7C9F74CF-5586-45AE-8778-70EFC00C6B0D}"/>
              </a:ext>
            </a:extLst>
          </p:cNvPr>
          <p:cNvSpPr>
            <a:spLocks noGrp="1" noRot="1" noChangeAspect="1" noChangeArrowheads="1" noTextEdit="1"/>
          </p:cNvSpPr>
          <p:nvPr>
            <p:ph type="sldImg"/>
          </p:nvPr>
        </p:nvSpPr>
        <p:spPr>
          <a:xfrm>
            <a:off x="1130300" y="698500"/>
            <a:ext cx="4602163" cy="3451225"/>
          </a:xfrm>
          <a:solidFill>
            <a:srgbClr val="FFFFFF"/>
          </a:solidFill>
          <a:ln/>
        </p:spPr>
      </p:sp>
      <p:sp>
        <p:nvSpPr>
          <p:cNvPr id="5127" name="Text Box 4">
            <a:extLst>
              <a:ext uri="{FF2B5EF4-FFF2-40B4-BE49-F238E27FC236}">
                <a16:creationId xmlns:a16="http://schemas.microsoft.com/office/drawing/2014/main" id="{F3902F45-C35A-42F6-B3B8-8D3C506BCEF8}"/>
              </a:ext>
            </a:extLst>
          </p:cNvPr>
          <p:cNvSpPr>
            <a:spLocks noGrp="1" noChangeArrowheads="1"/>
          </p:cNvSpPr>
          <p:nvPr>
            <p:ph type="body" idx="1"/>
          </p:nvPr>
        </p:nvSpPr>
        <p:spPr>
          <a:xfrm>
            <a:off x="914400" y="4387850"/>
            <a:ext cx="5022850" cy="414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altLang="en-US" dirty="0">
                <a:latin typeface="Times New Roman" panose="02020603050405020304" pitchFamily="18" charset="0"/>
              </a:rPr>
              <a:t> </a:t>
            </a:r>
          </a:p>
          <a:p>
            <a:endParaRPr lang="en-US" altLang="en-US" dirty="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C5F8447-C010-5D49-F2EB-7E3B57BB5D2A}"/>
            </a:ext>
          </a:extLst>
        </p:cNvPr>
        <p:cNvGrpSpPr/>
        <p:nvPr/>
      </p:nvGrpSpPr>
      <p:grpSpPr>
        <a:xfrm>
          <a:off x="0" y="0"/>
          <a:ext cx="0" cy="0"/>
          <a:chOff x="0" y="0"/>
          <a:chExt cx="0" cy="0"/>
        </a:xfrm>
      </p:grpSpPr>
      <p:sp>
        <p:nvSpPr>
          <p:cNvPr id="5122" name="Rectangle 7">
            <a:extLst>
              <a:ext uri="{FF2B5EF4-FFF2-40B4-BE49-F238E27FC236}">
                <a16:creationId xmlns:a16="http://schemas.microsoft.com/office/drawing/2014/main" id="{B432052A-8097-0301-49C6-4B531A629E63}"/>
              </a:ext>
            </a:extLst>
          </p:cNvPr>
          <p:cNvSpPr>
            <a:spLocks noGrp="1" noChangeArrowheads="1"/>
          </p:cNvSpPr>
          <p:nvPr>
            <p:ph type="dt"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fld id="{9C98BD5A-023D-4A40-AB82-50628BCD9ABB}" type="datetime1">
              <a:rPr lang="nb-NO" altLang="en-US" sz="1400" smtClean="0">
                <a:ea typeface="Arial Unicode MS" pitchFamily="34" charset="-128"/>
              </a:rPr>
              <a:t>15.09.2025</a:t>
            </a:fld>
            <a:endParaRPr lang="en-US" altLang="en-US" sz="1400">
              <a:ea typeface="Arial Unicode MS" pitchFamily="34" charset="-128"/>
            </a:endParaRPr>
          </a:p>
        </p:txBody>
      </p:sp>
      <p:sp>
        <p:nvSpPr>
          <p:cNvPr id="5123" name="Rectangle 11">
            <a:extLst>
              <a:ext uri="{FF2B5EF4-FFF2-40B4-BE49-F238E27FC236}">
                <a16:creationId xmlns:a16="http://schemas.microsoft.com/office/drawing/2014/main" id="{D2006A5C-1BCD-C4FC-28E1-7BDEA6CD0B3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2400"/>
              <a:t>Page </a:t>
            </a:r>
            <a:fld id="{1D19F68A-143A-4BC6-A76F-0CC825C81D53}" type="slidenum">
              <a:rPr lang="en-US" altLang="en-US" sz="2400" smtClean="0"/>
              <a:pPr>
                <a:spcBef>
                  <a:spcPct val="0"/>
                </a:spcBef>
                <a:buClrTx/>
                <a:buFontTx/>
                <a:buNone/>
              </a:pPr>
              <a:t>2</a:t>
            </a:fld>
            <a:endParaRPr lang="en-US" altLang="en-US" sz="2400"/>
          </a:p>
        </p:txBody>
      </p:sp>
      <p:sp>
        <p:nvSpPr>
          <p:cNvPr id="5124" name="Text Box 1">
            <a:extLst>
              <a:ext uri="{FF2B5EF4-FFF2-40B4-BE49-F238E27FC236}">
                <a16:creationId xmlns:a16="http://schemas.microsoft.com/office/drawing/2014/main" id="{90E9268B-B497-1870-AA37-EF346ACB6844}"/>
              </a:ext>
            </a:extLst>
          </p:cNvPr>
          <p:cNvSpPr txBox="1">
            <a:spLocks noChangeArrowheads="1"/>
          </p:cNvSpPr>
          <p:nvPr/>
        </p:nvSpPr>
        <p:spPr bwMode="auto">
          <a:xfrm>
            <a:off x="646113" y="96838"/>
            <a:ext cx="2708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eaLnBrk="1" hangingPunct="1">
              <a:spcBef>
                <a:spcPct val="0"/>
              </a:spcBef>
              <a:buClrTx/>
              <a:buFontTx/>
              <a:buNone/>
            </a:pPr>
            <a:r>
              <a:rPr lang="en-US" altLang="en-US" sz="1400" b="1"/>
              <a:t>Jul 12, 2010</a:t>
            </a:r>
          </a:p>
        </p:txBody>
      </p:sp>
      <p:sp>
        <p:nvSpPr>
          <p:cNvPr id="5125" name="Text Box 2">
            <a:extLst>
              <a:ext uri="{FF2B5EF4-FFF2-40B4-BE49-F238E27FC236}">
                <a16:creationId xmlns:a16="http://schemas.microsoft.com/office/drawing/2014/main" id="{90423D91-DA0E-AA08-C133-867D43665519}"/>
              </a:ext>
            </a:extLst>
          </p:cNvPr>
          <p:cNvSpPr txBox="1">
            <a:spLocks noChangeArrowheads="1"/>
          </p:cNvSpPr>
          <p:nvPr/>
        </p:nvSpPr>
        <p:spPr bwMode="auto">
          <a:xfrm>
            <a:off x="2901950" y="8942388"/>
            <a:ext cx="7921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lgn="r" eaLnBrk="1" hangingPunct="1">
              <a:spcBef>
                <a:spcPct val="0"/>
              </a:spcBef>
              <a:buClrTx/>
              <a:buFontTx/>
              <a:buNone/>
            </a:pPr>
            <a:r>
              <a:rPr lang="en-US" altLang="en-US"/>
              <a:t>Page </a:t>
            </a:r>
            <a:fld id="{B31AFB73-C54B-4141-A5D8-889609458DC2}" type="slidenum">
              <a:rPr lang="en-US" altLang="en-US"/>
              <a:pPr algn="r" eaLnBrk="1" hangingPunct="1">
                <a:spcBef>
                  <a:spcPct val="0"/>
                </a:spcBef>
                <a:buClrTx/>
                <a:buFontTx/>
                <a:buNone/>
              </a:pPr>
              <a:t>2</a:t>
            </a:fld>
            <a:endParaRPr lang="en-US" altLang="en-US"/>
          </a:p>
        </p:txBody>
      </p:sp>
      <p:sp>
        <p:nvSpPr>
          <p:cNvPr id="5126" name="Text Box 3">
            <a:extLst>
              <a:ext uri="{FF2B5EF4-FFF2-40B4-BE49-F238E27FC236}">
                <a16:creationId xmlns:a16="http://schemas.microsoft.com/office/drawing/2014/main" id="{7FB337CC-3EED-82AB-6AA7-DC85B2BBDE85}"/>
              </a:ext>
            </a:extLst>
          </p:cNvPr>
          <p:cNvSpPr>
            <a:spLocks noGrp="1" noRot="1" noChangeAspect="1" noChangeArrowheads="1" noTextEdit="1"/>
          </p:cNvSpPr>
          <p:nvPr>
            <p:ph type="sldImg"/>
          </p:nvPr>
        </p:nvSpPr>
        <p:spPr>
          <a:xfrm>
            <a:off x="1130300" y="698500"/>
            <a:ext cx="4602163" cy="3451225"/>
          </a:xfrm>
          <a:solidFill>
            <a:srgbClr val="FFFFFF"/>
          </a:solidFill>
          <a:ln/>
        </p:spPr>
      </p:sp>
      <p:sp>
        <p:nvSpPr>
          <p:cNvPr id="5127" name="Text Box 4">
            <a:extLst>
              <a:ext uri="{FF2B5EF4-FFF2-40B4-BE49-F238E27FC236}">
                <a16:creationId xmlns:a16="http://schemas.microsoft.com/office/drawing/2014/main" id="{D947B85D-2D61-DFFB-419C-715243E8FBDE}"/>
              </a:ext>
            </a:extLst>
          </p:cNvPr>
          <p:cNvSpPr>
            <a:spLocks noGrp="1" noChangeArrowheads="1"/>
          </p:cNvSpPr>
          <p:nvPr>
            <p:ph type="body" idx="1"/>
          </p:nvPr>
        </p:nvSpPr>
        <p:spPr>
          <a:xfrm>
            <a:off x="914400" y="4387850"/>
            <a:ext cx="5022850" cy="414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altLang="en-US" dirty="0">
                <a:latin typeface="Times New Roman" panose="02020603050405020304" pitchFamily="18" charset="0"/>
              </a:rPr>
              <a:t> </a:t>
            </a:r>
          </a:p>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1152555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C5F8447-C010-5D49-F2EB-7E3B57BB5D2A}"/>
            </a:ext>
          </a:extLst>
        </p:cNvPr>
        <p:cNvGrpSpPr/>
        <p:nvPr/>
      </p:nvGrpSpPr>
      <p:grpSpPr>
        <a:xfrm>
          <a:off x="0" y="0"/>
          <a:ext cx="0" cy="0"/>
          <a:chOff x="0" y="0"/>
          <a:chExt cx="0" cy="0"/>
        </a:xfrm>
      </p:grpSpPr>
      <p:sp>
        <p:nvSpPr>
          <p:cNvPr id="5122" name="Rectangle 7">
            <a:extLst>
              <a:ext uri="{FF2B5EF4-FFF2-40B4-BE49-F238E27FC236}">
                <a16:creationId xmlns:a16="http://schemas.microsoft.com/office/drawing/2014/main" id="{B432052A-8097-0301-49C6-4B531A629E63}"/>
              </a:ext>
            </a:extLst>
          </p:cNvPr>
          <p:cNvSpPr>
            <a:spLocks noGrp="1" noChangeArrowheads="1"/>
          </p:cNvSpPr>
          <p:nvPr>
            <p:ph type="dt"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fld id="{9C98BD5A-023D-4A40-AB82-50628BCD9ABB}" type="datetime1">
              <a:rPr lang="nb-NO" altLang="en-US" sz="1400" smtClean="0">
                <a:ea typeface="Arial Unicode MS" pitchFamily="34" charset="-128"/>
              </a:rPr>
              <a:t>15.09.2025</a:t>
            </a:fld>
            <a:endParaRPr lang="en-US" altLang="en-US" sz="1400">
              <a:ea typeface="Arial Unicode MS" pitchFamily="34" charset="-128"/>
            </a:endParaRPr>
          </a:p>
        </p:txBody>
      </p:sp>
      <p:sp>
        <p:nvSpPr>
          <p:cNvPr id="5123" name="Rectangle 11">
            <a:extLst>
              <a:ext uri="{FF2B5EF4-FFF2-40B4-BE49-F238E27FC236}">
                <a16:creationId xmlns:a16="http://schemas.microsoft.com/office/drawing/2014/main" id="{D2006A5C-1BCD-C4FC-28E1-7BDEA6CD0B3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2400"/>
              <a:t>Page </a:t>
            </a:r>
            <a:fld id="{1D19F68A-143A-4BC6-A76F-0CC825C81D53}" type="slidenum">
              <a:rPr lang="en-US" altLang="en-US" sz="2400" smtClean="0"/>
              <a:pPr>
                <a:spcBef>
                  <a:spcPct val="0"/>
                </a:spcBef>
                <a:buClrTx/>
                <a:buFontTx/>
                <a:buNone/>
              </a:pPr>
              <a:t>3</a:t>
            </a:fld>
            <a:endParaRPr lang="en-US" altLang="en-US" sz="2400"/>
          </a:p>
        </p:txBody>
      </p:sp>
      <p:sp>
        <p:nvSpPr>
          <p:cNvPr id="5124" name="Text Box 1">
            <a:extLst>
              <a:ext uri="{FF2B5EF4-FFF2-40B4-BE49-F238E27FC236}">
                <a16:creationId xmlns:a16="http://schemas.microsoft.com/office/drawing/2014/main" id="{90E9268B-B497-1870-AA37-EF346ACB6844}"/>
              </a:ext>
            </a:extLst>
          </p:cNvPr>
          <p:cNvSpPr txBox="1">
            <a:spLocks noChangeArrowheads="1"/>
          </p:cNvSpPr>
          <p:nvPr/>
        </p:nvSpPr>
        <p:spPr bwMode="auto">
          <a:xfrm>
            <a:off x="646113" y="96838"/>
            <a:ext cx="2708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eaLnBrk="1" hangingPunct="1">
              <a:spcBef>
                <a:spcPct val="0"/>
              </a:spcBef>
              <a:buClrTx/>
              <a:buFontTx/>
              <a:buNone/>
            </a:pPr>
            <a:r>
              <a:rPr lang="en-US" altLang="en-US" sz="1400" b="1"/>
              <a:t>Jul 12, 2010</a:t>
            </a:r>
          </a:p>
        </p:txBody>
      </p:sp>
      <p:sp>
        <p:nvSpPr>
          <p:cNvPr id="5125" name="Text Box 2">
            <a:extLst>
              <a:ext uri="{FF2B5EF4-FFF2-40B4-BE49-F238E27FC236}">
                <a16:creationId xmlns:a16="http://schemas.microsoft.com/office/drawing/2014/main" id="{90423D91-DA0E-AA08-C133-867D43665519}"/>
              </a:ext>
            </a:extLst>
          </p:cNvPr>
          <p:cNvSpPr txBox="1">
            <a:spLocks noChangeArrowheads="1"/>
          </p:cNvSpPr>
          <p:nvPr/>
        </p:nvSpPr>
        <p:spPr bwMode="auto">
          <a:xfrm>
            <a:off x="2901950" y="8942388"/>
            <a:ext cx="7921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lgn="r" eaLnBrk="1" hangingPunct="1">
              <a:spcBef>
                <a:spcPct val="0"/>
              </a:spcBef>
              <a:buClrTx/>
              <a:buFontTx/>
              <a:buNone/>
            </a:pPr>
            <a:r>
              <a:rPr lang="en-US" altLang="en-US"/>
              <a:t>Page </a:t>
            </a:r>
            <a:fld id="{B31AFB73-C54B-4141-A5D8-889609458DC2}" type="slidenum">
              <a:rPr lang="en-US" altLang="en-US"/>
              <a:pPr algn="r" eaLnBrk="1" hangingPunct="1">
                <a:spcBef>
                  <a:spcPct val="0"/>
                </a:spcBef>
                <a:buClrTx/>
                <a:buFontTx/>
                <a:buNone/>
              </a:pPr>
              <a:t>3</a:t>
            </a:fld>
            <a:endParaRPr lang="en-US" altLang="en-US"/>
          </a:p>
        </p:txBody>
      </p:sp>
      <p:sp>
        <p:nvSpPr>
          <p:cNvPr id="5126" name="Text Box 3">
            <a:extLst>
              <a:ext uri="{FF2B5EF4-FFF2-40B4-BE49-F238E27FC236}">
                <a16:creationId xmlns:a16="http://schemas.microsoft.com/office/drawing/2014/main" id="{7FB337CC-3EED-82AB-6AA7-DC85B2BBDE85}"/>
              </a:ext>
            </a:extLst>
          </p:cNvPr>
          <p:cNvSpPr>
            <a:spLocks noGrp="1" noRot="1" noChangeAspect="1" noChangeArrowheads="1" noTextEdit="1"/>
          </p:cNvSpPr>
          <p:nvPr>
            <p:ph type="sldImg"/>
          </p:nvPr>
        </p:nvSpPr>
        <p:spPr>
          <a:xfrm>
            <a:off x="1130300" y="698500"/>
            <a:ext cx="4602163" cy="3451225"/>
          </a:xfrm>
          <a:solidFill>
            <a:srgbClr val="FFFFFF"/>
          </a:solidFill>
          <a:ln/>
        </p:spPr>
      </p:sp>
      <p:sp>
        <p:nvSpPr>
          <p:cNvPr id="5127" name="Text Box 4">
            <a:extLst>
              <a:ext uri="{FF2B5EF4-FFF2-40B4-BE49-F238E27FC236}">
                <a16:creationId xmlns:a16="http://schemas.microsoft.com/office/drawing/2014/main" id="{D947B85D-2D61-DFFB-419C-715243E8FBDE}"/>
              </a:ext>
            </a:extLst>
          </p:cNvPr>
          <p:cNvSpPr>
            <a:spLocks noGrp="1" noChangeArrowheads="1"/>
          </p:cNvSpPr>
          <p:nvPr>
            <p:ph type="body" idx="1"/>
          </p:nvPr>
        </p:nvSpPr>
        <p:spPr>
          <a:xfrm>
            <a:off x="914400" y="4387850"/>
            <a:ext cx="5022850" cy="414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altLang="en-US" dirty="0">
                <a:latin typeface="Times New Roman" panose="02020603050405020304" pitchFamily="18" charset="0"/>
              </a:rPr>
              <a:t> </a:t>
            </a:r>
          </a:p>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28418076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C5F8447-C010-5D49-F2EB-7E3B57BB5D2A}"/>
            </a:ext>
          </a:extLst>
        </p:cNvPr>
        <p:cNvGrpSpPr/>
        <p:nvPr/>
      </p:nvGrpSpPr>
      <p:grpSpPr>
        <a:xfrm>
          <a:off x="0" y="0"/>
          <a:ext cx="0" cy="0"/>
          <a:chOff x="0" y="0"/>
          <a:chExt cx="0" cy="0"/>
        </a:xfrm>
      </p:grpSpPr>
      <p:sp>
        <p:nvSpPr>
          <p:cNvPr id="5122" name="Rectangle 7">
            <a:extLst>
              <a:ext uri="{FF2B5EF4-FFF2-40B4-BE49-F238E27FC236}">
                <a16:creationId xmlns:a16="http://schemas.microsoft.com/office/drawing/2014/main" id="{B432052A-8097-0301-49C6-4B531A629E63}"/>
              </a:ext>
            </a:extLst>
          </p:cNvPr>
          <p:cNvSpPr>
            <a:spLocks noGrp="1" noChangeArrowheads="1"/>
          </p:cNvSpPr>
          <p:nvPr>
            <p:ph type="dt"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fld id="{9C98BD5A-023D-4A40-AB82-50628BCD9ABB}" type="datetime1">
              <a:rPr lang="nb-NO" altLang="en-US" sz="1400" smtClean="0">
                <a:ea typeface="Arial Unicode MS" pitchFamily="34" charset="-128"/>
              </a:rPr>
              <a:t>15.09.2025</a:t>
            </a:fld>
            <a:endParaRPr lang="en-US" altLang="en-US" sz="1400">
              <a:ea typeface="Arial Unicode MS" pitchFamily="34" charset="-128"/>
            </a:endParaRPr>
          </a:p>
        </p:txBody>
      </p:sp>
      <p:sp>
        <p:nvSpPr>
          <p:cNvPr id="5123" name="Rectangle 11">
            <a:extLst>
              <a:ext uri="{FF2B5EF4-FFF2-40B4-BE49-F238E27FC236}">
                <a16:creationId xmlns:a16="http://schemas.microsoft.com/office/drawing/2014/main" id="{D2006A5C-1BCD-C4FC-28E1-7BDEA6CD0B3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2400"/>
              <a:t>Page </a:t>
            </a:r>
            <a:fld id="{1D19F68A-143A-4BC6-A76F-0CC825C81D53}" type="slidenum">
              <a:rPr lang="en-US" altLang="en-US" sz="2400" smtClean="0"/>
              <a:pPr>
                <a:spcBef>
                  <a:spcPct val="0"/>
                </a:spcBef>
                <a:buClrTx/>
                <a:buFontTx/>
                <a:buNone/>
              </a:pPr>
              <a:t>4</a:t>
            </a:fld>
            <a:endParaRPr lang="en-US" altLang="en-US" sz="2400"/>
          </a:p>
        </p:txBody>
      </p:sp>
      <p:sp>
        <p:nvSpPr>
          <p:cNvPr id="5124" name="Text Box 1">
            <a:extLst>
              <a:ext uri="{FF2B5EF4-FFF2-40B4-BE49-F238E27FC236}">
                <a16:creationId xmlns:a16="http://schemas.microsoft.com/office/drawing/2014/main" id="{90E9268B-B497-1870-AA37-EF346ACB6844}"/>
              </a:ext>
            </a:extLst>
          </p:cNvPr>
          <p:cNvSpPr txBox="1">
            <a:spLocks noChangeArrowheads="1"/>
          </p:cNvSpPr>
          <p:nvPr/>
        </p:nvSpPr>
        <p:spPr bwMode="auto">
          <a:xfrm>
            <a:off x="646113" y="96838"/>
            <a:ext cx="2708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eaLnBrk="1" hangingPunct="1">
              <a:spcBef>
                <a:spcPct val="0"/>
              </a:spcBef>
              <a:buClrTx/>
              <a:buFontTx/>
              <a:buNone/>
            </a:pPr>
            <a:r>
              <a:rPr lang="en-US" altLang="en-US" sz="1400" b="1"/>
              <a:t>Jul 12, 2010</a:t>
            </a:r>
          </a:p>
        </p:txBody>
      </p:sp>
      <p:sp>
        <p:nvSpPr>
          <p:cNvPr id="5125" name="Text Box 2">
            <a:extLst>
              <a:ext uri="{FF2B5EF4-FFF2-40B4-BE49-F238E27FC236}">
                <a16:creationId xmlns:a16="http://schemas.microsoft.com/office/drawing/2014/main" id="{90423D91-DA0E-AA08-C133-867D43665519}"/>
              </a:ext>
            </a:extLst>
          </p:cNvPr>
          <p:cNvSpPr txBox="1">
            <a:spLocks noChangeArrowheads="1"/>
          </p:cNvSpPr>
          <p:nvPr/>
        </p:nvSpPr>
        <p:spPr bwMode="auto">
          <a:xfrm>
            <a:off x="2901950" y="8942388"/>
            <a:ext cx="7921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lgn="r" eaLnBrk="1" hangingPunct="1">
              <a:spcBef>
                <a:spcPct val="0"/>
              </a:spcBef>
              <a:buClrTx/>
              <a:buFontTx/>
              <a:buNone/>
            </a:pPr>
            <a:r>
              <a:rPr lang="en-US" altLang="en-US"/>
              <a:t>Page </a:t>
            </a:r>
            <a:fld id="{B31AFB73-C54B-4141-A5D8-889609458DC2}" type="slidenum">
              <a:rPr lang="en-US" altLang="en-US"/>
              <a:pPr algn="r" eaLnBrk="1" hangingPunct="1">
                <a:spcBef>
                  <a:spcPct val="0"/>
                </a:spcBef>
                <a:buClrTx/>
                <a:buFontTx/>
                <a:buNone/>
              </a:pPr>
              <a:t>4</a:t>
            </a:fld>
            <a:endParaRPr lang="en-US" altLang="en-US"/>
          </a:p>
        </p:txBody>
      </p:sp>
      <p:sp>
        <p:nvSpPr>
          <p:cNvPr id="5126" name="Text Box 3">
            <a:extLst>
              <a:ext uri="{FF2B5EF4-FFF2-40B4-BE49-F238E27FC236}">
                <a16:creationId xmlns:a16="http://schemas.microsoft.com/office/drawing/2014/main" id="{7FB337CC-3EED-82AB-6AA7-DC85B2BBDE85}"/>
              </a:ext>
            </a:extLst>
          </p:cNvPr>
          <p:cNvSpPr>
            <a:spLocks noGrp="1" noRot="1" noChangeAspect="1" noChangeArrowheads="1" noTextEdit="1"/>
          </p:cNvSpPr>
          <p:nvPr>
            <p:ph type="sldImg"/>
          </p:nvPr>
        </p:nvSpPr>
        <p:spPr>
          <a:xfrm>
            <a:off x="1130300" y="698500"/>
            <a:ext cx="4602163" cy="3451225"/>
          </a:xfrm>
          <a:solidFill>
            <a:srgbClr val="FFFFFF"/>
          </a:solidFill>
          <a:ln/>
        </p:spPr>
      </p:sp>
      <p:sp>
        <p:nvSpPr>
          <p:cNvPr id="5127" name="Text Box 4">
            <a:extLst>
              <a:ext uri="{FF2B5EF4-FFF2-40B4-BE49-F238E27FC236}">
                <a16:creationId xmlns:a16="http://schemas.microsoft.com/office/drawing/2014/main" id="{D947B85D-2D61-DFFB-419C-715243E8FBDE}"/>
              </a:ext>
            </a:extLst>
          </p:cNvPr>
          <p:cNvSpPr>
            <a:spLocks noGrp="1" noChangeArrowheads="1"/>
          </p:cNvSpPr>
          <p:nvPr>
            <p:ph type="body" idx="1"/>
          </p:nvPr>
        </p:nvSpPr>
        <p:spPr>
          <a:xfrm>
            <a:off x="914400" y="4387850"/>
            <a:ext cx="5022850" cy="414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altLang="en-US" dirty="0">
                <a:latin typeface="Times New Roman" panose="02020603050405020304" pitchFamily="18" charset="0"/>
              </a:rPr>
              <a:t> </a:t>
            </a:r>
          </a:p>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2582343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C5F8447-C010-5D49-F2EB-7E3B57BB5D2A}"/>
            </a:ext>
          </a:extLst>
        </p:cNvPr>
        <p:cNvGrpSpPr/>
        <p:nvPr/>
      </p:nvGrpSpPr>
      <p:grpSpPr>
        <a:xfrm>
          <a:off x="0" y="0"/>
          <a:ext cx="0" cy="0"/>
          <a:chOff x="0" y="0"/>
          <a:chExt cx="0" cy="0"/>
        </a:xfrm>
      </p:grpSpPr>
      <p:sp>
        <p:nvSpPr>
          <p:cNvPr id="5122" name="Rectangle 7">
            <a:extLst>
              <a:ext uri="{FF2B5EF4-FFF2-40B4-BE49-F238E27FC236}">
                <a16:creationId xmlns:a16="http://schemas.microsoft.com/office/drawing/2014/main" id="{B432052A-8097-0301-49C6-4B531A629E63}"/>
              </a:ext>
            </a:extLst>
          </p:cNvPr>
          <p:cNvSpPr>
            <a:spLocks noGrp="1" noChangeArrowheads="1"/>
          </p:cNvSpPr>
          <p:nvPr>
            <p:ph type="dt"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fld id="{9C98BD5A-023D-4A40-AB82-50628BCD9ABB}" type="datetime1">
              <a:rPr lang="nb-NO" altLang="en-US" sz="1400" smtClean="0">
                <a:ea typeface="Arial Unicode MS" pitchFamily="34" charset="-128"/>
              </a:rPr>
              <a:t>15.09.2025</a:t>
            </a:fld>
            <a:endParaRPr lang="en-US" altLang="en-US" sz="1400">
              <a:ea typeface="Arial Unicode MS" pitchFamily="34" charset="-128"/>
            </a:endParaRPr>
          </a:p>
        </p:txBody>
      </p:sp>
      <p:sp>
        <p:nvSpPr>
          <p:cNvPr id="5123" name="Rectangle 11">
            <a:extLst>
              <a:ext uri="{FF2B5EF4-FFF2-40B4-BE49-F238E27FC236}">
                <a16:creationId xmlns:a16="http://schemas.microsoft.com/office/drawing/2014/main" id="{D2006A5C-1BCD-C4FC-28E1-7BDEA6CD0B3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2400"/>
              <a:t>Page </a:t>
            </a:r>
            <a:fld id="{1D19F68A-143A-4BC6-A76F-0CC825C81D53}" type="slidenum">
              <a:rPr lang="en-US" altLang="en-US" sz="2400" smtClean="0"/>
              <a:pPr>
                <a:spcBef>
                  <a:spcPct val="0"/>
                </a:spcBef>
                <a:buClrTx/>
                <a:buFontTx/>
                <a:buNone/>
              </a:pPr>
              <a:t>5</a:t>
            </a:fld>
            <a:endParaRPr lang="en-US" altLang="en-US" sz="2400"/>
          </a:p>
        </p:txBody>
      </p:sp>
      <p:sp>
        <p:nvSpPr>
          <p:cNvPr id="5124" name="Text Box 1">
            <a:extLst>
              <a:ext uri="{FF2B5EF4-FFF2-40B4-BE49-F238E27FC236}">
                <a16:creationId xmlns:a16="http://schemas.microsoft.com/office/drawing/2014/main" id="{90E9268B-B497-1870-AA37-EF346ACB6844}"/>
              </a:ext>
            </a:extLst>
          </p:cNvPr>
          <p:cNvSpPr txBox="1">
            <a:spLocks noChangeArrowheads="1"/>
          </p:cNvSpPr>
          <p:nvPr/>
        </p:nvSpPr>
        <p:spPr bwMode="auto">
          <a:xfrm>
            <a:off x="646113" y="96838"/>
            <a:ext cx="2708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eaLnBrk="1" hangingPunct="1">
              <a:spcBef>
                <a:spcPct val="0"/>
              </a:spcBef>
              <a:buClrTx/>
              <a:buFontTx/>
              <a:buNone/>
            </a:pPr>
            <a:r>
              <a:rPr lang="en-US" altLang="en-US" sz="1400" b="1"/>
              <a:t>Jul 12, 2010</a:t>
            </a:r>
          </a:p>
        </p:txBody>
      </p:sp>
      <p:sp>
        <p:nvSpPr>
          <p:cNvPr id="5125" name="Text Box 2">
            <a:extLst>
              <a:ext uri="{FF2B5EF4-FFF2-40B4-BE49-F238E27FC236}">
                <a16:creationId xmlns:a16="http://schemas.microsoft.com/office/drawing/2014/main" id="{90423D91-DA0E-AA08-C133-867D43665519}"/>
              </a:ext>
            </a:extLst>
          </p:cNvPr>
          <p:cNvSpPr txBox="1">
            <a:spLocks noChangeArrowheads="1"/>
          </p:cNvSpPr>
          <p:nvPr/>
        </p:nvSpPr>
        <p:spPr bwMode="auto">
          <a:xfrm>
            <a:off x="2901950" y="8942388"/>
            <a:ext cx="7921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lgn="r" eaLnBrk="1" hangingPunct="1">
              <a:spcBef>
                <a:spcPct val="0"/>
              </a:spcBef>
              <a:buClrTx/>
              <a:buFontTx/>
              <a:buNone/>
            </a:pPr>
            <a:r>
              <a:rPr lang="en-US" altLang="en-US"/>
              <a:t>Page </a:t>
            </a:r>
            <a:fld id="{B31AFB73-C54B-4141-A5D8-889609458DC2}" type="slidenum">
              <a:rPr lang="en-US" altLang="en-US"/>
              <a:pPr algn="r" eaLnBrk="1" hangingPunct="1">
                <a:spcBef>
                  <a:spcPct val="0"/>
                </a:spcBef>
                <a:buClrTx/>
                <a:buFontTx/>
                <a:buNone/>
              </a:pPr>
              <a:t>5</a:t>
            </a:fld>
            <a:endParaRPr lang="en-US" altLang="en-US"/>
          </a:p>
        </p:txBody>
      </p:sp>
      <p:sp>
        <p:nvSpPr>
          <p:cNvPr id="5126" name="Text Box 3">
            <a:extLst>
              <a:ext uri="{FF2B5EF4-FFF2-40B4-BE49-F238E27FC236}">
                <a16:creationId xmlns:a16="http://schemas.microsoft.com/office/drawing/2014/main" id="{7FB337CC-3EED-82AB-6AA7-DC85B2BBDE85}"/>
              </a:ext>
            </a:extLst>
          </p:cNvPr>
          <p:cNvSpPr>
            <a:spLocks noGrp="1" noRot="1" noChangeAspect="1" noChangeArrowheads="1" noTextEdit="1"/>
          </p:cNvSpPr>
          <p:nvPr>
            <p:ph type="sldImg"/>
          </p:nvPr>
        </p:nvSpPr>
        <p:spPr>
          <a:xfrm>
            <a:off x="1130300" y="698500"/>
            <a:ext cx="4602163" cy="3451225"/>
          </a:xfrm>
          <a:solidFill>
            <a:srgbClr val="FFFFFF"/>
          </a:solidFill>
          <a:ln/>
        </p:spPr>
      </p:sp>
      <p:sp>
        <p:nvSpPr>
          <p:cNvPr id="5127" name="Text Box 4">
            <a:extLst>
              <a:ext uri="{FF2B5EF4-FFF2-40B4-BE49-F238E27FC236}">
                <a16:creationId xmlns:a16="http://schemas.microsoft.com/office/drawing/2014/main" id="{D947B85D-2D61-DFFB-419C-715243E8FBDE}"/>
              </a:ext>
            </a:extLst>
          </p:cNvPr>
          <p:cNvSpPr>
            <a:spLocks noGrp="1" noChangeArrowheads="1"/>
          </p:cNvSpPr>
          <p:nvPr>
            <p:ph type="body" idx="1"/>
          </p:nvPr>
        </p:nvSpPr>
        <p:spPr>
          <a:xfrm>
            <a:off x="914400" y="4387850"/>
            <a:ext cx="5022850" cy="414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altLang="en-US" dirty="0">
                <a:latin typeface="Times New Roman" panose="02020603050405020304" pitchFamily="18" charset="0"/>
              </a:rPr>
              <a:t> </a:t>
            </a:r>
          </a:p>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2203668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Rectangle 9">
            <a:extLst>
              <a:ext uri="{FF2B5EF4-FFF2-40B4-BE49-F238E27FC236}">
                <a16:creationId xmlns:a16="http://schemas.microsoft.com/office/drawing/2014/main" id="{CDECFD97-FF53-4387-BAF0-F12D463EB1E9}"/>
              </a:ext>
            </a:extLst>
          </p:cNvPr>
          <p:cNvSpPr>
            <a:spLocks noGrp="1" noChangeArrowheads="1"/>
          </p:cNvSpPr>
          <p:nvPr>
            <p:ph type="sldNum" idx="10"/>
          </p:nvPr>
        </p:nvSpPr>
        <p:spPr>
          <a:ln/>
        </p:spPr>
        <p:txBody>
          <a:bodyPr/>
          <a:lstStyle>
            <a:lvl1pPr>
              <a:defRPr/>
            </a:lvl1pPr>
          </a:lstStyle>
          <a:p>
            <a:pPr>
              <a:defRPr/>
            </a:pPr>
            <a:r>
              <a:rPr lang="en-US" altLang="en-US"/>
              <a:t>Slide </a:t>
            </a:r>
            <a:fld id="{CAA2C270-03FA-43C7-AEFB-067184F3C062}" type="slidenum">
              <a:rPr lang="en-US" altLang="en-US" smtClean="0"/>
              <a:pPr>
                <a:defRPr/>
              </a:pPr>
              <a:t>‹#›</a:t>
            </a:fld>
            <a:endParaRPr lang="en-US" altLang="en-US"/>
          </a:p>
        </p:txBody>
      </p:sp>
    </p:spTree>
    <p:extLst>
      <p:ext uri="{BB962C8B-B14F-4D97-AF65-F5344CB8AC3E}">
        <p14:creationId xmlns:p14="http://schemas.microsoft.com/office/powerpoint/2010/main" val="108735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920AD8A7-AF3A-45B5-A4AF-214DE59C8098}"/>
              </a:ext>
            </a:extLst>
          </p:cNvPr>
          <p:cNvSpPr>
            <a:spLocks noGrp="1" noChangeArrowheads="1"/>
          </p:cNvSpPr>
          <p:nvPr>
            <p:ph type="sldNum" idx="10"/>
          </p:nvPr>
        </p:nvSpPr>
        <p:spPr>
          <a:ln/>
        </p:spPr>
        <p:txBody>
          <a:bodyPr/>
          <a:lstStyle>
            <a:lvl1pPr>
              <a:defRPr/>
            </a:lvl1pPr>
          </a:lstStyle>
          <a:p>
            <a:pPr>
              <a:defRPr/>
            </a:pPr>
            <a:r>
              <a:rPr lang="en-US" altLang="en-US"/>
              <a:t>Slide </a:t>
            </a:r>
            <a:fld id="{6A68D7BD-EE7B-43EB-BA6B-D7A780E6E7A2}" type="slidenum">
              <a:rPr lang="en-US" altLang="en-US" smtClean="0"/>
              <a:pPr>
                <a:defRPr/>
              </a:pPr>
              <a:t>‹#›</a:t>
            </a:fld>
            <a:endParaRPr lang="en-US" altLang="en-US"/>
          </a:p>
        </p:txBody>
      </p:sp>
    </p:spTree>
    <p:extLst>
      <p:ext uri="{BB962C8B-B14F-4D97-AF65-F5344CB8AC3E}">
        <p14:creationId xmlns:p14="http://schemas.microsoft.com/office/powerpoint/2010/main" val="3302576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8438" y="685800"/>
            <a:ext cx="1978025" cy="5554663"/>
          </a:xfrm>
          <a:prstGeom prst="rect">
            <a:avLst/>
          </a:prstGeo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09600" y="685800"/>
            <a:ext cx="5786438" cy="555466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67540C22-21B0-475E-96ED-8FBF9E25E7D2}"/>
              </a:ext>
            </a:extLst>
          </p:cNvPr>
          <p:cNvSpPr>
            <a:spLocks noGrp="1" noChangeArrowheads="1"/>
          </p:cNvSpPr>
          <p:nvPr>
            <p:ph type="sldNum" idx="10"/>
          </p:nvPr>
        </p:nvSpPr>
        <p:spPr>
          <a:ln/>
        </p:spPr>
        <p:txBody>
          <a:bodyPr/>
          <a:lstStyle>
            <a:lvl1pPr>
              <a:defRPr/>
            </a:lvl1pPr>
          </a:lstStyle>
          <a:p>
            <a:pPr>
              <a:defRPr/>
            </a:pPr>
            <a:r>
              <a:rPr lang="en-US" altLang="en-US"/>
              <a:t>Slide </a:t>
            </a:r>
            <a:fld id="{D4FA0C20-D616-47F3-A135-1674C8921168}" type="slidenum">
              <a:rPr lang="en-US" altLang="en-US" smtClean="0"/>
              <a:pPr>
                <a:defRPr/>
              </a:pPr>
              <a:t>‹#›</a:t>
            </a:fld>
            <a:endParaRPr lang="en-US" altLang="en-US"/>
          </a:p>
        </p:txBody>
      </p:sp>
    </p:spTree>
    <p:extLst>
      <p:ext uri="{BB962C8B-B14F-4D97-AF65-F5344CB8AC3E}">
        <p14:creationId xmlns:p14="http://schemas.microsoft.com/office/powerpoint/2010/main" val="2536889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3865CD11-6439-4324-AFE9-E89B987C693E}"/>
              </a:ext>
            </a:extLst>
          </p:cNvPr>
          <p:cNvSpPr>
            <a:spLocks noGrp="1" noChangeArrowheads="1"/>
          </p:cNvSpPr>
          <p:nvPr>
            <p:ph type="sldNum" idx="10"/>
          </p:nvPr>
        </p:nvSpPr>
        <p:spPr>
          <a:ln/>
        </p:spPr>
        <p:txBody>
          <a:bodyPr/>
          <a:lstStyle>
            <a:lvl1pPr>
              <a:defRPr/>
            </a:lvl1pPr>
          </a:lstStyle>
          <a:p>
            <a:pPr>
              <a:defRPr/>
            </a:pPr>
            <a:r>
              <a:rPr lang="en-US" altLang="en-US"/>
              <a:t>Slide </a:t>
            </a:r>
            <a:fld id="{5DD27314-9434-4B6F-80C2-AAC402118CDA}" type="slidenum">
              <a:rPr lang="en-US" altLang="en-US" smtClean="0"/>
              <a:pPr>
                <a:defRPr/>
              </a:pPr>
              <a:t>‹#›</a:t>
            </a:fld>
            <a:endParaRPr lang="en-US" altLang="en-US"/>
          </a:p>
        </p:txBody>
      </p:sp>
    </p:spTree>
    <p:extLst>
      <p:ext uri="{BB962C8B-B14F-4D97-AF65-F5344CB8AC3E}">
        <p14:creationId xmlns:p14="http://schemas.microsoft.com/office/powerpoint/2010/main" val="898283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9">
            <a:extLst>
              <a:ext uri="{FF2B5EF4-FFF2-40B4-BE49-F238E27FC236}">
                <a16:creationId xmlns:a16="http://schemas.microsoft.com/office/drawing/2014/main" id="{BF17094D-F91B-41DB-9A16-A7218645C9FA}"/>
              </a:ext>
            </a:extLst>
          </p:cNvPr>
          <p:cNvSpPr>
            <a:spLocks noGrp="1" noChangeArrowheads="1"/>
          </p:cNvSpPr>
          <p:nvPr>
            <p:ph type="sldNum" idx="10"/>
          </p:nvPr>
        </p:nvSpPr>
        <p:spPr>
          <a:ln/>
        </p:spPr>
        <p:txBody>
          <a:bodyPr/>
          <a:lstStyle>
            <a:lvl1pPr>
              <a:defRPr/>
            </a:lvl1pPr>
          </a:lstStyle>
          <a:p>
            <a:pPr>
              <a:defRPr/>
            </a:pPr>
            <a:r>
              <a:rPr lang="en-US" altLang="en-US"/>
              <a:t>Slide </a:t>
            </a:r>
            <a:fld id="{3D266AC6-DD33-448D-B445-2628016ADA7D}" type="slidenum">
              <a:rPr lang="en-US" altLang="en-US" smtClean="0"/>
              <a:pPr>
                <a:defRPr/>
              </a:pPr>
              <a:t>‹#›</a:t>
            </a:fld>
            <a:endParaRPr lang="en-US" altLang="en-US"/>
          </a:p>
        </p:txBody>
      </p:sp>
    </p:spTree>
    <p:extLst>
      <p:ext uri="{BB962C8B-B14F-4D97-AF65-F5344CB8AC3E}">
        <p14:creationId xmlns:p14="http://schemas.microsoft.com/office/powerpoint/2010/main" val="3747991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Content Placeholder 2"/>
          <p:cNvSpPr>
            <a:spLocks noGrp="1"/>
          </p:cNvSpPr>
          <p:nvPr>
            <p:ph sz="half" idx="1"/>
          </p:nvPr>
        </p:nvSpPr>
        <p:spPr>
          <a:xfrm>
            <a:off x="609600" y="1371600"/>
            <a:ext cx="3805238"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567238" y="1371600"/>
            <a:ext cx="3806825"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9">
            <a:extLst>
              <a:ext uri="{FF2B5EF4-FFF2-40B4-BE49-F238E27FC236}">
                <a16:creationId xmlns:a16="http://schemas.microsoft.com/office/drawing/2014/main" id="{F60F77CD-DD4D-4F42-85AE-C07B6997D237}"/>
              </a:ext>
            </a:extLst>
          </p:cNvPr>
          <p:cNvSpPr>
            <a:spLocks noGrp="1" noChangeArrowheads="1"/>
          </p:cNvSpPr>
          <p:nvPr>
            <p:ph type="sldNum" idx="10"/>
          </p:nvPr>
        </p:nvSpPr>
        <p:spPr>
          <a:ln/>
        </p:spPr>
        <p:txBody>
          <a:bodyPr/>
          <a:lstStyle>
            <a:lvl1pPr>
              <a:defRPr/>
            </a:lvl1pPr>
          </a:lstStyle>
          <a:p>
            <a:pPr>
              <a:defRPr/>
            </a:pPr>
            <a:r>
              <a:rPr lang="en-US" altLang="en-US"/>
              <a:t>Slide </a:t>
            </a:r>
            <a:fld id="{1F551F72-38F2-479C-990C-DF0D2C0B1F2C}" type="slidenum">
              <a:rPr lang="en-US" altLang="en-US" smtClean="0"/>
              <a:pPr>
                <a:defRPr/>
              </a:pPr>
              <a:t>‹#›</a:t>
            </a:fld>
            <a:endParaRPr lang="en-US" altLang="en-US"/>
          </a:p>
        </p:txBody>
      </p:sp>
    </p:spTree>
    <p:extLst>
      <p:ext uri="{BB962C8B-B14F-4D97-AF65-F5344CB8AC3E}">
        <p14:creationId xmlns:p14="http://schemas.microsoft.com/office/powerpoint/2010/main" val="390146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9">
            <a:extLst>
              <a:ext uri="{FF2B5EF4-FFF2-40B4-BE49-F238E27FC236}">
                <a16:creationId xmlns:a16="http://schemas.microsoft.com/office/drawing/2014/main" id="{4906BD87-6C63-4BAE-BB78-2E037CDA80CF}"/>
              </a:ext>
            </a:extLst>
          </p:cNvPr>
          <p:cNvSpPr>
            <a:spLocks noGrp="1" noChangeArrowheads="1"/>
          </p:cNvSpPr>
          <p:nvPr>
            <p:ph type="sldNum" idx="10"/>
          </p:nvPr>
        </p:nvSpPr>
        <p:spPr>
          <a:ln/>
        </p:spPr>
        <p:txBody>
          <a:bodyPr/>
          <a:lstStyle>
            <a:lvl1pPr>
              <a:defRPr/>
            </a:lvl1pPr>
          </a:lstStyle>
          <a:p>
            <a:pPr>
              <a:defRPr/>
            </a:pPr>
            <a:r>
              <a:rPr lang="en-US" altLang="en-US"/>
              <a:t>Slide </a:t>
            </a:r>
            <a:fld id="{07143AE2-8961-49C4-80E3-5346A3EB4C4A}" type="slidenum">
              <a:rPr lang="en-US" altLang="en-US" smtClean="0"/>
              <a:pPr>
                <a:defRPr/>
              </a:pPr>
              <a:t>‹#›</a:t>
            </a:fld>
            <a:endParaRPr lang="en-US" altLang="en-US"/>
          </a:p>
        </p:txBody>
      </p:sp>
    </p:spTree>
    <p:extLst>
      <p:ext uri="{BB962C8B-B14F-4D97-AF65-F5344CB8AC3E}">
        <p14:creationId xmlns:p14="http://schemas.microsoft.com/office/powerpoint/2010/main" val="1138997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55576" y="685800"/>
            <a:ext cx="7764463" cy="754063"/>
          </a:xfrm>
          <a:prstGeom prst="rect">
            <a:avLst/>
          </a:prstGeom>
        </p:spPr>
        <p:txBody>
          <a:bodyPr/>
          <a:lstStyle/>
          <a:p>
            <a:r>
              <a:rPr lang="en-GB"/>
              <a:t>Click to edit Master title style</a:t>
            </a:r>
            <a:endParaRPr lang="en-US"/>
          </a:p>
        </p:txBody>
      </p:sp>
      <p:sp>
        <p:nvSpPr>
          <p:cNvPr id="3" name="Rectangle 9">
            <a:extLst>
              <a:ext uri="{FF2B5EF4-FFF2-40B4-BE49-F238E27FC236}">
                <a16:creationId xmlns:a16="http://schemas.microsoft.com/office/drawing/2014/main" id="{77CDBA8A-BE42-43E1-A3A6-A4B661E728FA}"/>
              </a:ext>
            </a:extLst>
          </p:cNvPr>
          <p:cNvSpPr>
            <a:spLocks noGrp="1" noChangeArrowheads="1"/>
          </p:cNvSpPr>
          <p:nvPr>
            <p:ph type="sldNum" idx="10"/>
          </p:nvPr>
        </p:nvSpPr>
        <p:spPr>
          <a:ln/>
        </p:spPr>
        <p:txBody>
          <a:bodyPr/>
          <a:lstStyle>
            <a:lvl1pPr>
              <a:defRPr/>
            </a:lvl1pPr>
          </a:lstStyle>
          <a:p>
            <a:pPr>
              <a:defRPr/>
            </a:pPr>
            <a:r>
              <a:rPr lang="en-US" altLang="en-US"/>
              <a:t>Slide </a:t>
            </a:r>
            <a:fld id="{49DFBF5E-CB2C-45B5-BBB9-429FD974229E}" type="slidenum">
              <a:rPr lang="en-US" altLang="en-US" smtClean="0"/>
              <a:pPr>
                <a:defRPr/>
              </a:pPr>
              <a:t>‹#›</a:t>
            </a:fld>
            <a:endParaRPr lang="en-US" altLang="en-US"/>
          </a:p>
        </p:txBody>
      </p:sp>
    </p:spTree>
    <p:extLst>
      <p:ext uri="{BB962C8B-B14F-4D97-AF65-F5344CB8AC3E}">
        <p14:creationId xmlns:p14="http://schemas.microsoft.com/office/powerpoint/2010/main" val="1413254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DDB69A1-11BC-41B0-8884-BE90EB602636}"/>
              </a:ext>
            </a:extLst>
          </p:cNvPr>
          <p:cNvSpPr>
            <a:spLocks noGrp="1" noChangeArrowheads="1"/>
          </p:cNvSpPr>
          <p:nvPr>
            <p:ph type="sldNum" idx="10"/>
          </p:nvPr>
        </p:nvSpPr>
        <p:spPr>
          <a:xfrm>
            <a:off x="4244975" y="6538913"/>
            <a:ext cx="654050" cy="382587"/>
          </a:xfrm>
        </p:spPr>
        <p:txBody>
          <a:bodyPr/>
          <a:lstStyle>
            <a:lvl1pPr>
              <a:defRPr/>
            </a:lvl1pPr>
          </a:lstStyle>
          <a:p>
            <a:pPr>
              <a:defRPr/>
            </a:pPr>
            <a:r>
              <a:rPr lang="en-US" altLang="en-US"/>
              <a:t>Slid</a:t>
            </a:r>
            <a:fld id="{0F04E8E9-279B-42CA-B6E8-61A287E0027B}" type="slidenum">
              <a:rPr lang="en-US" altLang="en-US" smtClean="0"/>
              <a:pPr>
                <a:defRPr/>
              </a:pPr>
              <a:t>‹#›</a:t>
            </a:fld>
            <a:endParaRPr lang="en-US" altLang="en-US"/>
          </a:p>
        </p:txBody>
      </p:sp>
      <p:sp>
        <p:nvSpPr>
          <p:cNvPr id="5" name="Title 4">
            <a:extLst>
              <a:ext uri="{FF2B5EF4-FFF2-40B4-BE49-F238E27FC236}">
                <a16:creationId xmlns:a16="http://schemas.microsoft.com/office/drawing/2014/main" id="{A91DA2D5-D4DB-CEBD-5697-9723DF9943CB}"/>
              </a:ext>
            </a:extLst>
          </p:cNvPr>
          <p:cNvSpPr>
            <a:spLocks noGrp="1"/>
          </p:cNvSpPr>
          <p:nvPr>
            <p:ph type="title"/>
          </p:nvPr>
        </p:nvSpPr>
        <p:spPr>
          <a:xfrm>
            <a:off x="755576" y="685800"/>
            <a:ext cx="7764463" cy="754063"/>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81434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9">
            <a:extLst>
              <a:ext uri="{FF2B5EF4-FFF2-40B4-BE49-F238E27FC236}">
                <a16:creationId xmlns:a16="http://schemas.microsoft.com/office/drawing/2014/main" id="{CC365BC2-592E-47FF-BFDD-D1B2E6BD5920}"/>
              </a:ext>
            </a:extLst>
          </p:cNvPr>
          <p:cNvSpPr>
            <a:spLocks noGrp="1" noChangeArrowheads="1"/>
          </p:cNvSpPr>
          <p:nvPr>
            <p:ph type="sldNum" idx="10"/>
          </p:nvPr>
        </p:nvSpPr>
        <p:spPr>
          <a:ln/>
        </p:spPr>
        <p:txBody>
          <a:bodyPr/>
          <a:lstStyle>
            <a:lvl1pPr>
              <a:defRPr/>
            </a:lvl1pPr>
          </a:lstStyle>
          <a:p>
            <a:pPr>
              <a:defRPr/>
            </a:pPr>
            <a:r>
              <a:rPr lang="en-US" altLang="en-US"/>
              <a:t>Slide </a:t>
            </a:r>
            <a:fld id="{48BD2DDC-C4F9-4DA1-A63E-D3965D205843}" type="slidenum">
              <a:rPr lang="en-US" altLang="en-US" smtClean="0"/>
              <a:pPr>
                <a:defRPr/>
              </a:pPr>
              <a:t>‹#›</a:t>
            </a:fld>
            <a:endParaRPr lang="en-US" altLang="en-US"/>
          </a:p>
        </p:txBody>
      </p:sp>
    </p:spTree>
    <p:extLst>
      <p:ext uri="{BB962C8B-B14F-4D97-AF65-F5344CB8AC3E}">
        <p14:creationId xmlns:p14="http://schemas.microsoft.com/office/powerpoint/2010/main" val="200102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9">
            <a:extLst>
              <a:ext uri="{FF2B5EF4-FFF2-40B4-BE49-F238E27FC236}">
                <a16:creationId xmlns:a16="http://schemas.microsoft.com/office/drawing/2014/main" id="{1E37D6BB-C57E-46F3-9463-6F29DC2C04C7}"/>
              </a:ext>
            </a:extLst>
          </p:cNvPr>
          <p:cNvSpPr>
            <a:spLocks noGrp="1" noChangeArrowheads="1"/>
          </p:cNvSpPr>
          <p:nvPr>
            <p:ph type="sldNum" idx="10"/>
          </p:nvPr>
        </p:nvSpPr>
        <p:spPr>
          <a:ln/>
        </p:spPr>
        <p:txBody>
          <a:bodyPr/>
          <a:lstStyle>
            <a:lvl1pPr>
              <a:defRPr/>
            </a:lvl1pPr>
          </a:lstStyle>
          <a:p>
            <a:pPr>
              <a:defRPr/>
            </a:pPr>
            <a:r>
              <a:rPr lang="en-US" altLang="en-US"/>
              <a:t>Slide </a:t>
            </a:r>
            <a:fld id="{2771F862-3EEA-4803-88C2-BE8D6DB460BF}" type="slidenum">
              <a:rPr lang="en-US" altLang="en-US" smtClean="0"/>
              <a:pPr>
                <a:defRPr/>
              </a:pPr>
              <a:t>‹#›</a:t>
            </a:fld>
            <a:endParaRPr lang="en-US" altLang="en-US"/>
          </a:p>
        </p:txBody>
      </p:sp>
    </p:spTree>
    <p:extLst>
      <p:ext uri="{BB962C8B-B14F-4D97-AF65-F5344CB8AC3E}">
        <p14:creationId xmlns:p14="http://schemas.microsoft.com/office/powerpoint/2010/main" val="123044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8AF5D4AB-E353-4EAB-9E5C-B82B00CB74A2}"/>
              </a:ext>
            </a:extLst>
          </p:cNvPr>
          <p:cNvSpPr>
            <a:spLocks noChangeArrowheads="1"/>
          </p:cNvSpPr>
          <p:nvPr/>
        </p:nvSpPr>
        <p:spPr bwMode="auto">
          <a:xfrm>
            <a:off x="4572000" y="412234"/>
            <a:ext cx="3962400" cy="184666"/>
          </a:xfrm>
          <a:prstGeom prst="rect">
            <a:avLst/>
          </a:prstGeom>
          <a:noFill/>
          <a:ln>
            <a:noFill/>
          </a:ln>
        </p:spPr>
        <p:txBody>
          <a:bodyPr lIns="0" tIns="0" rIns="0" bIns="0" anchor="b">
            <a:spAutoFit/>
          </a:bodyPr>
          <a:lstStyle>
            <a:lvl1pPr marL="342900" indent="-34290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1pPr>
            <a:lvl2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2pPr>
            <a:lvl3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3pPr>
            <a:lvl4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4pPr>
            <a:lvl5pPr marL="142875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5pPr>
            <a:lvl6pPr marL="18859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6pPr>
            <a:lvl7pPr marL="23431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7pPr>
            <a:lvl8pPr marL="28003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8pPr>
            <a:lvl9pPr marL="32575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9pPr>
          </a:lstStyle>
          <a:p>
            <a:pPr lvl="4" indent="0" algn="r" eaLnBrk="1" hangingPunct="1">
              <a:buSzPct val="100000"/>
              <a:defRPr/>
            </a:pPr>
            <a:r>
              <a:rPr lang="en-GB" altLang="en-US" b="1" dirty="0">
                <a:solidFill>
                  <a:schemeClr val="tx1"/>
                </a:solidFill>
              </a:rPr>
              <a:t>doc.15-25-0460-00-wng</a:t>
            </a:r>
          </a:p>
        </p:txBody>
      </p:sp>
      <p:sp>
        <p:nvSpPr>
          <p:cNvPr id="1027" name="Line 2">
            <a:extLst>
              <a:ext uri="{FF2B5EF4-FFF2-40B4-BE49-F238E27FC236}">
                <a16:creationId xmlns:a16="http://schemas.microsoft.com/office/drawing/2014/main" id="{132CA22D-276C-45C8-B677-E5BCA761A59E}"/>
              </a:ext>
            </a:extLst>
          </p:cNvPr>
          <p:cNvSpPr>
            <a:spLocks noChangeShapeType="1"/>
          </p:cNvSpPr>
          <p:nvPr/>
        </p:nvSpPr>
        <p:spPr bwMode="auto">
          <a:xfrm>
            <a:off x="685800" y="609600"/>
            <a:ext cx="7848600"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dirty="0"/>
          </a:p>
        </p:txBody>
      </p:sp>
      <p:sp>
        <p:nvSpPr>
          <p:cNvPr id="1028" name="Line 4">
            <a:extLst>
              <a:ext uri="{FF2B5EF4-FFF2-40B4-BE49-F238E27FC236}">
                <a16:creationId xmlns:a16="http://schemas.microsoft.com/office/drawing/2014/main" id="{831B6CFB-2FA6-4CFA-9B69-4004A92F5FEE}"/>
              </a:ext>
            </a:extLst>
          </p:cNvPr>
          <p:cNvSpPr>
            <a:spLocks noChangeShapeType="1"/>
          </p:cNvSpPr>
          <p:nvPr/>
        </p:nvSpPr>
        <p:spPr bwMode="auto">
          <a:xfrm>
            <a:off x="706438" y="6477000"/>
            <a:ext cx="7827962"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 name="Text Box 5">
            <a:extLst>
              <a:ext uri="{FF2B5EF4-FFF2-40B4-BE49-F238E27FC236}">
                <a16:creationId xmlns:a16="http://schemas.microsoft.com/office/drawing/2014/main" id="{7274DC08-9B8C-464E-97F8-9AF419E7B8D9}"/>
              </a:ext>
            </a:extLst>
          </p:cNvPr>
          <p:cNvSpPr txBox="1">
            <a:spLocks noChangeArrowheads="1"/>
          </p:cNvSpPr>
          <p:nvPr/>
        </p:nvSpPr>
        <p:spPr bwMode="auto">
          <a:xfrm>
            <a:off x="685800" y="304800"/>
            <a:ext cx="1752600" cy="279400"/>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eaLnBrk="1" hangingPunct="1">
              <a:buSzPct val="100000"/>
              <a:defRPr/>
            </a:pPr>
            <a:r>
              <a:rPr lang="en-GB" dirty="0"/>
              <a:t>September 2025</a:t>
            </a:r>
          </a:p>
        </p:txBody>
      </p:sp>
      <p:sp>
        <p:nvSpPr>
          <p:cNvPr id="1030" name="Text Box 6">
            <a:extLst>
              <a:ext uri="{FF2B5EF4-FFF2-40B4-BE49-F238E27FC236}">
                <a16:creationId xmlns:a16="http://schemas.microsoft.com/office/drawing/2014/main" id="{5C9A48D8-B217-4A04-8A4A-17E7990FB9CE}"/>
              </a:ext>
            </a:extLst>
          </p:cNvPr>
          <p:cNvSpPr txBox="1">
            <a:spLocks noChangeArrowheads="1"/>
          </p:cNvSpPr>
          <p:nvPr/>
        </p:nvSpPr>
        <p:spPr bwMode="auto">
          <a:xfrm>
            <a:off x="4908550" y="6478588"/>
            <a:ext cx="3746500" cy="279400"/>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algn="r" eaLnBrk="1" hangingPunct="1">
              <a:spcBef>
                <a:spcPts val="750"/>
              </a:spcBef>
              <a:buSzPct val="100000"/>
              <a:defRPr/>
            </a:pPr>
            <a:r>
              <a:rPr lang="en-GB" dirty="0"/>
              <a:t>T. Almholt (Texas Instruments, Inc)</a:t>
            </a:r>
          </a:p>
        </p:txBody>
      </p:sp>
      <p:sp>
        <p:nvSpPr>
          <p:cNvPr id="1032" name="Rectangle 8">
            <a:extLst>
              <a:ext uri="{FF2B5EF4-FFF2-40B4-BE49-F238E27FC236}">
                <a16:creationId xmlns:a16="http://schemas.microsoft.com/office/drawing/2014/main" id="{5CF464D6-905A-4259-BFB1-449C29AED4FE}"/>
              </a:ext>
            </a:extLst>
          </p:cNvPr>
          <p:cNvSpPr>
            <a:spLocks noGrp="1" noChangeArrowheads="1"/>
          </p:cNvSpPr>
          <p:nvPr>
            <p:ph type="body" idx="1"/>
          </p:nvPr>
        </p:nvSpPr>
        <p:spPr bwMode="auto">
          <a:xfrm>
            <a:off x="767977" y="1371600"/>
            <a:ext cx="7764463"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t" anchorCtr="0" compatLnSpc="1">
            <a:prstTxWarp prst="textNoShape">
              <a:avLst/>
            </a:prstTxWarp>
          </a:bodyPr>
          <a:lstStyle/>
          <a:p>
            <a:pPr lvl="0"/>
            <a:r>
              <a:rPr lang="en-GB" altLang="en-US" dirty="0"/>
              <a:t>Click to edit the outline text format</a:t>
            </a:r>
          </a:p>
          <a:p>
            <a:pPr lvl="1"/>
            <a:r>
              <a:rPr lang="en-GB" altLang="en-US" dirty="0"/>
              <a:t>Second Outline Level</a:t>
            </a:r>
          </a:p>
          <a:p>
            <a:pPr lvl="2"/>
            <a:r>
              <a:rPr lang="en-GB" altLang="en-US" dirty="0"/>
              <a:t>Third Outline Level</a:t>
            </a:r>
          </a:p>
          <a:p>
            <a:pPr lvl="3"/>
            <a:r>
              <a:rPr lang="en-GB" altLang="en-US" dirty="0"/>
              <a:t>Fourth Outline Level</a:t>
            </a:r>
          </a:p>
          <a:p>
            <a:pPr lvl="4"/>
            <a:r>
              <a:rPr lang="en-GB" altLang="en-US" dirty="0"/>
              <a:t>Fifth Outline Level</a:t>
            </a:r>
          </a:p>
          <a:p>
            <a:pPr lvl="4"/>
            <a:r>
              <a:rPr lang="en-GB" altLang="en-US" dirty="0"/>
              <a:t>Sixth Outline Level</a:t>
            </a:r>
          </a:p>
          <a:p>
            <a:pPr lvl="4"/>
            <a:r>
              <a:rPr lang="en-GB" altLang="en-US" dirty="0"/>
              <a:t>Seventh Outline Level</a:t>
            </a:r>
          </a:p>
          <a:p>
            <a:pPr lvl="4"/>
            <a:r>
              <a:rPr lang="en-GB" altLang="en-US" dirty="0"/>
              <a:t>Eighth Outline Level</a:t>
            </a:r>
          </a:p>
          <a:p>
            <a:pPr lvl="4"/>
            <a:r>
              <a:rPr lang="en-GB" altLang="en-US" dirty="0"/>
              <a:t>Ninth Outline Level</a:t>
            </a:r>
          </a:p>
        </p:txBody>
      </p:sp>
      <p:sp>
        <p:nvSpPr>
          <p:cNvPr id="3" name="Rectangle 9">
            <a:extLst>
              <a:ext uri="{FF2B5EF4-FFF2-40B4-BE49-F238E27FC236}">
                <a16:creationId xmlns:a16="http://schemas.microsoft.com/office/drawing/2014/main" id="{0B2EF45E-69B5-4D61-ACC6-817BA12ACDB0}"/>
              </a:ext>
            </a:extLst>
          </p:cNvPr>
          <p:cNvSpPr>
            <a:spLocks noGrp="1" noChangeArrowheads="1"/>
          </p:cNvSpPr>
          <p:nvPr>
            <p:ph type="sldNum"/>
          </p:nvPr>
        </p:nvSpPr>
        <p:spPr bwMode="auto">
          <a:xfrm>
            <a:off x="4211638" y="6554788"/>
            <a:ext cx="655637" cy="239712"/>
          </a:xfrm>
          <a:prstGeom prst="rect">
            <a:avLst/>
          </a:prstGeom>
          <a:noFill/>
          <a:ln>
            <a:noFill/>
          </a:ln>
          <a:effectLst/>
        </p:spPr>
        <p:txBody>
          <a:bodyPr vert="horz" wrap="square" lIns="0" tIns="0" rIns="0" bIns="0" numCol="1" anchor="ctr" anchorCtr="0" compatLnSpc="1">
            <a:prstTxWarp prst="textNoShape">
              <a:avLst/>
            </a:prstTxWarp>
          </a:bodyPr>
          <a:lstStyle>
            <a:lvl1pPr algn="ct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defRPr>
            </a:lvl1pPr>
          </a:lstStyle>
          <a:p>
            <a:pPr>
              <a:defRPr/>
            </a:pPr>
            <a:r>
              <a:rPr lang="en-US" altLang="en-US"/>
              <a:t>Slide </a:t>
            </a:r>
            <a:fld id="{C945B3CD-E11D-4C08-80C1-5F9C37B0203A}" type="slidenum">
              <a:rPr lang="en-US" altLang="en-US" smtClean="0"/>
              <a:pPr>
                <a:defRPr/>
              </a:pPr>
              <a:t>‹#›</a:t>
            </a:fld>
            <a:endParaRPr lang="en-US" altLang="en-US"/>
          </a:p>
        </p:txBody>
      </p:sp>
      <p:sp>
        <p:nvSpPr>
          <p:cNvPr id="4" name="Title Placeholder 3">
            <a:extLst>
              <a:ext uri="{FF2B5EF4-FFF2-40B4-BE49-F238E27FC236}">
                <a16:creationId xmlns:a16="http://schemas.microsoft.com/office/drawing/2014/main" id="{FD6C8008-3500-ABAB-4066-73798F5D78B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GB" dirty="0"/>
              <a:t>Click to edit Master title style</a:t>
            </a:r>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7" r:id="rId7"/>
    <p:sldLayoutId id="2147483823" r:id="rId8"/>
    <p:sldLayoutId id="2147483824" r:id="rId9"/>
    <p:sldLayoutId id="2147483825" r:id="rId10"/>
    <p:sldLayoutId id="2147483826" r:id="rId11"/>
  </p:sldLayoutIdLst>
  <p:hf hdr="0" dt="0"/>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32AE682-7C1B-4FFC-962A-3B25DB70C035}"/>
              </a:ext>
            </a:extLst>
          </p:cNvPr>
          <p:cNvSpPr>
            <a:spLocks noChangeArrowheads="1"/>
          </p:cNvSpPr>
          <p:nvPr/>
        </p:nvSpPr>
        <p:spPr bwMode="auto">
          <a:xfrm>
            <a:off x="755576" y="836712"/>
            <a:ext cx="7848872" cy="4834273"/>
          </a:xfrm>
          <a:prstGeom prst="rect">
            <a:avLst/>
          </a:prstGeom>
          <a:noFill/>
          <a:ln>
            <a:noFill/>
          </a:ln>
          <a:effectLst/>
        </p:spPr>
        <p:txBody>
          <a:bodyPr wrap="square" lIns="90000" tIns="46800" rIns="90000" bIns="46800">
            <a:spAutoFit/>
          </a:bodyPr>
          <a:lstStyle>
            <a:lvl1pPr marL="914400" indent="-906463">
              <a:spcBef>
                <a:spcPts val="8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3200">
                <a:solidFill>
                  <a:srgbClr val="000000"/>
                </a:solidFill>
                <a:latin typeface="Arial" panose="020B060402020202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800">
                <a:solidFill>
                  <a:srgbClr val="000000"/>
                </a:solidFill>
                <a:latin typeface="Arial" panose="020B060402020202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400">
                <a:solidFill>
                  <a:srgbClr val="000000"/>
                </a:solidFill>
                <a:latin typeface="Arial" panose="020B060402020202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9pPr>
          </a:lstStyle>
          <a:p>
            <a:pPr eaLnBrk="1" hangingPunct="1">
              <a:spcBef>
                <a:spcPct val="0"/>
              </a:spcBef>
              <a:buClrTx/>
              <a:buFontTx/>
              <a:buNone/>
              <a:defRPr/>
            </a:pPr>
            <a:r>
              <a:rPr lang="en-US" altLang="en-US" sz="2000" b="1" dirty="0">
                <a:effectLst>
                  <a:outerShdw blurRad="38100" dist="38100" dir="2700000" algn="tl">
                    <a:srgbClr val="C0C0C0"/>
                  </a:outerShdw>
                </a:effectLst>
                <a:latin typeface="Times New Roman" panose="02020603050405020304" pitchFamily="18" charset="0"/>
              </a:rPr>
              <a:t>Project: </a:t>
            </a:r>
            <a:r>
              <a:rPr lang="en-US" altLang="en-US" sz="2000" b="1" u="sng" dirty="0">
                <a:effectLst>
                  <a:outerShdw blurRad="38100" dist="38100" dir="2700000" algn="tl">
                    <a:srgbClr val="C0C0C0"/>
                  </a:outerShdw>
                </a:effectLst>
                <a:latin typeface="Times New Roman" panose="02020603050405020304" pitchFamily="18" charset="0"/>
              </a:rPr>
              <a:t>IEEE P802.15 Working Group for Wireless Personal Area Networks (WPANs)</a:t>
            </a:r>
          </a:p>
          <a:p>
            <a:pPr eaLnBrk="1" hangingPunct="1">
              <a:spcBef>
                <a:spcPct val="0"/>
              </a:spcBef>
              <a:buClrTx/>
              <a:buFontTx/>
              <a:buNone/>
              <a:defRPr/>
            </a:pPr>
            <a:endParaRPr lang="en-US" altLang="en-US" sz="2000" dirty="0">
              <a:latin typeface="Times New Roman" panose="02020603050405020304" pitchFamily="18" charset="0"/>
            </a:endParaRPr>
          </a:p>
          <a:p>
            <a:pPr marL="1616075" indent="-1608138" eaLnBrk="1" hangingPunct="1">
              <a:spcBef>
                <a:spcPts val="600"/>
              </a:spcBef>
              <a:buClrTx/>
              <a:buFontTx/>
              <a:buNone/>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b="1" dirty="0">
                <a:latin typeface="Times New Roman" panose="02020603050405020304" pitchFamily="18" charset="0"/>
              </a:rPr>
              <a:t>Submission Title Update to Singapore frequency plan for unlicensed spectrum operation</a:t>
            </a:r>
            <a:endParaRPr lang="en-US" altLang="en-US" sz="1600" dirty="0">
              <a:latin typeface="Times New Roman" panose="02020603050405020304" pitchFamily="18" charset="0"/>
            </a:endParaRPr>
          </a:p>
          <a:p>
            <a:pPr eaLnBrk="1" hangingPunct="1">
              <a:spcBef>
                <a:spcPts val="600"/>
              </a:spcBef>
              <a:buClrTx/>
              <a:buFontTx/>
              <a:buNone/>
              <a:defRPr/>
            </a:pPr>
            <a:r>
              <a:rPr lang="en-US" altLang="en-US" sz="1600" b="1" dirty="0">
                <a:latin typeface="Times New Roman" panose="02020603050405020304" pitchFamily="18" charset="0"/>
              </a:rPr>
              <a:t>Date Submitted : </a:t>
            </a:r>
            <a:r>
              <a:rPr lang="en-US" altLang="en-US" sz="1600" b="1" dirty="0">
                <a:solidFill>
                  <a:schemeClr val="tx1"/>
                </a:solidFill>
                <a:latin typeface="Times New Roman" panose="02020603050405020304" pitchFamily="18" charset="0"/>
              </a:rPr>
              <a:t>March</a:t>
            </a:r>
            <a:r>
              <a:rPr lang="en-US" altLang="en-US" sz="1600" dirty="0">
                <a:solidFill>
                  <a:schemeClr val="tx1"/>
                </a:solidFill>
                <a:latin typeface="Times New Roman" panose="02020603050405020304" pitchFamily="18" charset="0"/>
              </a:rPr>
              <a:t> 10, 2025</a:t>
            </a:r>
          </a:p>
          <a:p>
            <a:pPr eaLnBrk="1" hangingPunct="1">
              <a:spcBef>
                <a:spcPts val="600"/>
              </a:spcBef>
              <a:buClrTx/>
              <a:buFontTx/>
              <a:buNone/>
              <a:defRPr/>
            </a:pPr>
            <a:r>
              <a:rPr lang="en-US" altLang="en-US" sz="1600" b="1" dirty="0">
                <a:latin typeface="Times New Roman" panose="02020603050405020304" pitchFamily="18" charset="0"/>
              </a:rPr>
              <a:t>Source :</a:t>
            </a:r>
            <a:r>
              <a:rPr lang="en-US" altLang="en-US" sz="1600" dirty="0">
                <a:latin typeface="Times New Roman" panose="02020603050405020304" pitchFamily="18" charset="0"/>
              </a:rPr>
              <a:t> 	Thomas Almholt (Texas Instruments, Inc)</a:t>
            </a:r>
          </a:p>
          <a:p>
            <a:pPr eaLnBrk="1" hangingPunct="1">
              <a:spcBef>
                <a:spcPts val="600"/>
              </a:spcBef>
              <a:buClrTx/>
              <a:buFontTx/>
              <a:buNone/>
              <a:defRPr/>
            </a:pPr>
            <a:r>
              <a:rPr lang="en-US" altLang="en-US" sz="1600" b="1" dirty="0">
                <a:latin typeface="Times New Roman" panose="02020603050405020304" pitchFamily="18" charset="0"/>
              </a:rPr>
              <a:t>Re :</a:t>
            </a:r>
            <a:r>
              <a:rPr lang="en-US" altLang="en-US" sz="1600" dirty="0">
                <a:latin typeface="Times New Roman" panose="02020603050405020304" pitchFamily="18" charset="0"/>
              </a:rPr>
              <a:t> 	TG4ad Next Generation SUN PHYs</a:t>
            </a:r>
          </a:p>
          <a:p>
            <a:pPr marL="987425" indent="-979488" eaLnBrk="1" hangingPunct="1">
              <a:spcBef>
                <a:spcPts val="600"/>
              </a:spcBef>
              <a:buClrTx/>
              <a:buFontTx/>
              <a:buNone/>
              <a:tabLst>
                <a:tab pos="987425"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b="1" dirty="0">
                <a:latin typeface="Times New Roman" panose="02020603050405020304" pitchFamily="18" charset="0"/>
              </a:rPr>
              <a:t>Abstract : </a:t>
            </a:r>
            <a:r>
              <a:rPr lang="en-US" altLang="en-US" sz="1600" dirty="0">
                <a:latin typeface="Times New Roman" panose="02020603050405020304" pitchFamily="18" charset="0"/>
              </a:rPr>
              <a:t>This contribution describes an update to the Section 13 OQPSK</a:t>
            </a:r>
          </a:p>
          <a:p>
            <a:pPr eaLnBrk="1" hangingPunct="1">
              <a:spcBef>
                <a:spcPts val="600"/>
              </a:spcBef>
              <a:buClrTx/>
              <a:buFontTx/>
              <a:buNone/>
              <a:defRPr/>
            </a:pPr>
            <a:r>
              <a:rPr lang="en-US" altLang="en-US" sz="1600" b="1" dirty="0">
                <a:latin typeface="Times New Roman" panose="02020603050405020304" pitchFamily="18" charset="0"/>
              </a:rPr>
              <a:t>Purpose: Update section using tables for regulations or remove regulations entirely</a:t>
            </a:r>
            <a:endParaRPr lang="en-US" altLang="en-US" sz="1600" b="1" dirty="0">
              <a:solidFill>
                <a:schemeClr val="accent1">
                  <a:lumMod val="75000"/>
                </a:schemeClr>
              </a:solidFill>
              <a:highlight>
                <a:srgbClr val="C0C0C0"/>
              </a:highlight>
              <a:latin typeface="Times New Roman" panose="02020603050405020304" pitchFamily="18" charset="0"/>
            </a:endParaRPr>
          </a:p>
          <a:p>
            <a:pPr eaLnBrk="1" hangingPunct="1">
              <a:spcBef>
                <a:spcPts val="600"/>
              </a:spcBef>
              <a:buClrTx/>
              <a:buFontTx/>
              <a:buNone/>
              <a:defRPr/>
            </a:pPr>
            <a:r>
              <a:rPr lang="en-US" altLang="en-US" sz="1600" b="1" dirty="0">
                <a:latin typeface="Times New Roman" panose="02020603050405020304" pitchFamily="18" charset="0"/>
              </a:rPr>
              <a:t>Notice:</a:t>
            </a:r>
            <a:r>
              <a:rPr lang="en-US" altLang="en-US" sz="1600" dirty="0">
                <a:latin typeface="Times New Roman" panose="02020603050405020304" pitchFamily="18" charset="0"/>
              </a:rPr>
              <a:t>	This document has been prepared to assist the IEEE P802.15.4ad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 </a:t>
            </a:r>
            <a:r>
              <a:rPr lang="en-US" altLang="ko-KR" sz="1600" dirty="0">
                <a:latin typeface="Times New Roman" panose="02020603050405020304" pitchFamily="18" charset="0"/>
              </a:rPr>
              <a:t> </a:t>
            </a:r>
            <a:endParaRPr lang="en-US" altLang="en-US" sz="1600" dirty="0">
              <a:latin typeface="Times New Roman" panose="02020603050405020304" pitchFamily="18" charset="0"/>
            </a:endParaRPr>
          </a:p>
          <a:p>
            <a:pPr eaLnBrk="1" hangingPunct="1">
              <a:spcBef>
                <a:spcPts val="600"/>
              </a:spcBef>
              <a:buClrTx/>
              <a:buFontTx/>
              <a:buNone/>
              <a:defRPr/>
            </a:pPr>
            <a:r>
              <a:rPr lang="en-US" altLang="en-US" sz="1600" b="1" dirty="0">
                <a:latin typeface="Times New Roman" panose="02020603050405020304" pitchFamily="18" charset="0"/>
              </a:rPr>
              <a:t>Release:</a:t>
            </a:r>
            <a:r>
              <a:rPr lang="en-US" altLang="en-US" sz="1600" dirty="0">
                <a:latin typeface="Times New Roman" panose="02020603050405020304" pitchFamily="18" charset="0"/>
              </a:rPr>
              <a:t>	The contributor acknowledges and accepts that this contribution becomes the property of IEEE and may be made publicly available by P802.15.	</a:t>
            </a:r>
          </a:p>
        </p:txBody>
      </p:sp>
      <p:sp>
        <p:nvSpPr>
          <p:cNvPr id="3" name="Slide Number Placeholder 3">
            <a:extLst>
              <a:ext uri="{FF2B5EF4-FFF2-40B4-BE49-F238E27FC236}">
                <a16:creationId xmlns:a16="http://schemas.microsoft.com/office/drawing/2014/main" id="{429EBAA1-9C46-4368-A208-FD346CEFF001}"/>
              </a:ext>
            </a:extLst>
          </p:cNvPr>
          <p:cNvSpPr txBox="1">
            <a:spLocks/>
          </p:cNvSpPr>
          <p:nvPr/>
        </p:nvSpPr>
        <p:spPr bwMode="auto">
          <a:xfrm>
            <a:off x="4207933" y="6525344"/>
            <a:ext cx="728133" cy="2437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defPPr>
              <a:defRPr lang="en-GB"/>
            </a:defPPr>
            <a:lvl1pPr algn="ctr" defTabSz="474916" rtl="0" eaLnBrk="0" fontAlgn="base" hangingPunct="0">
              <a:spcBef>
                <a:spcPct val="0"/>
              </a:spcBef>
              <a:spcAft>
                <a:spcPct val="0"/>
              </a:spcAft>
              <a:buClr>
                <a:srgbClr val="000000"/>
              </a:buClr>
              <a:buSzPct val="100000"/>
              <a:buFont typeface="Times New Roman" pitchFamily="16" charset="0"/>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kern="1200">
                <a:solidFill>
                  <a:srgbClr val="000000"/>
                </a:solidFill>
                <a:latin typeface="Calibri" panose="020F0502020204030204" pitchFamily="34" charset="0"/>
                <a:ea typeface="MS Gothic" charset="-128"/>
                <a:cs typeface="Arial Unicode MS" charset="0"/>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a:solidFill>
                  <a:schemeClr val="tx1"/>
                </a:solidFill>
                <a:latin typeface="Times New Roman" panose="02020603050405020304" pitchFamily="18" charset="0"/>
                <a:ea typeface="MS PGothic" panose="020B0600070205080204" pitchFamily="34" charset="-128"/>
                <a:cs typeface="+mn-cs"/>
              </a:rPr>
              <a:t>Slide</a:t>
            </a:r>
            <a:r>
              <a:rPr lang="en-GB">
                <a:solidFill>
                  <a:schemeClr val="tx1"/>
                </a:solidFill>
              </a:rPr>
              <a:t> </a:t>
            </a:r>
            <a:fld id="{440F5867-744E-4AA6-B0ED-4C44D2DFBB7B}" type="slidenum">
              <a:rPr lang="en-GB" sz="1200" smtClean="0">
                <a:solidFill>
                  <a:schemeClr val="tx1"/>
                </a:solidFill>
                <a:latin typeface="Times New Roman" panose="02020603050405020304" pitchFamily="18" charset="0"/>
                <a:ea typeface="MS PGothic" panose="020B0600070205080204" pitchFamily="34" charset="-128"/>
                <a:cs typeface="+mn-cs"/>
              </a:rPr>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a:t>
            </a:fld>
            <a:endParaRPr lang="en-GB" sz="1200" dirty="0">
              <a:solidFill>
                <a:schemeClr val="tx1"/>
              </a:solidFill>
              <a:latin typeface="Times New Roman" panose="02020603050405020304" pitchFamily="18" charset="0"/>
              <a:ea typeface="MS PGothic" panose="020B0600070205080204" pitchFamily="34" charset="-128"/>
              <a:cs typeface="+mn-cs"/>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B2EA0-52B9-A1BA-10F2-DF091D82D6CB}"/>
            </a:ext>
          </a:extLst>
        </p:cNvPr>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FD52DBC2-5BF3-5AFF-D25E-ACF07F5788CD}"/>
              </a:ext>
            </a:extLst>
          </p:cNvPr>
          <p:cNvSpPr txBox="1">
            <a:spLocks/>
          </p:cNvSpPr>
          <p:nvPr/>
        </p:nvSpPr>
        <p:spPr bwMode="auto">
          <a:xfrm>
            <a:off x="4207933" y="6525344"/>
            <a:ext cx="728133" cy="2437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defPPr>
              <a:defRPr lang="en-GB"/>
            </a:defPPr>
            <a:lvl1pPr algn="ctr" defTabSz="474916" rtl="0" eaLnBrk="0" fontAlgn="base" hangingPunct="0">
              <a:spcBef>
                <a:spcPct val="0"/>
              </a:spcBef>
              <a:spcAft>
                <a:spcPct val="0"/>
              </a:spcAft>
              <a:buClr>
                <a:srgbClr val="000000"/>
              </a:buClr>
              <a:buSzPct val="100000"/>
              <a:buFont typeface="Times New Roman" pitchFamily="16" charset="0"/>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kern="1200">
                <a:solidFill>
                  <a:srgbClr val="000000"/>
                </a:solidFill>
                <a:latin typeface="Calibri" panose="020F0502020204030204" pitchFamily="34" charset="0"/>
                <a:ea typeface="MS Gothic" charset="-128"/>
                <a:cs typeface="Arial Unicode MS" charset="0"/>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a:solidFill>
                  <a:schemeClr val="tx1"/>
                </a:solidFill>
                <a:latin typeface="Times New Roman" panose="02020603050405020304" pitchFamily="18" charset="0"/>
                <a:ea typeface="MS PGothic" panose="020B0600070205080204" pitchFamily="34" charset="-128"/>
                <a:cs typeface="+mn-cs"/>
              </a:rPr>
              <a:t>Slide</a:t>
            </a:r>
            <a:r>
              <a:rPr lang="en-GB">
                <a:solidFill>
                  <a:schemeClr val="tx1"/>
                </a:solidFill>
              </a:rPr>
              <a:t> </a:t>
            </a:r>
            <a:fld id="{440F5867-744E-4AA6-B0ED-4C44D2DFBB7B}" type="slidenum">
              <a:rPr lang="en-GB" sz="1200" smtClean="0">
                <a:solidFill>
                  <a:schemeClr val="tx1"/>
                </a:solidFill>
                <a:latin typeface="Times New Roman" panose="02020603050405020304" pitchFamily="18" charset="0"/>
                <a:ea typeface="MS PGothic" panose="020B0600070205080204" pitchFamily="34" charset="-128"/>
                <a:cs typeface="+mn-cs"/>
              </a:rPr>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a:t>
            </a:fld>
            <a:endParaRPr lang="en-GB" sz="1200" dirty="0">
              <a:solidFill>
                <a:schemeClr val="tx1"/>
              </a:solidFill>
              <a:latin typeface="Times New Roman" panose="02020603050405020304" pitchFamily="18" charset="0"/>
              <a:ea typeface="MS PGothic" panose="020B0600070205080204" pitchFamily="34" charset="-128"/>
              <a:cs typeface="+mn-cs"/>
            </a:endParaRPr>
          </a:p>
        </p:txBody>
      </p:sp>
      <p:sp>
        <p:nvSpPr>
          <p:cNvPr id="10" name="Rectangle 3">
            <a:extLst>
              <a:ext uri="{FF2B5EF4-FFF2-40B4-BE49-F238E27FC236}">
                <a16:creationId xmlns:a16="http://schemas.microsoft.com/office/drawing/2014/main" id="{8CD9F393-486F-414F-8A23-77D96BD630DD}"/>
              </a:ext>
            </a:extLst>
          </p:cNvPr>
          <p:cNvSpPr>
            <a:spLocks noChangeArrowheads="1"/>
          </p:cNvSpPr>
          <p:nvPr/>
        </p:nvSpPr>
        <p:spPr bwMode="auto">
          <a:xfrm>
            <a:off x="777161" y="872365"/>
            <a:ext cx="7926896" cy="1479509"/>
          </a:xfrm>
          <a:prstGeom prst="rect">
            <a:avLst/>
          </a:prstGeom>
          <a:noFill/>
          <a:ln>
            <a:noFill/>
          </a:ln>
          <a:effectLst/>
        </p:spPr>
        <p:txBody>
          <a:bodyPr wrap="square" lIns="90000" tIns="46800" rIns="90000" bIns="46800">
            <a:spAutoFit/>
          </a:bodyPr>
          <a:lstStyle>
            <a:lvl1pPr marL="914400" indent="-906463">
              <a:spcBef>
                <a:spcPts val="8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3200">
                <a:solidFill>
                  <a:srgbClr val="000000"/>
                </a:solidFill>
                <a:latin typeface="Arial" panose="020B060402020202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800">
                <a:solidFill>
                  <a:srgbClr val="000000"/>
                </a:solidFill>
                <a:latin typeface="Arial" panose="020B060402020202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400">
                <a:solidFill>
                  <a:srgbClr val="000000"/>
                </a:solidFill>
                <a:latin typeface="Arial" panose="020B060402020202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9pPr>
          </a:lstStyle>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dirty="0"/>
              <a:t>Proposal to update the language Section 13 of the 802.15.4-2024 (OQPSK) to enable wider adoption in the worldwide Sub1GHz bands</a:t>
            </a:r>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endParaRPr lang="en-US" altLang="en-US" sz="1600" dirty="0"/>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dirty="0"/>
              <a:t>The current version of the chapter only defined 5 regions and it has not been updated for a long time. </a:t>
            </a:r>
          </a:p>
        </p:txBody>
      </p:sp>
      <p:pic>
        <p:nvPicPr>
          <p:cNvPr id="4" name="Picture 3">
            <a:extLst>
              <a:ext uri="{FF2B5EF4-FFF2-40B4-BE49-F238E27FC236}">
                <a16:creationId xmlns:a16="http://schemas.microsoft.com/office/drawing/2014/main" id="{4B90589C-EB1D-4635-B143-91ED4EF80DE5}"/>
              </a:ext>
            </a:extLst>
          </p:cNvPr>
          <p:cNvPicPr>
            <a:picLocks noChangeAspect="1"/>
          </p:cNvPicPr>
          <p:nvPr/>
        </p:nvPicPr>
        <p:blipFill>
          <a:blip r:embed="rId3"/>
          <a:stretch>
            <a:fillRect/>
          </a:stretch>
        </p:blipFill>
        <p:spPr>
          <a:xfrm>
            <a:off x="874924" y="2926596"/>
            <a:ext cx="7829133" cy="1004808"/>
          </a:xfrm>
          <a:prstGeom prst="rect">
            <a:avLst/>
          </a:prstGeom>
          <a:solidFill>
            <a:schemeClr val="bg1"/>
          </a:solidFill>
          <a:ln w="25400">
            <a:solidFill>
              <a:schemeClr val="accent1"/>
            </a:solidFill>
          </a:ln>
          <a:effectLst/>
        </p:spPr>
      </p:pic>
    </p:spTree>
    <p:extLst>
      <p:ext uri="{BB962C8B-B14F-4D97-AF65-F5344CB8AC3E}">
        <p14:creationId xmlns:p14="http://schemas.microsoft.com/office/powerpoint/2010/main" val="123147031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B2EA0-52B9-A1BA-10F2-DF091D82D6CB}"/>
            </a:ext>
          </a:extLst>
        </p:cNvPr>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FD52DBC2-5BF3-5AFF-D25E-ACF07F5788CD}"/>
              </a:ext>
            </a:extLst>
          </p:cNvPr>
          <p:cNvSpPr txBox="1">
            <a:spLocks/>
          </p:cNvSpPr>
          <p:nvPr/>
        </p:nvSpPr>
        <p:spPr bwMode="auto">
          <a:xfrm>
            <a:off x="4207933" y="6525344"/>
            <a:ext cx="728133" cy="2437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defPPr>
              <a:defRPr lang="en-GB"/>
            </a:defPPr>
            <a:lvl1pPr algn="ctr" defTabSz="474916" rtl="0" eaLnBrk="0" fontAlgn="base" hangingPunct="0">
              <a:spcBef>
                <a:spcPct val="0"/>
              </a:spcBef>
              <a:spcAft>
                <a:spcPct val="0"/>
              </a:spcAft>
              <a:buClr>
                <a:srgbClr val="000000"/>
              </a:buClr>
              <a:buSzPct val="100000"/>
              <a:buFont typeface="Times New Roman" pitchFamily="16" charset="0"/>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kern="1200">
                <a:solidFill>
                  <a:srgbClr val="000000"/>
                </a:solidFill>
                <a:latin typeface="Calibri" panose="020F0502020204030204" pitchFamily="34" charset="0"/>
                <a:ea typeface="MS Gothic" charset="-128"/>
                <a:cs typeface="Arial Unicode MS" charset="0"/>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a:solidFill>
                  <a:schemeClr val="tx1"/>
                </a:solidFill>
                <a:latin typeface="Times New Roman" panose="02020603050405020304" pitchFamily="18" charset="0"/>
                <a:ea typeface="MS PGothic" panose="020B0600070205080204" pitchFamily="34" charset="-128"/>
                <a:cs typeface="+mn-cs"/>
              </a:rPr>
              <a:t>Slide</a:t>
            </a:r>
            <a:r>
              <a:rPr lang="en-GB">
                <a:solidFill>
                  <a:schemeClr val="tx1"/>
                </a:solidFill>
              </a:rPr>
              <a:t> </a:t>
            </a:r>
            <a:fld id="{440F5867-744E-4AA6-B0ED-4C44D2DFBB7B}" type="slidenum">
              <a:rPr lang="en-GB" sz="1200" smtClean="0">
                <a:solidFill>
                  <a:schemeClr val="tx1"/>
                </a:solidFill>
                <a:latin typeface="Times New Roman" panose="02020603050405020304" pitchFamily="18" charset="0"/>
                <a:ea typeface="MS PGothic" panose="020B0600070205080204" pitchFamily="34" charset="-128"/>
                <a:cs typeface="+mn-cs"/>
              </a:rPr>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a:t>
            </a:fld>
            <a:endParaRPr lang="en-GB" sz="1200" dirty="0">
              <a:solidFill>
                <a:schemeClr val="tx1"/>
              </a:solidFill>
              <a:latin typeface="Times New Roman" panose="02020603050405020304" pitchFamily="18" charset="0"/>
              <a:ea typeface="MS PGothic" panose="020B0600070205080204" pitchFamily="34" charset="-128"/>
              <a:cs typeface="+mn-cs"/>
            </a:endParaRPr>
          </a:p>
        </p:txBody>
      </p:sp>
      <p:sp>
        <p:nvSpPr>
          <p:cNvPr id="10" name="Rectangle 3">
            <a:extLst>
              <a:ext uri="{FF2B5EF4-FFF2-40B4-BE49-F238E27FC236}">
                <a16:creationId xmlns:a16="http://schemas.microsoft.com/office/drawing/2014/main" id="{8CD9F393-486F-414F-8A23-77D96BD630DD}"/>
              </a:ext>
            </a:extLst>
          </p:cNvPr>
          <p:cNvSpPr>
            <a:spLocks noChangeArrowheads="1"/>
          </p:cNvSpPr>
          <p:nvPr/>
        </p:nvSpPr>
        <p:spPr bwMode="auto">
          <a:xfrm>
            <a:off x="777161" y="872365"/>
            <a:ext cx="7926896" cy="910122"/>
          </a:xfrm>
          <a:prstGeom prst="rect">
            <a:avLst/>
          </a:prstGeom>
          <a:noFill/>
          <a:ln>
            <a:noFill/>
          </a:ln>
          <a:effectLst/>
        </p:spPr>
        <p:txBody>
          <a:bodyPr wrap="square" lIns="90000" tIns="46800" rIns="90000" bIns="46800">
            <a:spAutoFit/>
          </a:bodyPr>
          <a:lstStyle>
            <a:lvl1pPr marL="914400" indent="-906463">
              <a:spcBef>
                <a:spcPts val="8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3200">
                <a:solidFill>
                  <a:srgbClr val="000000"/>
                </a:solidFill>
                <a:latin typeface="Arial" panose="020B060402020202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800">
                <a:solidFill>
                  <a:srgbClr val="000000"/>
                </a:solidFill>
                <a:latin typeface="Arial" panose="020B060402020202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400">
                <a:solidFill>
                  <a:srgbClr val="000000"/>
                </a:solidFill>
                <a:latin typeface="Arial" panose="020B060402020202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9pPr>
          </a:lstStyle>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dirty="0"/>
              <a:t>Here is the current table of the new SUN-OQPSK section. Many more regions and many more options.</a:t>
            </a:r>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endParaRPr lang="en-US" altLang="en-US" sz="1600" dirty="0"/>
          </a:p>
        </p:txBody>
      </p:sp>
      <p:pic>
        <p:nvPicPr>
          <p:cNvPr id="2" name="Picture 1">
            <a:extLst>
              <a:ext uri="{FF2B5EF4-FFF2-40B4-BE49-F238E27FC236}">
                <a16:creationId xmlns:a16="http://schemas.microsoft.com/office/drawing/2014/main" id="{21F36A10-98F9-4E8D-B17B-1BDAA7616226}"/>
              </a:ext>
            </a:extLst>
          </p:cNvPr>
          <p:cNvPicPr>
            <a:picLocks noChangeAspect="1"/>
          </p:cNvPicPr>
          <p:nvPr/>
        </p:nvPicPr>
        <p:blipFill>
          <a:blip r:embed="rId3"/>
          <a:stretch>
            <a:fillRect/>
          </a:stretch>
        </p:blipFill>
        <p:spPr>
          <a:xfrm>
            <a:off x="1114064" y="1556792"/>
            <a:ext cx="6915869" cy="4518598"/>
          </a:xfrm>
          <a:prstGeom prst="rect">
            <a:avLst/>
          </a:prstGeom>
          <a:solidFill>
            <a:schemeClr val="bg1"/>
          </a:solidFill>
          <a:ln w="25400">
            <a:solidFill>
              <a:schemeClr val="accent1"/>
            </a:solidFill>
          </a:ln>
        </p:spPr>
      </p:pic>
    </p:spTree>
    <p:extLst>
      <p:ext uri="{BB962C8B-B14F-4D97-AF65-F5344CB8AC3E}">
        <p14:creationId xmlns:p14="http://schemas.microsoft.com/office/powerpoint/2010/main" val="27607631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B2EA0-52B9-A1BA-10F2-DF091D82D6CB}"/>
            </a:ext>
          </a:extLst>
        </p:cNvPr>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FD52DBC2-5BF3-5AFF-D25E-ACF07F5788CD}"/>
              </a:ext>
            </a:extLst>
          </p:cNvPr>
          <p:cNvSpPr txBox="1">
            <a:spLocks/>
          </p:cNvSpPr>
          <p:nvPr/>
        </p:nvSpPr>
        <p:spPr bwMode="auto">
          <a:xfrm>
            <a:off x="4207933" y="6525344"/>
            <a:ext cx="728133" cy="2437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defPPr>
              <a:defRPr lang="en-GB"/>
            </a:defPPr>
            <a:lvl1pPr algn="ctr" defTabSz="474916" rtl="0" eaLnBrk="0" fontAlgn="base" hangingPunct="0">
              <a:spcBef>
                <a:spcPct val="0"/>
              </a:spcBef>
              <a:spcAft>
                <a:spcPct val="0"/>
              </a:spcAft>
              <a:buClr>
                <a:srgbClr val="000000"/>
              </a:buClr>
              <a:buSzPct val="100000"/>
              <a:buFont typeface="Times New Roman" pitchFamily="16" charset="0"/>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kern="1200">
                <a:solidFill>
                  <a:srgbClr val="000000"/>
                </a:solidFill>
                <a:latin typeface="Calibri" panose="020F0502020204030204" pitchFamily="34" charset="0"/>
                <a:ea typeface="MS Gothic" charset="-128"/>
                <a:cs typeface="Arial Unicode MS" charset="0"/>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a:solidFill>
                  <a:schemeClr val="tx1"/>
                </a:solidFill>
                <a:latin typeface="Times New Roman" panose="02020603050405020304" pitchFamily="18" charset="0"/>
                <a:ea typeface="MS PGothic" panose="020B0600070205080204" pitchFamily="34" charset="-128"/>
                <a:cs typeface="+mn-cs"/>
              </a:rPr>
              <a:t>Slide</a:t>
            </a:r>
            <a:r>
              <a:rPr lang="en-GB">
                <a:solidFill>
                  <a:schemeClr val="tx1"/>
                </a:solidFill>
              </a:rPr>
              <a:t> </a:t>
            </a:r>
            <a:fld id="{440F5867-744E-4AA6-B0ED-4C44D2DFBB7B}" type="slidenum">
              <a:rPr lang="en-GB" sz="1200" smtClean="0">
                <a:solidFill>
                  <a:schemeClr val="tx1"/>
                </a:solidFill>
                <a:latin typeface="Times New Roman" panose="02020603050405020304" pitchFamily="18" charset="0"/>
                <a:ea typeface="MS PGothic" panose="020B0600070205080204" pitchFamily="34" charset="-128"/>
                <a:cs typeface="+mn-cs"/>
              </a:rPr>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a:t>
            </a:fld>
            <a:endParaRPr lang="en-GB" sz="1200" dirty="0">
              <a:solidFill>
                <a:schemeClr val="tx1"/>
              </a:solidFill>
              <a:latin typeface="Times New Roman" panose="02020603050405020304" pitchFamily="18" charset="0"/>
              <a:ea typeface="MS PGothic" panose="020B0600070205080204" pitchFamily="34" charset="-128"/>
              <a:cs typeface="+mn-cs"/>
            </a:endParaRPr>
          </a:p>
        </p:txBody>
      </p:sp>
      <p:sp>
        <p:nvSpPr>
          <p:cNvPr id="10" name="Rectangle 3">
            <a:extLst>
              <a:ext uri="{FF2B5EF4-FFF2-40B4-BE49-F238E27FC236}">
                <a16:creationId xmlns:a16="http://schemas.microsoft.com/office/drawing/2014/main" id="{8CD9F393-486F-414F-8A23-77D96BD630DD}"/>
              </a:ext>
            </a:extLst>
          </p:cNvPr>
          <p:cNvSpPr>
            <a:spLocks noChangeArrowheads="1"/>
          </p:cNvSpPr>
          <p:nvPr/>
        </p:nvSpPr>
        <p:spPr bwMode="auto">
          <a:xfrm>
            <a:off x="777161" y="620688"/>
            <a:ext cx="7926896" cy="1479509"/>
          </a:xfrm>
          <a:prstGeom prst="rect">
            <a:avLst/>
          </a:prstGeom>
          <a:noFill/>
          <a:ln>
            <a:noFill/>
          </a:ln>
          <a:effectLst/>
        </p:spPr>
        <p:txBody>
          <a:bodyPr wrap="square" lIns="90000" tIns="46800" rIns="90000" bIns="46800">
            <a:spAutoFit/>
          </a:bodyPr>
          <a:lstStyle>
            <a:lvl1pPr marL="914400" indent="-906463">
              <a:spcBef>
                <a:spcPts val="8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3200">
                <a:solidFill>
                  <a:srgbClr val="000000"/>
                </a:solidFill>
                <a:latin typeface="Arial" panose="020B060402020202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800">
                <a:solidFill>
                  <a:srgbClr val="000000"/>
                </a:solidFill>
                <a:latin typeface="Arial" panose="020B060402020202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400">
                <a:solidFill>
                  <a:srgbClr val="000000"/>
                </a:solidFill>
                <a:latin typeface="Arial" panose="020B060402020202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9pPr>
          </a:lstStyle>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dirty="0"/>
              <a:t>If only take chip rates of above 100kcps from SUN-OQPSK and make a new OQPSK table from it … it would look like the table below. </a:t>
            </a:r>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endParaRPr lang="en-US" altLang="en-US" sz="1600" dirty="0"/>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dirty="0"/>
              <a:t>This is still very complex and will get outdated as regions around the world modify regulations</a:t>
            </a:r>
          </a:p>
        </p:txBody>
      </p:sp>
      <p:pic>
        <p:nvPicPr>
          <p:cNvPr id="8" name="Picture 7">
            <a:extLst>
              <a:ext uri="{FF2B5EF4-FFF2-40B4-BE49-F238E27FC236}">
                <a16:creationId xmlns:a16="http://schemas.microsoft.com/office/drawing/2014/main" id="{6D6CC44A-A2A5-489F-87A3-F2A2691093A1}"/>
              </a:ext>
            </a:extLst>
          </p:cNvPr>
          <p:cNvPicPr>
            <a:picLocks noChangeAspect="1"/>
          </p:cNvPicPr>
          <p:nvPr/>
        </p:nvPicPr>
        <p:blipFill>
          <a:blip r:embed="rId3"/>
          <a:stretch>
            <a:fillRect/>
          </a:stretch>
        </p:blipFill>
        <p:spPr>
          <a:xfrm>
            <a:off x="752475" y="2138063"/>
            <a:ext cx="7639050" cy="4229100"/>
          </a:xfrm>
          <a:prstGeom prst="rect">
            <a:avLst/>
          </a:prstGeom>
          <a:solidFill>
            <a:srgbClr val="FFFFFF"/>
          </a:solidFill>
          <a:ln w="25400">
            <a:solidFill>
              <a:schemeClr val="accent1"/>
            </a:solidFill>
          </a:ln>
        </p:spPr>
      </p:pic>
    </p:spTree>
    <p:extLst>
      <p:ext uri="{BB962C8B-B14F-4D97-AF65-F5344CB8AC3E}">
        <p14:creationId xmlns:p14="http://schemas.microsoft.com/office/powerpoint/2010/main" val="41868426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B2EA0-52B9-A1BA-10F2-DF091D82D6CB}"/>
            </a:ext>
          </a:extLst>
        </p:cNvPr>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FD52DBC2-5BF3-5AFF-D25E-ACF07F5788CD}"/>
              </a:ext>
            </a:extLst>
          </p:cNvPr>
          <p:cNvSpPr txBox="1">
            <a:spLocks/>
          </p:cNvSpPr>
          <p:nvPr/>
        </p:nvSpPr>
        <p:spPr bwMode="auto">
          <a:xfrm>
            <a:off x="4207933" y="6525344"/>
            <a:ext cx="728133" cy="2437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defPPr>
              <a:defRPr lang="en-GB"/>
            </a:defPPr>
            <a:lvl1pPr algn="ctr" defTabSz="474916" rtl="0" eaLnBrk="0" fontAlgn="base" hangingPunct="0">
              <a:spcBef>
                <a:spcPct val="0"/>
              </a:spcBef>
              <a:spcAft>
                <a:spcPct val="0"/>
              </a:spcAft>
              <a:buClr>
                <a:srgbClr val="000000"/>
              </a:buClr>
              <a:buSzPct val="100000"/>
              <a:buFont typeface="Times New Roman" pitchFamily="16" charset="0"/>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kern="1200">
                <a:solidFill>
                  <a:srgbClr val="000000"/>
                </a:solidFill>
                <a:latin typeface="Calibri" panose="020F0502020204030204" pitchFamily="34" charset="0"/>
                <a:ea typeface="MS Gothic" charset="-128"/>
                <a:cs typeface="Arial Unicode MS" charset="0"/>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a:solidFill>
                  <a:schemeClr val="tx1"/>
                </a:solidFill>
                <a:latin typeface="Times New Roman" panose="02020603050405020304" pitchFamily="18" charset="0"/>
                <a:ea typeface="MS PGothic" panose="020B0600070205080204" pitchFamily="34" charset="-128"/>
                <a:cs typeface="+mn-cs"/>
              </a:rPr>
              <a:t>Slide</a:t>
            </a:r>
            <a:r>
              <a:rPr lang="en-GB">
                <a:solidFill>
                  <a:schemeClr val="tx1"/>
                </a:solidFill>
              </a:rPr>
              <a:t> </a:t>
            </a:r>
            <a:fld id="{440F5867-744E-4AA6-B0ED-4C44D2DFBB7B}" type="slidenum">
              <a:rPr lang="en-GB" sz="1200" smtClean="0">
                <a:solidFill>
                  <a:schemeClr val="tx1"/>
                </a:solidFill>
                <a:latin typeface="Times New Roman" panose="02020603050405020304" pitchFamily="18" charset="0"/>
                <a:ea typeface="MS PGothic" panose="020B0600070205080204" pitchFamily="34" charset="-128"/>
                <a:cs typeface="+mn-cs"/>
              </a:rPr>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a:t>
            </a:fld>
            <a:endParaRPr lang="en-GB" sz="1200" dirty="0">
              <a:solidFill>
                <a:schemeClr val="tx1"/>
              </a:solidFill>
              <a:latin typeface="Times New Roman" panose="02020603050405020304" pitchFamily="18" charset="0"/>
              <a:ea typeface="MS PGothic" panose="020B0600070205080204" pitchFamily="34" charset="-128"/>
              <a:cs typeface="+mn-cs"/>
            </a:endParaRPr>
          </a:p>
        </p:txBody>
      </p:sp>
      <p:sp>
        <p:nvSpPr>
          <p:cNvPr id="10" name="Rectangle 3">
            <a:extLst>
              <a:ext uri="{FF2B5EF4-FFF2-40B4-BE49-F238E27FC236}">
                <a16:creationId xmlns:a16="http://schemas.microsoft.com/office/drawing/2014/main" id="{8CD9F393-486F-414F-8A23-77D96BD630DD}"/>
              </a:ext>
            </a:extLst>
          </p:cNvPr>
          <p:cNvSpPr>
            <a:spLocks noChangeArrowheads="1"/>
          </p:cNvSpPr>
          <p:nvPr/>
        </p:nvSpPr>
        <p:spPr bwMode="auto">
          <a:xfrm>
            <a:off x="777161" y="872365"/>
            <a:ext cx="7926896" cy="3418501"/>
          </a:xfrm>
          <a:prstGeom prst="rect">
            <a:avLst/>
          </a:prstGeom>
          <a:noFill/>
          <a:ln>
            <a:noFill/>
          </a:ln>
          <a:effectLst/>
        </p:spPr>
        <p:txBody>
          <a:bodyPr wrap="square" lIns="90000" tIns="46800" rIns="90000" bIns="46800">
            <a:spAutoFit/>
          </a:bodyPr>
          <a:lstStyle>
            <a:lvl1pPr marL="914400" indent="-906463">
              <a:spcBef>
                <a:spcPts val="8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3200">
                <a:solidFill>
                  <a:srgbClr val="000000"/>
                </a:solidFill>
                <a:latin typeface="Arial" panose="020B060402020202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800">
                <a:solidFill>
                  <a:srgbClr val="000000"/>
                </a:solidFill>
                <a:latin typeface="Arial" panose="020B060402020202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400">
                <a:solidFill>
                  <a:srgbClr val="000000"/>
                </a:solidFill>
                <a:latin typeface="Arial" panose="020B060402020202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9pPr>
          </a:lstStyle>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dirty="0"/>
              <a:t>So, if we simply remove the regional limitation of the standard, this is exactly what the new LECIM standard has adopted. Just focus on the PHYs</a:t>
            </a:r>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endParaRPr lang="en-US" altLang="en-US" sz="1600" dirty="0"/>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dirty="0"/>
              <a:t>This would reduce the chapter to just focus on the 4 different PHYs</a:t>
            </a:r>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endParaRPr lang="en-US" altLang="en-US" sz="1600" dirty="0"/>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endParaRPr lang="en-US" altLang="en-US" sz="1600" dirty="0"/>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endParaRPr lang="en-US" altLang="en-US" sz="1600" dirty="0"/>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endParaRPr lang="en-US" altLang="en-US" sz="1600" dirty="0"/>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endParaRPr lang="en-US" altLang="en-US" sz="1600" dirty="0"/>
          </a:p>
          <a:p>
            <a:pPr marL="7937" indent="0" eaLnBrk="1" hangingPunct="1">
              <a:spcBef>
                <a:spcPts val="600"/>
              </a:spcBef>
              <a:buClrTx/>
              <a:tabLst>
                <a:tab pos="1362075" algn="l"/>
                <a:tab pos="1524000"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a:pPr>
            <a:r>
              <a:rPr lang="en-US" altLang="en-US" sz="1600" dirty="0"/>
              <a:t>Additionally we would like the IEEE to consider adding a couple of additional data rates to better enable scalability of the PHY.</a:t>
            </a:r>
          </a:p>
        </p:txBody>
      </p:sp>
      <p:pic>
        <p:nvPicPr>
          <p:cNvPr id="2" name="Picture 1">
            <a:extLst>
              <a:ext uri="{FF2B5EF4-FFF2-40B4-BE49-F238E27FC236}">
                <a16:creationId xmlns:a16="http://schemas.microsoft.com/office/drawing/2014/main" id="{8B8C74FE-22C1-402C-A35A-9650C7C356AF}"/>
              </a:ext>
            </a:extLst>
          </p:cNvPr>
          <p:cNvPicPr>
            <a:picLocks noChangeAspect="1"/>
          </p:cNvPicPr>
          <p:nvPr/>
        </p:nvPicPr>
        <p:blipFill>
          <a:blip r:embed="rId3"/>
          <a:stretch>
            <a:fillRect/>
          </a:stretch>
        </p:blipFill>
        <p:spPr>
          <a:xfrm>
            <a:off x="1262061" y="2256345"/>
            <a:ext cx="6619875" cy="1162050"/>
          </a:xfrm>
          <a:prstGeom prst="rect">
            <a:avLst/>
          </a:prstGeom>
          <a:solidFill>
            <a:srgbClr val="FFFFFF"/>
          </a:solidFill>
          <a:ln w="25400">
            <a:solidFill>
              <a:schemeClr val="accent1"/>
            </a:solidFill>
          </a:ln>
        </p:spPr>
      </p:pic>
      <p:pic>
        <p:nvPicPr>
          <p:cNvPr id="8" name="Picture 7">
            <a:extLst>
              <a:ext uri="{FF2B5EF4-FFF2-40B4-BE49-F238E27FC236}">
                <a16:creationId xmlns:a16="http://schemas.microsoft.com/office/drawing/2014/main" id="{A750323C-D083-4B7C-B6B3-09C770C48D83}"/>
              </a:ext>
            </a:extLst>
          </p:cNvPr>
          <p:cNvPicPr>
            <a:picLocks noChangeAspect="1"/>
          </p:cNvPicPr>
          <p:nvPr/>
        </p:nvPicPr>
        <p:blipFill>
          <a:blip r:embed="rId4"/>
          <a:stretch>
            <a:fillRect/>
          </a:stretch>
        </p:blipFill>
        <p:spPr>
          <a:xfrm>
            <a:off x="1408509" y="4255896"/>
            <a:ext cx="6259835" cy="2179684"/>
          </a:xfrm>
          <a:prstGeom prst="rect">
            <a:avLst/>
          </a:prstGeom>
          <a:solidFill>
            <a:srgbClr val="FFFFFF"/>
          </a:solidFill>
          <a:ln w="22225">
            <a:solidFill>
              <a:schemeClr val="accent1"/>
            </a:solidFill>
          </a:ln>
        </p:spPr>
      </p:pic>
    </p:spTree>
    <p:extLst>
      <p:ext uri="{BB962C8B-B14F-4D97-AF65-F5344CB8AC3E}">
        <p14:creationId xmlns:p14="http://schemas.microsoft.com/office/powerpoint/2010/main" val="163905875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109525</TotalTime>
  <Words>406</Words>
  <Application>Microsoft Office PowerPoint</Application>
  <PresentationFormat>On-screen Show (4:3)</PresentationFormat>
  <Paragraphs>56</Paragraphs>
  <Slides>5</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 Unicode MS</vt:lpstr>
      <vt:lpstr>MS Gothic</vt:lpstr>
      <vt:lpstr>ＭＳ Ｐゴシック</vt:lpstr>
      <vt:lpstr>ＭＳ Ｐゴシック</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Slides</dc:title>
  <dc:subject/>
  <dc:creator>ben@blindcreek.com</dc:creator>
  <cp:keywords/>
  <dc:description/>
  <cp:lastModifiedBy>Almholt, Thomas</cp:lastModifiedBy>
  <cp:revision>521</cp:revision>
  <cp:lastPrinted>2000-03-07T00:55:37Z</cp:lastPrinted>
  <dcterms:created xsi:type="dcterms:W3CDTF">2016-01-17T22:48:36Z</dcterms:created>
  <dcterms:modified xsi:type="dcterms:W3CDTF">2025-09-16T02:11:08Z</dcterms:modified>
  <cp:category/>
</cp:coreProperties>
</file>