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416" r:id="rId2"/>
    <p:sldId id="2457" r:id="rId3"/>
    <p:sldId id="2481" r:id="rId4"/>
    <p:sldId id="2482" r:id="rId5"/>
    <p:sldId id="2483" r:id="rId6"/>
    <p:sldId id="2484" r:id="rId7"/>
    <p:sldId id="2485" r:id="rId8"/>
    <p:sldId id="2487" r:id="rId9"/>
    <p:sldId id="2488" r:id="rId10"/>
    <p:sldId id="2489" r:id="rId11"/>
    <p:sldId id="2490"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FF7E79"/>
    <a:srgbClr val="A5A5E9"/>
    <a:srgbClr val="4B4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94660"/>
  </p:normalViewPr>
  <p:slideViewPr>
    <p:cSldViewPr>
      <p:cViewPr varScale="1">
        <p:scale>
          <a:sx n="124" d="100"/>
          <a:sy n="124" d="100"/>
        </p:scale>
        <p:origin x="1200" y="16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38" d="100"/>
        <a:sy n="138"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9/17/25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lvl1pPr>
              <a:defRPr sz="2800" b="1" i="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sz="2800" b="0">
                <a:latin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a:latin typeface="Arial" panose="020B0604020202020204" pitchFamily="34" charset="0"/>
                <a:cs typeface="Arial" panose="020B0604020202020204" pitchFamily="34" charset="0"/>
              </a:defRPr>
            </a:lvl2pPr>
            <a:lvl3pPr marL="1200150" indent="-285750">
              <a:buFont typeface="Arial" panose="020B0604020202020204" pitchFamily="34" charset="0"/>
              <a:buChar char="•"/>
              <a:defRPr sz="2000">
                <a:latin typeface="Arial" panose="020B0604020202020204" pitchFamily="34" charset="0"/>
                <a:cs typeface="Arial" panose="020B0604020202020204" pitchFamily="34" charset="0"/>
              </a:defRPr>
            </a:lvl3pPr>
            <a:lvl4pPr marL="1657350" indent="-285750">
              <a:buFont typeface="Arial" panose="020B0604020202020204" pitchFamily="34" charset="0"/>
              <a:buChar char="•"/>
              <a:defRPr sz="2000">
                <a:latin typeface="Arial" panose="020B0604020202020204" pitchFamily="34" charset="0"/>
                <a:cs typeface="Arial" panose="020B0604020202020204" pitchFamily="34" charset="0"/>
              </a:defRPr>
            </a:lvl4pPr>
            <a:lvl5pPr marL="2114550" indent="-285750">
              <a:buFont typeface="Arial" panose="020B0604020202020204" pitchFamily="34" charset="0"/>
              <a:buChar char="•"/>
              <a:defRPr sz="20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lvl1pPr>
              <a:defRPr sz="280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sz="2400" b="1">
                <a:latin typeface="Arial" panose="020B0604020202020204" pitchFamily="34" charset="0"/>
                <a:cs typeface="Arial" panose="020B0604020202020204" pitchFamily="34" charset="0"/>
              </a:defRPr>
            </a:lvl1pPr>
            <a:lvl2pPr marL="800100" indent="-342900">
              <a:buFont typeface="Arial" panose="020B0604020202020204" pitchFamily="34" charset="0"/>
              <a:buChar char="•"/>
              <a:defRPr sz="2000">
                <a:latin typeface="Arial" panose="020B0604020202020204" pitchFamily="34" charset="0"/>
                <a:cs typeface="Arial" panose="020B0604020202020204" pitchFamily="34" charset="0"/>
              </a:defRPr>
            </a:lvl2pPr>
            <a:lvl3pPr marL="1200150" indent="-285750">
              <a:buFont typeface="Arial" panose="020B0604020202020204" pitchFamily="34" charset="0"/>
              <a:buChar char="•"/>
              <a:defRPr sz="1800">
                <a:latin typeface="Arial" panose="020B0604020202020204" pitchFamily="34" charset="0"/>
                <a:cs typeface="Arial" panose="020B0604020202020204" pitchFamily="34" charset="0"/>
              </a:defRPr>
            </a:lvl3pPr>
            <a:lvl4pPr marL="1657350" indent="-285750">
              <a:buFont typeface="Arial" panose="020B0604020202020204" pitchFamily="34" charset="0"/>
              <a:buChar char="•"/>
              <a:defRPr sz="1800">
                <a:latin typeface="Arial" panose="020B0604020202020204" pitchFamily="34" charset="0"/>
                <a:cs typeface="Arial" panose="020B0604020202020204" pitchFamily="34" charset="0"/>
              </a:defRPr>
            </a:lvl4pPr>
            <a:lvl5pPr marL="2114550" indent="-285750">
              <a:buFont typeface="Arial" panose="020B0604020202020204" pitchFamily="34" charset="0"/>
              <a:buChar char="•"/>
              <a:defRPr sz="18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extLst>
      <p:ext uri="{BB962C8B-B14F-4D97-AF65-F5344CB8AC3E}">
        <p14:creationId xmlns:p14="http://schemas.microsoft.com/office/powerpoint/2010/main" val="4163284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15-25-457-01-accs</a:t>
            </a:r>
            <a:endParaRPr kumimoji="0" lang="en-GB" sz="1800" b="1" i="0" u="none" strike="noStrike" kern="1200" cap="none" spc="0" normalizeH="0" baseline="0" noProof="0" dirty="0">
              <a:ln>
                <a:noFill/>
              </a:ln>
              <a:solidFill>
                <a:srgbClr val="FF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7723446" y="6475413"/>
            <a:ext cx="3630354"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i-FI" sz="1200" dirty="0">
                <a:solidFill>
                  <a:srgbClr val="000000"/>
                </a:solidFill>
              </a:rPr>
              <a:t>S. Ishihara, K. </a:t>
            </a:r>
            <a:r>
              <a:rPr lang="fi-FI" sz="1200" dirty="0" err="1">
                <a:solidFill>
                  <a:srgbClr val="000000"/>
                </a:solidFill>
              </a:rPr>
              <a:t>Agata</a:t>
            </a:r>
            <a:r>
              <a:rPr lang="fi-FI" sz="1200" dirty="0">
                <a:solidFill>
                  <a:srgbClr val="000000"/>
                </a:solidFill>
              </a:rPr>
              <a:t> (</a:t>
            </a:r>
            <a:r>
              <a:rPr lang="fi-FI" sz="1200" dirty="0" err="1">
                <a:solidFill>
                  <a:srgbClr val="000000"/>
                </a:solidFill>
              </a:rPr>
              <a:t>Shizuoka</a:t>
            </a:r>
            <a:r>
              <a:rPr lang="fi-FI" sz="1200" dirty="0">
                <a:solidFill>
                  <a:srgbClr val="000000"/>
                </a:solidFill>
              </a:rPr>
              <a:t> U.), M. </a:t>
            </a:r>
            <a:r>
              <a:rPr lang="fi-FI" sz="1200" dirty="0" err="1">
                <a:solidFill>
                  <a:srgbClr val="000000"/>
                </a:solidFill>
              </a:rPr>
              <a:t>Ogawa</a:t>
            </a:r>
            <a:r>
              <a:rPr lang="fi-FI" sz="1200" dirty="0">
                <a:solidFill>
                  <a:srgbClr val="000000"/>
                </a:solidFill>
              </a:rPr>
              <a:t> (Sophia U)</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911B32-6BDB-602A-D938-6F5CC253A64E}"/>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7" name="Rectangle 3">
            <a:extLst>
              <a:ext uri="{FF2B5EF4-FFF2-40B4-BE49-F238E27FC236}">
                <a16:creationId xmlns:a16="http://schemas.microsoft.com/office/drawing/2014/main" id="{42FDB627-5F69-1073-4BEA-8A2C37E621DF}"/>
              </a:ext>
            </a:extLst>
          </p:cNvPr>
          <p:cNvSpPr>
            <a:spLocks noChangeArrowheads="1"/>
          </p:cNvSpPr>
          <p:nvPr/>
        </p:nvSpPr>
        <p:spPr bwMode="auto">
          <a:xfrm>
            <a:off x="609600" y="762000"/>
            <a:ext cx="10972800"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en-US" sz="1800" b="1" u="sng" dirty="0">
                <a:solidFill>
                  <a:srgbClr val="000000"/>
                </a:solidFill>
                <a:effectLst>
                  <a:outerShdw blurRad="38100" dist="38100" dir="2700000" algn="tl">
                    <a:srgbClr val="C0C0C0"/>
                  </a:outerShdw>
                </a:effectLst>
                <a:latin typeface="Times New Roman" panose="02020603050405020304" pitchFamily="18" charset="0"/>
                <a:ea typeface="+mn-ea"/>
              </a:rPr>
              <a:t>Project: IEEE P802.15 Working Group for Wireless Personal Area Networks (WPANs)</a:t>
            </a:r>
            <a:endParaRPr lang="en-US" altLang="en-US" sz="1600" b="1" dirty="0">
              <a:solidFill>
                <a:srgbClr val="000000"/>
              </a:solidFill>
              <a:latin typeface="Times New Roman" panose="02020603050405020304" pitchFamily="18" charset="0"/>
              <a:ea typeface="+mn-ea"/>
            </a:endParaRPr>
          </a:p>
          <a:p>
            <a:pPr defTabSz="914400">
              <a:buClrTx/>
              <a:buSzTx/>
              <a:buFontTx/>
              <a:buNone/>
            </a:pPr>
            <a:endParaRPr lang="en-US" altLang="en-US" sz="1600" dirty="0">
              <a:solidFill>
                <a:srgbClr val="000000"/>
              </a:solidFill>
              <a:latin typeface="Times New Roman" panose="02020603050405020304" pitchFamily="18" charset="0"/>
              <a:ea typeface="+mn-ea"/>
            </a:endParaRPr>
          </a:p>
          <a:p>
            <a:pPr defTabSz="914400">
              <a:buClrTx/>
              <a:buSzTx/>
              <a:buFontTx/>
              <a:buNone/>
            </a:pPr>
            <a:r>
              <a:rPr lang="en-US" altLang="en-US" sz="1600" b="1" dirty="0">
                <a:solidFill>
                  <a:srgbClr val="000000"/>
                </a:solidFill>
                <a:latin typeface="Times New Roman" panose="02020603050405020304" pitchFamily="18" charset="0"/>
                <a:ea typeface="+mn-ea"/>
              </a:rPr>
              <a:t>Submission Title:</a:t>
            </a:r>
            <a:r>
              <a:rPr lang="en-US" altLang="en-US" sz="1600" dirty="0">
                <a:solidFill>
                  <a:srgbClr val="000000"/>
                </a:solidFill>
                <a:latin typeface="Times New Roman" panose="02020603050405020304" pitchFamily="18" charset="0"/>
                <a:ea typeface="+mn-ea"/>
              </a:rPr>
              <a:t> [Enhancement of SRM for Adapting Coexisting Environments]	</a:t>
            </a:r>
          </a:p>
          <a:p>
            <a:pPr defTabSz="914400">
              <a:buClrTx/>
              <a:buSzTx/>
              <a:buFontTx/>
              <a:buNone/>
            </a:pPr>
            <a:r>
              <a:rPr lang="en-US" altLang="en-US" sz="1600" b="1" dirty="0">
                <a:solidFill>
                  <a:srgbClr val="000000"/>
                </a:solidFill>
                <a:latin typeface="Times New Roman" panose="02020603050405020304" pitchFamily="18" charset="0"/>
                <a:ea typeface="+mn-ea"/>
              </a:rPr>
              <a:t>Date Submitted: </a:t>
            </a:r>
            <a:r>
              <a:rPr lang="en-US" altLang="en-US" sz="1600" dirty="0">
                <a:solidFill>
                  <a:srgbClr val="000000"/>
                </a:solidFill>
                <a:latin typeface="Times New Roman" panose="02020603050405020304" pitchFamily="18" charset="0"/>
                <a:ea typeface="+mn-ea"/>
              </a:rPr>
              <a:t>[</a:t>
            </a:r>
            <a:r>
              <a:rPr lang="en-US" altLang="en-US" sz="1600" dirty="0">
                <a:solidFill>
                  <a:schemeClr val="tx1"/>
                </a:solidFill>
                <a:latin typeface="Times New Roman" panose="02020603050405020304" pitchFamily="18" charset="0"/>
                <a:ea typeface="+mn-ea"/>
              </a:rPr>
              <a:t>16</a:t>
            </a:r>
            <a:r>
              <a:rPr lang="en-US" altLang="en-JP" sz="1600" dirty="0">
                <a:solidFill>
                  <a:schemeClr val="tx1"/>
                </a:solidFill>
              </a:rPr>
              <a:t> Sep. 2025</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Source:</a:t>
            </a:r>
            <a:r>
              <a:rPr lang="en-US" altLang="en-US" sz="1600" dirty="0">
                <a:solidFill>
                  <a:srgbClr val="000000"/>
                </a:solidFill>
                <a:latin typeface="Times New Roman" panose="02020603050405020304" pitchFamily="18" charset="0"/>
                <a:ea typeface="+mn-ea"/>
              </a:rPr>
              <a:t> [Susumu Ishihara</a:t>
            </a:r>
            <a:r>
              <a:rPr lang="en-US" altLang="en-US" sz="1600" baseline="30000" dirty="0">
                <a:solidFill>
                  <a:srgbClr val="000000"/>
                </a:solidFill>
                <a:latin typeface="Times New Roman" panose="02020603050405020304" pitchFamily="18" charset="0"/>
                <a:ea typeface="+mn-ea"/>
              </a:rPr>
              <a:t>1</a:t>
            </a:r>
            <a:r>
              <a:rPr lang="en-US" altLang="en-US" sz="1600" dirty="0">
                <a:solidFill>
                  <a:srgbClr val="000000"/>
                </a:solidFill>
                <a:latin typeface="Times New Roman" panose="02020603050405020304" pitchFamily="18" charset="0"/>
                <a:ea typeface="+mn-ea"/>
              </a:rPr>
              <a:t>, </a:t>
            </a:r>
            <a:r>
              <a:rPr lang="en-US" altLang="en-JP" sz="1600" dirty="0">
                <a:solidFill>
                  <a:schemeClr val="tx1"/>
                </a:solidFill>
              </a:rPr>
              <a:t>Masakatsu Ogawa</a:t>
            </a:r>
            <a:r>
              <a:rPr lang="en-US" altLang="en-JP" sz="1600" baseline="30000" dirty="0">
                <a:solidFill>
                  <a:schemeClr val="tx1"/>
                </a:solidFill>
              </a:rPr>
              <a:t>2</a:t>
            </a:r>
            <a:r>
              <a:rPr lang="en-US" altLang="en-US" sz="1600" dirty="0">
                <a:solidFill>
                  <a:srgbClr val="000000"/>
                </a:solidFill>
                <a:latin typeface="Times New Roman" panose="02020603050405020304" pitchFamily="18" charset="0"/>
                <a:ea typeface="+mn-ea"/>
              </a:rPr>
              <a:t>, </a:t>
            </a:r>
            <a:r>
              <a:rPr lang="en-US" altLang="en-JP" sz="1600" dirty="0">
                <a:solidFill>
                  <a:schemeClr val="tx1"/>
                </a:solidFill>
              </a:rPr>
              <a:t>Tetsushi Ikegami</a:t>
            </a:r>
            <a:r>
              <a:rPr lang="en-US" altLang="en-JP" sz="1600" baseline="30000" dirty="0">
                <a:solidFill>
                  <a:schemeClr val="tx1"/>
                </a:solidFill>
              </a:rPr>
              <a:t>3</a:t>
            </a:r>
            <a:r>
              <a:rPr lang="en-US" altLang="en-JP" sz="1600" dirty="0">
                <a:solidFill>
                  <a:schemeClr val="tx1"/>
                </a:solidFill>
              </a:rPr>
              <a:t>,</a:t>
            </a:r>
            <a:r>
              <a:rPr lang="en-US" altLang="en-JP" sz="1600" baseline="30000" dirty="0">
                <a:solidFill>
                  <a:schemeClr val="tx1"/>
                </a:solidFill>
              </a:rPr>
              <a:t> </a:t>
            </a:r>
            <a:r>
              <a:rPr lang="en-US" altLang="en-JP" sz="1600" dirty="0">
                <a:solidFill>
                  <a:schemeClr val="tx1"/>
                </a:solidFill>
              </a:rPr>
              <a:t>Shugo Kajita</a:t>
            </a:r>
            <a:r>
              <a:rPr lang="en-US" altLang="en-JP" sz="1600" baseline="30000" dirty="0">
                <a:solidFill>
                  <a:schemeClr val="tx1"/>
                </a:solidFill>
              </a:rPr>
              <a:t>4</a:t>
            </a:r>
            <a:r>
              <a:rPr lang="en-US" altLang="en-JP" sz="1600" dirty="0">
                <a:solidFill>
                  <a:schemeClr val="tx1"/>
                </a:solidFill>
              </a:rPr>
              <a:t>, Arata Kato</a:t>
            </a:r>
            <a:r>
              <a:rPr lang="en-US" altLang="en-JP" sz="1600" baseline="30000" dirty="0">
                <a:solidFill>
                  <a:schemeClr val="tx1"/>
                </a:solidFill>
              </a:rPr>
              <a:t>4</a:t>
            </a:r>
            <a:r>
              <a:rPr lang="en-US" altLang="en-JP" sz="1600" dirty="0">
                <a:solidFill>
                  <a:schemeClr val="tx1"/>
                </a:solidFill>
              </a:rPr>
              <a:t>, Mineo Takai</a:t>
            </a:r>
            <a:r>
              <a:rPr lang="en-US" altLang="en-JP" sz="1600" baseline="30000" dirty="0">
                <a:solidFill>
                  <a:schemeClr val="tx1"/>
                </a:solidFill>
              </a:rPr>
              <a:t>5</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Company [</a:t>
            </a:r>
            <a:r>
              <a:rPr lang="en-US" altLang="en-JP" sz="1600" baseline="30000" dirty="0">
                <a:solidFill>
                  <a:schemeClr val="tx1"/>
                </a:solidFill>
              </a:rPr>
              <a:t>1</a:t>
            </a:r>
            <a:r>
              <a:rPr lang="en-US" altLang="en-JP" sz="1600" dirty="0">
                <a:solidFill>
                  <a:schemeClr val="tx1"/>
                </a:solidFill>
              </a:rPr>
              <a:t>Shizuoka University, </a:t>
            </a:r>
            <a:r>
              <a:rPr lang="en-US" altLang="en-JP" sz="1600" baseline="30000" dirty="0">
                <a:solidFill>
                  <a:schemeClr val="tx1"/>
                </a:solidFill>
              </a:rPr>
              <a:t>2</a:t>
            </a:r>
            <a:r>
              <a:rPr lang="en-US" altLang="en-JP" sz="1600" dirty="0">
                <a:solidFill>
                  <a:schemeClr val="tx1"/>
                </a:solidFill>
              </a:rPr>
              <a:t>Sophia University, </a:t>
            </a:r>
            <a:r>
              <a:rPr lang="en-US" altLang="en-JP" sz="1600" baseline="30000" dirty="0">
                <a:solidFill>
                  <a:schemeClr val="tx1"/>
                </a:solidFill>
              </a:rPr>
              <a:t>3</a:t>
            </a:r>
            <a:r>
              <a:rPr lang="en-US" altLang="en-JP" sz="1600" dirty="0">
                <a:solidFill>
                  <a:schemeClr val="tx1"/>
                </a:solidFill>
              </a:rPr>
              <a:t>Meiji University, </a:t>
            </a:r>
            <a:r>
              <a:rPr lang="en-US" altLang="en-JP" sz="1600" baseline="30000" dirty="0">
                <a:solidFill>
                  <a:schemeClr val="tx1"/>
                </a:solidFill>
              </a:rPr>
              <a:t>4</a:t>
            </a:r>
            <a:r>
              <a:rPr lang="en-US" altLang="en-JP" sz="1600" dirty="0">
                <a:solidFill>
                  <a:schemeClr val="tx1"/>
                </a:solidFill>
              </a:rPr>
              <a:t>Space-Time Engineering Japan, Inc., </a:t>
            </a:r>
            <a:r>
              <a:rPr lang="en-US" altLang="en-JP" sz="1600" baseline="30000" dirty="0">
                <a:solidFill>
                  <a:schemeClr val="tx1"/>
                </a:solidFill>
              </a:rPr>
              <a:t>5</a:t>
            </a:r>
            <a:r>
              <a:rPr lang="en-US" altLang="en-JP" sz="1600" dirty="0">
                <a:solidFill>
                  <a:schemeClr val="tx1"/>
                </a:solidFill>
              </a:rPr>
              <a:t>Space-Time Engineering, LLC</a:t>
            </a:r>
            <a:r>
              <a:rPr lang="en-US" altLang="en-US" sz="1600" dirty="0">
                <a:solidFill>
                  <a:schemeClr val="tx1"/>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Address []</a:t>
            </a:r>
          </a:p>
          <a:p>
            <a:pPr defTabSz="914400">
              <a:buClrTx/>
              <a:buSzTx/>
              <a:buFontTx/>
              <a:buNone/>
            </a:pPr>
            <a:r>
              <a:rPr lang="en-US" altLang="en-US" sz="1600" dirty="0">
                <a:solidFill>
                  <a:srgbClr val="000000"/>
                </a:solidFill>
                <a:latin typeface="Times New Roman" panose="02020603050405020304" pitchFamily="18" charset="0"/>
                <a:ea typeface="+mn-ea"/>
              </a:rPr>
              <a:t>Voice:[], FAX: [], E-Mail:[</a:t>
            </a:r>
            <a:r>
              <a:rPr lang="en-US" altLang="en-JP" sz="1600" dirty="0" err="1">
                <a:solidFill>
                  <a:schemeClr val="tx2"/>
                </a:solidFill>
              </a:rPr>
              <a:t>ishihara.susumu@shizuoka.ac.jp</a:t>
            </a:r>
            <a:r>
              <a:rPr lang="en-US" altLang="en-JP" sz="1600" dirty="0">
                <a:solidFill>
                  <a:schemeClr val="tx2"/>
                </a:solidFill>
              </a:rPr>
              <a:t>, </a:t>
            </a:r>
            <a:r>
              <a:rPr lang="en-US" altLang="en-JP" sz="1600" dirty="0" err="1">
                <a:solidFill>
                  <a:schemeClr val="tx2"/>
                </a:solidFill>
              </a:rPr>
              <a:t>m-ogawa@sophia.ac.jp</a:t>
            </a:r>
            <a:r>
              <a:rPr lang="en-US" altLang="en-JP" sz="1600" dirty="0">
                <a:solidFill>
                  <a:schemeClr val="tx2"/>
                </a:solidFill>
              </a:rPr>
              <a:t>, </a:t>
            </a:r>
            <a:r>
              <a:rPr lang="en-US" altLang="en-JP" sz="1600" dirty="0" err="1">
                <a:solidFill>
                  <a:schemeClr val="tx2"/>
                </a:solidFill>
              </a:rPr>
              <a:t>ikegami@meiji.ac.jp</a:t>
            </a:r>
            <a:r>
              <a:rPr lang="en-US" altLang="en-JP" sz="1600" dirty="0">
                <a:solidFill>
                  <a:schemeClr val="tx2"/>
                </a:solidFill>
              </a:rPr>
              <a:t>, </a:t>
            </a:r>
            <a:r>
              <a:rPr lang="en-US" altLang="en-JP" sz="1600" dirty="0" err="1">
                <a:solidFill>
                  <a:schemeClr val="tx2"/>
                </a:solidFill>
              </a:rPr>
              <a:t>skajita@spacetime-eng.com</a:t>
            </a:r>
            <a:r>
              <a:rPr lang="en-US" altLang="en-JP" sz="1600" dirty="0">
                <a:solidFill>
                  <a:schemeClr val="tx2"/>
                </a:solidFill>
              </a:rPr>
              <a:t>, </a:t>
            </a:r>
            <a:r>
              <a:rPr lang="en-US" altLang="en-JP" sz="1600" dirty="0" err="1">
                <a:solidFill>
                  <a:schemeClr val="tx2"/>
                </a:solidFill>
              </a:rPr>
              <a:t>akato@spacetime-eng.com</a:t>
            </a:r>
            <a:r>
              <a:rPr lang="en-US" altLang="en-JP" sz="1600" dirty="0">
                <a:solidFill>
                  <a:schemeClr val="tx2"/>
                </a:solidFill>
              </a:rPr>
              <a:t>, </a:t>
            </a:r>
            <a:r>
              <a:rPr lang="en-US" altLang="en-JP" sz="1600" dirty="0" err="1">
                <a:solidFill>
                  <a:schemeClr val="tx2"/>
                </a:solidFill>
              </a:rPr>
              <a:t>mineo@ieee.org</a:t>
            </a:r>
            <a:r>
              <a:rPr lang="en-US" altLang="en-US" sz="1600" dirty="0">
                <a:solidFill>
                  <a:srgbClr val="000000"/>
                </a:solidFill>
                <a:latin typeface="Times New Roman" panose="02020603050405020304" pitchFamily="18" charset="0"/>
                <a:ea typeface="+mn-ea"/>
              </a:rPr>
              <a:t>]	</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Re: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a:t>
            </a:r>
            <a:endParaRPr lang="en-US" altLang="en-US" sz="1600" dirty="0">
              <a:solidFill>
                <a:srgbClr val="000000"/>
              </a:solidFill>
              <a:latin typeface="Times New Roman" panose="02020603050405020304" pitchFamily="18" charset="0"/>
              <a:ea typeface="+mn-ea"/>
            </a:endParaRP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Abstract:</a:t>
            </a:r>
            <a:r>
              <a:rPr lang="en-US" altLang="en-US" sz="1600" dirty="0">
                <a:solidFill>
                  <a:srgbClr val="000000"/>
                </a:solidFill>
                <a:latin typeface="Times New Roman" panose="02020603050405020304" pitchFamily="18" charset="0"/>
                <a:ea typeface="+mn-ea"/>
              </a:rPr>
              <a:t>	[Some ideas for </a:t>
            </a:r>
            <a:r>
              <a:rPr lang="en-US" altLang="en-JP" sz="1600" dirty="0">
                <a:solidFill>
                  <a:schemeClr val="tx2"/>
                </a:solidFill>
              </a:rPr>
              <a:t>enhancing the SRM function for adapting Coexisting Environment</a:t>
            </a:r>
            <a:r>
              <a:rPr lang="en-US" altLang="en-US" sz="1600" dirty="0">
                <a:solidFill>
                  <a:srgbClr val="000000"/>
                </a:solidFill>
                <a:latin typeface="Times New Roman" panose="02020603050405020304" pitchFamily="18" charset="0"/>
                <a:ea typeface="+mn-ea"/>
              </a:rPr>
              <a:t>]</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Purpose:</a:t>
            </a:r>
            <a:r>
              <a:rPr lang="en-US" altLang="en-US" sz="1600" dirty="0">
                <a:solidFill>
                  <a:srgbClr val="000000"/>
                </a:solidFill>
                <a:latin typeface="Times New Roman" panose="02020603050405020304" pitchFamily="18" charset="0"/>
                <a:ea typeface="+mn-ea"/>
              </a:rPr>
              <a:t>	[</a:t>
            </a:r>
            <a:r>
              <a:rPr lang="en-US" altLang="en-US" sz="1600" dirty="0">
                <a:solidFill>
                  <a:schemeClr val="tx1"/>
                </a:solidFill>
                <a:latin typeface="Times New Roman" panose="02020603050405020304" pitchFamily="18" charset="0"/>
                <a:ea typeface="+mn-ea"/>
              </a:rPr>
              <a:t>Prompting consideration of </a:t>
            </a:r>
            <a:r>
              <a:rPr lang="en-US" altLang="ja-JP" sz="1600" dirty="0">
                <a:solidFill>
                  <a:schemeClr val="tx1"/>
                </a:solidFill>
              </a:rPr>
              <a:t>enhancing the SRM function for adapting Coexisting Environment </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b="1" dirty="0">
                <a:solidFill>
                  <a:srgbClr val="000000"/>
                </a:solidFill>
                <a:latin typeface="Times New Roman" panose="02020603050405020304" pitchFamily="18" charset="0"/>
                <a:ea typeface="+mn-ea"/>
              </a:rPr>
              <a:t>Notice:</a:t>
            </a:r>
            <a:r>
              <a:rPr lang="en-US" altLang="en-US" sz="1600" dirty="0">
                <a:solidFill>
                  <a:srgbClr val="000000"/>
                </a:solidFill>
                <a:latin typeface="Times New Roman" panose="02020603050405020304" pitchFamily="18" charset="0"/>
                <a:ea typeface="+mn-ea"/>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en-US" sz="1600" b="1" dirty="0">
                <a:solidFill>
                  <a:srgbClr val="000000"/>
                </a:solidFill>
                <a:latin typeface="Times New Roman" panose="02020603050405020304" pitchFamily="18" charset="0"/>
                <a:ea typeface="+mn-ea"/>
              </a:rPr>
              <a:t>Release:</a:t>
            </a:r>
            <a:r>
              <a:rPr lang="en-US" altLang="en-US" sz="1600" dirty="0">
                <a:solidFill>
                  <a:srgbClr val="000000"/>
                </a:solidFill>
                <a:latin typeface="Times New Roman" panose="02020603050405020304" pitchFamily="18" charset="0"/>
                <a:ea typeface="+mn-ea"/>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85982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C4EAC2-757A-7502-E39A-719C4BB65957}"/>
              </a:ext>
            </a:extLst>
          </p:cNvPr>
          <p:cNvSpPr>
            <a:spLocks noGrp="1"/>
          </p:cNvSpPr>
          <p:nvPr>
            <p:ph type="title"/>
          </p:nvPr>
        </p:nvSpPr>
        <p:spPr/>
        <p:txBody>
          <a:bodyPr/>
          <a:lstStyle/>
          <a:p>
            <a:r>
              <a:rPr kumimoji="1" lang="en-US" altLang="ja-JP" dirty="0"/>
              <a:t>Ideas for extending SRM</a:t>
            </a:r>
            <a:endParaRPr kumimoji="1" lang="ja-JP" altLang="en-US"/>
          </a:p>
        </p:txBody>
      </p:sp>
      <p:sp>
        <p:nvSpPr>
          <p:cNvPr id="3" name="コンテンツ プレースホルダー 2">
            <a:extLst>
              <a:ext uri="{FF2B5EF4-FFF2-40B4-BE49-F238E27FC236}">
                <a16:creationId xmlns:a16="http://schemas.microsoft.com/office/drawing/2014/main" id="{CF1DF969-1220-7070-5551-3CB1E596353F}"/>
              </a:ext>
            </a:extLst>
          </p:cNvPr>
          <p:cNvSpPr>
            <a:spLocks noGrp="1"/>
          </p:cNvSpPr>
          <p:nvPr>
            <p:ph idx="1"/>
          </p:nvPr>
        </p:nvSpPr>
        <p:spPr/>
        <p:txBody>
          <a:bodyPr/>
          <a:lstStyle/>
          <a:p>
            <a:r>
              <a:rPr kumimoji="1" lang="en-US" altLang="ja-JP" b="1" dirty="0"/>
              <a:t>Introducing the following metrics or options</a:t>
            </a:r>
          </a:p>
          <a:p>
            <a:endParaRPr kumimoji="1" lang="en-US" altLang="ja-JP" dirty="0"/>
          </a:p>
          <a:p>
            <a:pPr lvl="1"/>
            <a:r>
              <a:rPr kumimoji="1" lang="en-US" altLang="ja-JP" b="1" dirty="0"/>
              <a:t>Number of filtered other PAN frames</a:t>
            </a:r>
          </a:p>
          <a:p>
            <a:pPr lvl="2"/>
            <a:r>
              <a:rPr kumimoji="1" lang="en-US" altLang="ja-JP" dirty="0"/>
              <a:t>Count of the number of filtered frames due to destination PAN ID.</a:t>
            </a:r>
          </a:p>
          <a:p>
            <a:pPr lvl="1"/>
            <a:r>
              <a:rPr kumimoji="1" lang="en-US" altLang="ja-JP" b="1" dirty="0" err="1"/>
              <a:t>macTxDeferredTime</a:t>
            </a:r>
            <a:r>
              <a:rPr kumimoji="1" lang="en-US" altLang="ja-JP" b="1" i="1" dirty="0" err="1"/>
              <a:t>ByED</a:t>
            </a:r>
            <a:r>
              <a:rPr kumimoji="1" lang="en-US" altLang="ja-JP" b="1" dirty="0"/>
              <a:t> and </a:t>
            </a:r>
            <a:r>
              <a:rPr kumimoji="1" lang="en-US" altLang="ja-JP" b="1" dirty="0" err="1"/>
              <a:t>macTxDeferredTime</a:t>
            </a:r>
            <a:r>
              <a:rPr kumimoji="1" lang="en-US" altLang="ja-JP" b="1" i="1" dirty="0" err="1"/>
              <a:t>ByCS</a:t>
            </a:r>
            <a:endParaRPr kumimoji="1" lang="en-US" altLang="ja-JP" b="1" i="1" dirty="0"/>
          </a:p>
          <a:p>
            <a:pPr lvl="2"/>
            <a:r>
              <a:rPr kumimoji="1" lang="en-US" altLang="ja-JP" dirty="0"/>
              <a:t>Extended version of “Percentage of time of failed transmissions”</a:t>
            </a:r>
            <a:r>
              <a:rPr lang="en-US" altLang="ja-JP" b="1" dirty="0"/>
              <a:t> (</a:t>
            </a:r>
            <a:r>
              <a:rPr kumimoji="1" lang="en-US" altLang="ja-JP" dirty="0" err="1"/>
              <a:t>macTxDeferredTime</a:t>
            </a:r>
            <a:r>
              <a:rPr kumimoji="1" lang="en-US" altLang="ja-JP" dirty="0"/>
              <a:t>)</a:t>
            </a:r>
          </a:p>
          <a:p>
            <a:pPr lvl="2"/>
            <a:r>
              <a:rPr kumimoji="1" lang="en-US" altLang="ja-JP" dirty="0"/>
              <a:t>This can be used If CCA mode 3a is used or different CCA modes are used for each of backoff slots in </a:t>
            </a:r>
            <a:r>
              <a:rPr kumimoji="1" lang="en-US" altLang="ja-JP" dirty="0" err="1"/>
              <a:t>suspendable</a:t>
            </a:r>
            <a:r>
              <a:rPr kumimoji="1" lang="en-US" altLang="ja-JP" dirty="0"/>
              <a:t> CSMA-CA.</a:t>
            </a:r>
          </a:p>
          <a:p>
            <a:pPr lvl="2"/>
            <a:endParaRPr kumimoji="1" lang="en-US" altLang="ja-JP" dirty="0"/>
          </a:p>
        </p:txBody>
      </p:sp>
      <p:sp>
        <p:nvSpPr>
          <p:cNvPr id="4" name="スライド番号プレースホルダー 3">
            <a:extLst>
              <a:ext uri="{FF2B5EF4-FFF2-40B4-BE49-F238E27FC236}">
                <a16:creationId xmlns:a16="http://schemas.microsoft.com/office/drawing/2014/main" id="{53E10C7E-79F7-3582-4A38-A4FFBA95B59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099272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867549-8A88-AB53-5B0D-6F4DABFE0220}"/>
              </a:ext>
            </a:extLst>
          </p:cNvPr>
          <p:cNvSpPr>
            <a:spLocks noGrp="1"/>
          </p:cNvSpPr>
          <p:nvPr>
            <p:ph type="title"/>
          </p:nvPr>
        </p:nvSpPr>
        <p:spPr/>
        <p:txBody>
          <a:bodyPr/>
          <a:lstStyle/>
          <a:p>
            <a:r>
              <a:rPr kumimoji="1" lang="en-US" altLang="ja-JP" dirty="0"/>
              <a:t>Conclusions</a:t>
            </a:r>
            <a:endParaRPr kumimoji="1" lang="ja-JP" altLang="en-US"/>
          </a:p>
        </p:txBody>
      </p:sp>
      <p:sp>
        <p:nvSpPr>
          <p:cNvPr id="3" name="コンテンツ プレースホルダー 2">
            <a:extLst>
              <a:ext uri="{FF2B5EF4-FFF2-40B4-BE49-F238E27FC236}">
                <a16:creationId xmlns:a16="http://schemas.microsoft.com/office/drawing/2014/main" id="{2229CC55-1759-3E71-E337-03FF3F2A5D44}"/>
              </a:ext>
            </a:extLst>
          </p:cNvPr>
          <p:cNvSpPr>
            <a:spLocks noGrp="1"/>
          </p:cNvSpPr>
          <p:nvPr>
            <p:ph idx="1"/>
          </p:nvPr>
        </p:nvSpPr>
        <p:spPr/>
        <p:txBody>
          <a:bodyPr/>
          <a:lstStyle/>
          <a:p>
            <a:pPr>
              <a:spcBef>
                <a:spcPts val="1200"/>
              </a:spcBef>
            </a:pPr>
            <a:r>
              <a:rPr kumimoji="1" lang="en-US" altLang="ja-JP" dirty="0"/>
              <a:t>Proposed ideas for additional metrics in SRM for adapting coexisting environments</a:t>
            </a:r>
          </a:p>
          <a:p>
            <a:pPr lvl="1">
              <a:spcBef>
                <a:spcPts val="1200"/>
              </a:spcBef>
            </a:pPr>
            <a:r>
              <a:rPr kumimoji="1" lang="en-US" altLang="ja-JP" dirty="0"/>
              <a:t>Number of filtered other PAN frames</a:t>
            </a:r>
          </a:p>
          <a:p>
            <a:pPr lvl="1">
              <a:spcBef>
                <a:spcPts val="1200"/>
              </a:spcBef>
            </a:pPr>
            <a:r>
              <a:rPr kumimoji="1" lang="en-US" altLang="ja-JP" dirty="0" err="1"/>
              <a:t>macTxDeferredTimeByED</a:t>
            </a:r>
            <a:r>
              <a:rPr kumimoji="1" lang="en-US" altLang="ja-JP" dirty="0"/>
              <a:t> and </a:t>
            </a:r>
            <a:r>
              <a:rPr kumimoji="1" lang="en-US" altLang="ja-JP" dirty="0" err="1"/>
              <a:t>macTxDeferredTimeByCS</a:t>
            </a:r>
            <a:endParaRPr kumimoji="1" lang="en-US" altLang="ja-JP" dirty="0"/>
          </a:p>
          <a:p>
            <a:pPr>
              <a:spcBef>
                <a:spcPts val="1200"/>
              </a:spcBef>
            </a:pPr>
            <a:r>
              <a:rPr kumimoji="1" lang="en-US" altLang="ja-JP" dirty="0"/>
              <a:t>These metrics can be used for reporting the existence of a coexisting network from edge devices to the coordinator.</a:t>
            </a:r>
          </a:p>
          <a:p>
            <a:pPr>
              <a:spcBef>
                <a:spcPts val="1200"/>
              </a:spcBef>
            </a:pPr>
            <a:r>
              <a:rPr kumimoji="1" lang="en-US" altLang="ja-JP" b="1" dirty="0"/>
              <a:t>Next step</a:t>
            </a:r>
          </a:p>
          <a:p>
            <a:pPr lvl="1">
              <a:spcBef>
                <a:spcPts val="1200"/>
              </a:spcBef>
            </a:pPr>
            <a:r>
              <a:rPr kumimoji="1" lang="en-US" altLang="ja-JP" dirty="0"/>
              <a:t>Demonstrate the effect of these metrics through simulations</a:t>
            </a:r>
          </a:p>
          <a:p>
            <a:pPr lvl="1">
              <a:spcBef>
                <a:spcPts val="1200"/>
              </a:spcBef>
            </a:pPr>
            <a:endParaRPr kumimoji="1" lang="en-US" altLang="ja-JP" dirty="0"/>
          </a:p>
        </p:txBody>
      </p:sp>
      <p:sp>
        <p:nvSpPr>
          <p:cNvPr id="4" name="スライド番号プレースホルダー 3">
            <a:extLst>
              <a:ext uri="{FF2B5EF4-FFF2-40B4-BE49-F238E27FC236}">
                <a16:creationId xmlns:a16="http://schemas.microsoft.com/office/drawing/2014/main" id="{A61A1541-A94E-EB5E-A535-171DB9F0F17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452089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EAB60E9-4013-78CD-0465-AF603C0598BA}"/>
              </a:ext>
            </a:extLst>
          </p:cNvPr>
          <p:cNvSpPr>
            <a:spLocks noGrp="1"/>
          </p:cNvSpPr>
          <p:nvPr>
            <p:ph type="ctrTitle"/>
          </p:nvPr>
        </p:nvSpPr>
        <p:spPr/>
        <p:txBody>
          <a:bodyPr/>
          <a:lstStyle/>
          <a:p>
            <a:r>
              <a:rPr lang="en-US" altLang="ja-JP" dirty="0">
                <a:latin typeface="Arial" panose="020B0604020202020204" pitchFamily="34" charset="0"/>
                <a:cs typeface="Arial" panose="020B0604020202020204" pitchFamily="34" charset="0"/>
              </a:rPr>
              <a:t>Enhancement of SRM for</a:t>
            </a:r>
            <a:br>
              <a:rPr lang="en-US" altLang="ja-JP" dirty="0">
                <a:latin typeface="Arial" panose="020B0604020202020204" pitchFamily="34" charset="0"/>
                <a:cs typeface="Arial" panose="020B0604020202020204" pitchFamily="34" charset="0"/>
              </a:rPr>
            </a:br>
            <a:r>
              <a:rPr lang="en-US" altLang="ja-JP" dirty="0">
                <a:latin typeface="Arial" panose="020B0604020202020204" pitchFamily="34" charset="0"/>
                <a:cs typeface="Arial" panose="020B0604020202020204" pitchFamily="34" charset="0"/>
              </a:rPr>
              <a:t>Adapting Coexisting Environments</a:t>
            </a:r>
            <a:endParaRPr lang="ja-JP" altLang="en-US">
              <a:latin typeface="Arial" panose="020B0604020202020204" pitchFamily="34" charset="0"/>
              <a:cs typeface="Arial" panose="020B0604020202020204" pitchFamily="34" charset="0"/>
            </a:endParaRPr>
          </a:p>
        </p:txBody>
      </p:sp>
      <p:sp>
        <p:nvSpPr>
          <p:cNvPr id="4" name="字幕 3">
            <a:extLst>
              <a:ext uri="{FF2B5EF4-FFF2-40B4-BE49-F238E27FC236}">
                <a16:creationId xmlns:a16="http://schemas.microsoft.com/office/drawing/2014/main" id="{BB468D34-E3CF-99F1-5798-3BF2D37A6174}"/>
              </a:ext>
            </a:extLst>
          </p:cNvPr>
          <p:cNvSpPr>
            <a:spLocks noGrp="1"/>
          </p:cNvSpPr>
          <p:nvPr>
            <p:ph type="subTitle" idx="1"/>
          </p:nvPr>
        </p:nvSpPr>
        <p:spPr>
          <a:xfrm>
            <a:off x="1562100" y="3886200"/>
            <a:ext cx="9067800" cy="1752600"/>
          </a:xfrm>
        </p:spPr>
        <p:txBody>
          <a:bodyPr/>
          <a:lstStyle/>
          <a:p>
            <a:r>
              <a:rPr lang="en-US" altLang="en-US" dirty="0">
                <a:latin typeface="Arial" panose="020B0604020202020204" pitchFamily="34" charset="0"/>
                <a:cs typeface="Arial" panose="020B0604020202020204" pitchFamily="34" charset="0"/>
              </a:rPr>
              <a:t>Susumu Ishihara</a:t>
            </a:r>
            <a:r>
              <a:rPr lang="en-US" altLang="en-US" baseline="30000" dirty="0">
                <a:latin typeface="Arial" panose="020B0604020202020204" pitchFamily="34" charset="0"/>
                <a:cs typeface="Arial" panose="020B0604020202020204" pitchFamily="34" charset="0"/>
              </a:rPr>
              <a:t>1</a:t>
            </a:r>
            <a:r>
              <a:rPr lang="en-US" altLang="en-US" dirty="0">
                <a:latin typeface="Arial" panose="020B0604020202020204" pitchFamily="34" charset="0"/>
                <a:cs typeface="Arial" panose="020B0604020202020204" pitchFamily="34" charset="0"/>
              </a:rPr>
              <a:t>, </a:t>
            </a:r>
            <a:r>
              <a:rPr lang="en-US" altLang="en-JP" dirty="0">
                <a:solidFill>
                  <a:schemeClr val="tx1"/>
                </a:solidFill>
                <a:latin typeface="Arial" panose="020B0604020202020204" pitchFamily="34" charset="0"/>
                <a:cs typeface="Arial" panose="020B0604020202020204" pitchFamily="34" charset="0"/>
              </a:rPr>
              <a:t>Masakatsu Ogawa</a:t>
            </a:r>
            <a:r>
              <a:rPr lang="en-US" altLang="en-JP" baseline="30000" dirty="0">
                <a:solidFill>
                  <a:schemeClr val="tx1"/>
                </a:solidFill>
                <a:latin typeface="Arial" panose="020B0604020202020204" pitchFamily="34" charset="0"/>
                <a:cs typeface="Arial" panose="020B0604020202020204" pitchFamily="34" charset="0"/>
              </a:rPr>
              <a:t>2</a:t>
            </a:r>
            <a:r>
              <a:rPr lang="en-US" altLang="en-US" dirty="0">
                <a:latin typeface="Arial" panose="020B0604020202020204" pitchFamily="34" charset="0"/>
                <a:cs typeface="Arial" panose="020B0604020202020204" pitchFamily="34" charset="0"/>
              </a:rPr>
              <a:t>, </a:t>
            </a:r>
            <a:r>
              <a:rPr lang="en-US" altLang="en-JP" dirty="0">
                <a:solidFill>
                  <a:schemeClr val="tx1"/>
                </a:solidFill>
                <a:latin typeface="Arial" panose="020B0604020202020204" pitchFamily="34" charset="0"/>
                <a:cs typeface="Arial" panose="020B0604020202020204" pitchFamily="34" charset="0"/>
              </a:rPr>
              <a:t>Tetsushi Ikegami</a:t>
            </a:r>
            <a:r>
              <a:rPr lang="en-US" altLang="en-JP" baseline="30000" dirty="0">
                <a:solidFill>
                  <a:schemeClr val="tx1"/>
                </a:solidFill>
                <a:latin typeface="Arial" panose="020B0604020202020204" pitchFamily="34" charset="0"/>
                <a:cs typeface="Arial" panose="020B0604020202020204" pitchFamily="34" charset="0"/>
              </a:rPr>
              <a:t>3</a:t>
            </a:r>
            <a:r>
              <a:rPr lang="en-US" altLang="en-JP" dirty="0">
                <a:solidFill>
                  <a:schemeClr val="tx1"/>
                </a:solidFill>
                <a:latin typeface="Arial" panose="020B0604020202020204" pitchFamily="34" charset="0"/>
                <a:cs typeface="Arial" panose="020B0604020202020204" pitchFamily="34" charset="0"/>
              </a:rPr>
              <a:t>,</a:t>
            </a:r>
            <a:r>
              <a:rPr lang="en-US" altLang="en-JP" baseline="30000" dirty="0">
                <a:solidFill>
                  <a:schemeClr val="tx1"/>
                </a:solidFill>
                <a:latin typeface="Arial" panose="020B0604020202020204" pitchFamily="34" charset="0"/>
                <a:cs typeface="Arial" panose="020B0604020202020204" pitchFamily="34" charset="0"/>
              </a:rPr>
              <a:t> </a:t>
            </a:r>
            <a:r>
              <a:rPr lang="en-US" altLang="en-JP" dirty="0">
                <a:solidFill>
                  <a:schemeClr val="tx1"/>
                </a:solidFill>
                <a:latin typeface="Arial" panose="020B0604020202020204" pitchFamily="34" charset="0"/>
                <a:cs typeface="Arial" panose="020B0604020202020204" pitchFamily="34" charset="0"/>
              </a:rPr>
              <a:t>Shugo Kajita</a:t>
            </a:r>
            <a:r>
              <a:rPr lang="en-US" altLang="en-JP" baseline="30000" dirty="0">
                <a:solidFill>
                  <a:schemeClr val="tx1"/>
                </a:solidFill>
                <a:latin typeface="Arial" panose="020B0604020202020204" pitchFamily="34" charset="0"/>
                <a:cs typeface="Arial" panose="020B0604020202020204" pitchFamily="34" charset="0"/>
              </a:rPr>
              <a:t>4</a:t>
            </a:r>
            <a:r>
              <a:rPr lang="en-US" altLang="en-JP" dirty="0">
                <a:solidFill>
                  <a:schemeClr val="tx1"/>
                </a:solidFill>
                <a:latin typeface="Arial" panose="020B0604020202020204" pitchFamily="34" charset="0"/>
                <a:cs typeface="Arial" panose="020B0604020202020204" pitchFamily="34" charset="0"/>
              </a:rPr>
              <a:t>, Arata Kato</a:t>
            </a:r>
            <a:r>
              <a:rPr lang="en-US" altLang="en-JP" baseline="30000" dirty="0">
                <a:solidFill>
                  <a:schemeClr val="tx1"/>
                </a:solidFill>
                <a:latin typeface="Arial" panose="020B0604020202020204" pitchFamily="34" charset="0"/>
                <a:cs typeface="Arial" panose="020B0604020202020204" pitchFamily="34" charset="0"/>
              </a:rPr>
              <a:t>4</a:t>
            </a:r>
            <a:r>
              <a:rPr lang="en-US" altLang="en-JP" dirty="0">
                <a:solidFill>
                  <a:schemeClr val="tx1"/>
                </a:solidFill>
                <a:latin typeface="Arial" panose="020B0604020202020204" pitchFamily="34" charset="0"/>
                <a:cs typeface="Arial" panose="020B0604020202020204" pitchFamily="34" charset="0"/>
              </a:rPr>
              <a:t>, Mineo Takai</a:t>
            </a:r>
            <a:r>
              <a:rPr lang="en-US" altLang="en-JP" baseline="30000" dirty="0">
                <a:solidFill>
                  <a:schemeClr val="tx1"/>
                </a:solidFill>
                <a:latin typeface="Arial" panose="020B0604020202020204" pitchFamily="34" charset="0"/>
                <a:cs typeface="Arial" panose="020B0604020202020204" pitchFamily="34" charset="0"/>
              </a:rPr>
              <a:t>5</a:t>
            </a:r>
          </a:p>
          <a:p>
            <a:r>
              <a:rPr lang="en-US" altLang="en-JP" sz="2000" baseline="30000" dirty="0">
                <a:solidFill>
                  <a:schemeClr val="tx1"/>
                </a:solidFill>
                <a:latin typeface="Arial" panose="020B0604020202020204" pitchFamily="34" charset="0"/>
                <a:cs typeface="Arial" panose="020B0604020202020204" pitchFamily="34" charset="0"/>
              </a:rPr>
              <a:t>1</a:t>
            </a:r>
            <a:r>
              <a:rPr lang="en-US" altLang="en-JP" sz="2000" dirty="0">
                <a:solidFill>
                  <a:schemeClr val="tx1"/>
                </a:solidFill>
                <a:latin typeface="Arial" panose="020B0604020202020204" pitchFamily="34" charset="0"/>
                <a:cs typeface="Arial" panose="020B0604020202020204" pitchFamily="34" charset="0"/>
              </a:rPr>
              <a:t>Shizuoka University, </a:t>
            </a:r>
            <a:r>
              <a:rPr lang="en-US" altLang="en-JP" sz="2000" baseline="30000" dirty="0">
                <a:solidFill>
                  <a:schemeClr val="tx1"/>
                </a:solidFill>
                <a:latin typeface="Arial" panose="020B0604020202020204" pitchFamily="34" charset="0"/>
                <a:cs typeface="Arial" panose="020B0604020202020204" pitchFamily="34" charset="0"/>
              </a:rPr>
              <a:t>2</a:t>
            </a:r>
            <a:r>
              <a:rPr lang="en-US" altLang="en-JP" sz="2000" dirty="0">
                <a:solidFill>
                  <a:schemeClr val="tx1"/>
                </a:solidFill>
                <a:latin typeface="Arial" panose="020B0604020202020204" pitchFamily="34" charset="0"/>
                <a:cs typeface="Arial" panose="020B0604020202020204" pitchFamily="34" charset="0"/>
              </a:rPr>
              <a:t>Sophia University, </a:t>
            </a:r>
            <a:r>
              <a:rPr lang="en-US" altLang="en-JP" sz="2000" baseline="30000" dirty="0">
                <a:solidFill>
                  <a:schemeClr val="tx1"/>
                </a:solidFill>
                <a:latin typeface="Arial" panose="020B0604020202020204" pitchFamily="34" charset="0"/>
                <a:cs typeface="Arial" panose="020B0604020202020204" pitchFamily="34" charset="0"/>
              </a:rPr>
              <a:t>3</a:t>
            </a:r>
            <a:r>
              <a:rPr lang="en-US" altLang="en-JP" sz="2000" dirty="0">
                <a:solidFill>
                  <a:schemeClr val="tx1"/>
                </a:solidFill>
                <a:latin typeface="Arial" panose="020B0604020202020204" pitchFamily="34" charset="0"/>
                <a:cs typeface="Arial" panose="020B0604020202020204" pitchFamily="34" charset="0"/>
              </a:rPr>
              <a:t>Meiji University, </a:t>
            </a:r>
            <a:r>
              <a:rPr lang="en-US" altLang="en-JP" sz="2000" baseline="30000" dirty="0">
                <a:solidFill>
                  <a:schemeClr val="tx1"/>
                </a:solidFill>
                <a:latin typeface="Arial" panose="020B0604020202020204" pitchFamily="34" charset="0"/>
                <a:cs typeface="Arial" panose="020B0604020202020204" pitchFamily="34" charset="0"/>
              </a:rPr>
              <a:t>4</a:t>
            </a:r>
            <a:r>
              <a:rPr lang="en-US" altLang="en-JP" sz="2000" dirty="0">
                <a:solidFill>
                  <a:schemeClr val="tx1"/>
                </a:solidFill>
                <a:latin typeface="Arial" panose="020B0604020202020204" pitchFamily="34" charset="0"/>
                <a:cs typeface="Arial" panose="020B0604020202020204" pitchFamily="34" charset="0"/>
              </a:rPr>
              <a:t>Space-Time Engineering Japan, Inc., </a:t>
            </a:r>
            <a:r>
              <a:rPr lang="en-US" altLang="en-JP" sz="2000" baseline="30000" dirty="0">
                <a:solidFill>
                  <a:schemeClr val="tx1"/>
                </a:solidFill>
                <a:latin typeface="Arial" panose="020B0604020202020204" pitchFamily="34" charset="0"/>
                <a:cs typeface="Arial" panose="020B0604020202020204" pitchFamily="34" charset="0"/>
              </a:rPr>
              <a:t>5</a:t>
            </a:r>
            <a:r>
              <a:rPr lang="en-US" altLang="en-JP" sz="2000" dirty="0">
                <a:solidFill>
                  <a:schemeClr val="tx1"/>
                </a:solidFill>
                <a:latin typeface="Arial" panose="020B0604020202020204" pitchFamily="34" charset="0"/>
                <a:cs typeface="Arial" panose="020B0604020202020204" pitchFamily="34" charset="0"/>
              </a:rPr>
              <a:t>Space-Time Engineering, LLC</a:t>
            </a:r>
            <a:endParaRPr lang="ja-JP" altLang="en-US" sz="2000">
              <a:latin typeface="Arial" panose="020B0604020202020204" pitchFamily="34" charset="0"/>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7A562E45-633C-97B3-A9F3-119FE5B9A039}"/>
              </a:ext>
            </a:extLst>
          </p:cNvPr>
          <p:cNvSpPr>
            <a:spLocks noGrp="1"/>
          </p:cNvSpPr>
          <p:nvPr>
            <p:ph type="sldNum" idx="12"/>
          </p:nvPr>
        </p:nvSpPr>
        <p:spPr/>
        <p:txBody>
          <a:bodyPr/>
          <a:lstStyle/>
          <a:p>
            <a:r>
              <a:rPr lang="en-GB"/>
              <a:t>Slide </a:t>
            </a:r>
            <a:fld id="{F5D8E26B-7BCF-4D25-9C89-0168A6618F18}" type="slidenum">
              <a:rPr lang="en-GB" smtClean="0"/>
              <a:pPr/>
              <a:t>2</a:t>
            </a:fld>
            <a:endParaRPr lang="en-GB"/>
          </a:p>
        </p:txBody>
      </p:sp>
    </p:spTree>
    <p:extLst>
      <p:ext uri="{BB962C8B-B14F-4D97-AF65-F5344CB8AC3E}">
        <p14:creationId xmlns:p14="http://schemas.microsoft.com/office/powerpoint/2010/main" val="2262389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125954-E9A3-D427-A717-CB142C59BD66}"/>
              </a:ext>
            </a:extLst>
          </p:cNvPr>
          <p:cNvSpPr>
            <a:spLocks noGrp="1"/>
          </p:cNvSpPr>
          <p:nvPr>
            <p:ph type="title"/>
          </p:nvPr>
        </p:nvSpPr>
        <p:spPr/>
        <p:txBody>
          <a:bodyPr/>
          <a:lstStyle/>
          <a:p>
            <a:r>
              <a:rPr kumimoji="1" lang="en-US" altLang="ja-JP" dirty="0"/>
              <a:t>Motivation</a:t>
            </a:r>
            <a:endParaRPr kumimoji="1" lang="ja-JP" altLang="en-US"/>
          </a:p>
        </p:txBody>
      </p:sp>
      <p:sp>
        <p:nvSpPr>
          <p:cNvPr id="3" name="コンテンツ プレースホルダー 2">
            <a:extLst>
              <a:ext uri="{FF2B5EF4-FFF2-40B4-BE49-F238E27FC236}">
                <a16:creationId xmlns:a16="http://schemas.microsoft.com/office/drawing/2014/main" id="{3C700A23-9995-DF5E-5800-0D0ED3ADA202}"/>
              </a:ext>
            </a:extLst>
          </p:cNvPr>
          <p:cNvSpPr>
            <a:spLocks noGrp="1"/>
          </p:cNvSpPr>
          <p:nvPr>
            <p:ph idx="1"/>
          </p:nvPr>
        </p:nvSpPr>
        <p:spPr/>
        <p:txBody>
          <a:bodyPr/>
          <a:lstStyle/>
          <a:p>
            <a:pPr>
              <a:spcBef>
                <a:spcPts val="1200"/>
              </a:spcBef>
            </a:pPr>
            <a:r>
              <a:rPr kumimoji="1" lang="en-US" altLang="ja-JP" dirty="0"/>
              <a:t>If there are networks that use the same channel or different modulation channels that share the same frequency, how can we detect such conditions and change the network’s channel?</a:t>
            </a:r>
          </a:p>
          <a:p>
            <a:pPr>
              <a:spcBef>
                <a:spcPts val="1200"/>
              </a:spcBef>
            </a:pPr>
            <a:r>
              <a:rPr kumimoji="1" lang="en-US" altLang="ja-JP" dirty="0"/>
              <a:t>If some network performance metrics are low, what is the reason?</a:t>
            </a:r>
          </a:p>
          <a:p>
            <a:pPr lvl="1">
              <a:spcBef>
                <a:spcPts val="1200"/>
              </a:spcBef>
            </a:pPr>
            <a:r>
              <a:rPr kumimoji="1" lang="en-US" altLang="ja-JP" dirty="0"/>
              <a:t>A. The ego network is congested.</a:t>
            </a:r>
          </a:p>
          <a:p>
            <a:pPr lvl="1">
              <a:spcBef>
                <a:spcPts val="1200"/>
              </a:spcBef>
            </a:pPr>
            <a:r>
              <a:rPr kumimoji="1" lang="en-US" altLang="ja-JP" dirty="0"/>
              <a:t>B. Different networks are sharing the same frequency.</a:t>
            </a:r>
          </a:p>
          <a:p>
            <a:pPr lvl="2">
              <a:spcBef>
                <a:spcPts val="1200"/>
              </a:spcBef>
            </a:pPr>
            <a:r>
              <a:rPr kumimoji="1" lang="en-US" altLang="ja-JP" dirty="0"/>
              <a:t>B1: Same channel / B2: Different channels</a:t>
            </a:r>
          </a:p>
          <a:p>
            <a:pPr lvl="2">
              <a:spcBef>
                <a:spcPts val="1200"/>
              </a:spcBef>
            </a:pPr>
            <a:r>
              <a:rPr kumimoji="1" lang="en-US" altLang="ja-JP" dirty="0"/>
              <a:t>Coordinater can detect the energy from the other network / Only other devices can detect the energy</a:t>
            </a:r>
          </a:p>
          <a:p>
            <a:pPr lvl="1">
              <a:lnSpc>
                <a:spcPct val="150000"/>
              </a:lnSpc>
              <a:spcBef>
                <a:spcPts val="1200"/>
              </a:spcBef>
            </a:pPr>
            <a:endParaRPr kumimoji="1" lang="ja-JP" altLang="en-US"/>
          </a:p>
        </p:txBody>
      </p:sp>
      <p:sp>
        <p:nvSpPr>
          <p:cNvPr id="4" name="スライド番号プレースホルダー 3">
            <a:extLst>
              <a:ext uri="{FF2B5EF4-FFF2-40B4-BE49-F238E27FC236}">
                <a16:creationId xmlns:a16="http://schemas.microsoft.com/office/drawing/2014/main" id="{99337EE1-C68A-B5EE-ADEF-51D9099E5BF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987674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E41F83-E684-8AC3-34F8-BF7164BEDE99}"/>
              </a:ext>
            </a:extLst>
          </p:cNvPr>
          <p:cNvSpPr>
            <a:spLocks noGrp="1"/>
          </p:cNvSpPr>
          <p:nvPr>
            <p:ph type="title"/>
          </p:nvPr>
        </p:nvSpPr>
        <p:spPr/>
        <p:txBody>
          <a:bodyPr/>
          <a:lstStyle/>
          <a:p>
            <a:r>
              <a:rPr kumimoji="1" lang="en-US" altLang="ja-JP" dirty="0"/>
              <a:t>A. The ego network is congested.</a:t>
            </a:r>
            <a:endParaRPr kumimoji="1" lang="ja-JP" altLang="en-US"/>
          </a:p>
        </p:txBody>
      </p:sp>
      <p:sp>
        <p:nvSpPr>
          <p:cNvPr id="4" name="スライド番号プレースホルダー 3">
            <a:extLst>
              <a:ext uri="{FF2B5EF4-FFF2-40B4-BE49-F238E27FC236}">
                <a16:creationId xmlns:a16="http://schemas.microsoft.com/office/drawing/2014/main" id="{F90A7C00-0A70-523C-E012-F3BA205FCC8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稲妻 4">
            <a:extLst>
              <a:ext uri="{FF2B5EF4-FFF2-40B4-BE49-F238E27FC236}">
                <a16:creationId xmlns:a16="http://schemas.microsoft.com/office/drawing/2014/main" id="{E7BCFF21-0B2B-9C6C-8BB4-7C74D588F28A}"/>
              </a:ext>
            </a:extLst>
          </p:cNvPr>
          <p:cNvSpPr/>
          <p:nvPr/>
        </p:nvSpPr>
        <p:spPr bwMode="auto">
          <a:xfrm>
            <a:off x="6498167" y="4011337"/>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 name="稲妻 5">
            <a:extLst>
              <a:ext uri="{FF2B5EF4-FFF2-40B4-BE49-F238E27FC236}">
                <a16:creationId xmlns:a16="http://schemas.microsoft.com/office/drawing/2014/main" id="{86EB2F62-4FF7-0B66-8FAD-B05773582341}"/>
              </a:ext>
            </a:extLst>
          </p:cNvPr>
          <p:cNvSpPr/>
          <p:nvPr/>
        </p:nvSpPr>
        <p:spPr bwMode="auto">
          <a:xfrm>
            <a:off x="1645571" y="2407999"/>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稲妻 6">
            <a:extLst>
              <a:ext uri="{FF2B5EF4-FFF2-40B4-BE49-F238E27FC236}">
                <a16:creationId xmlns:a16="http://schemas.microsoft.com/office/drawing/2014/main" id="{EB770189-EC9B-3479-838A-E9E85375FD92}"/>
              </a:ext>
            </a:extLst>
          </p:cNvPr>
          <p:cNvSpPr/>
          <p:nvPr/>
        </p:nvSpPr>
        <p:spPr bwMode="auto">
          <a:xfrm>
            <a:off x="2495425" y="216057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稲妻 7">
            <a:extLst>
              <a:ext uri="{FF2B5EF4-FFF2-40B4-BE49-F238E27FC236}">
                <a16:creationId xmlns:a16="http://schemas.microsoft.com/office/drawing/2014/main" id="{B0127099-3099-53AD-15A3-C950A701D627}"/>
              </a:ext>
            </a:extLst>
          </p:cNvPr>
          <p:cNvSpPr/>
          <p:nvPr/>
        </p:nvSpPr>
        <p:spPr bwMode="auto">
          <a:xfrm>
            <a:off x="2312545" y="268769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稲妻 8">
            <a:extLst>
              <a:ext uri="{FF2B5EF4-FFF2-40B4-BE49-F238E27FC236}">
                <a16:creationId xmlns:a16="http://schemas.microsoft.com/office/drawing/2014/main" id="{50F0F2AA-336C-AD04-F79B-1657E4AEE542}"/>
              </a:ext>
            </a:extLst>
          </p:cNvPr>
          <p:cNvSpPr/>
          <p:nvPr/>
        </p:nvSpPr>
        <p:spPr bwMode="auto">
          <a:xfrm>
            <a:off x="1828451" y="318255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稲妻 9">
            <a:extLst>
              <a:ext uri="{FF2B5EF4-FFF2-40B4-BE49-F238E27FC236}">
                <a16:creationId xmlns:a16="http://schemas.microsoft.com/office/drawing/2014/main" id="{2A266019-ADEF-D8CB-FF14-BC766A95A2D4}"/>
              </a:ext>
            </a:extLst>
          </p:cNvPr>
          <p:cNvSpPr/>
          <p:nvPr/>
        </p:nvSpPr>
        <p:spPr bwMode="auto">
          <a:xfrm>
            <a:off x="2409364" y="334391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稲妻 10">
            <a:extLst>
              <a:ext uri="{FF2B5EF4-FFF2-40B4-BE49-F238E27FC236}">
                <a16:creationId xmlns:a16="http://schemas.microsoft.com/office/drawing/2014/main" id="{8FBB5B5A-E155-A48D-C3AE-0808CEFAA7A3}"/>
              </a:ext>
            </a:extLst>
          </p:cNvPr>
          <p:cNvSpPr/>
          <p:nvPr/>
        </p:nvSpPr>
        <p:spPr bwMode="auto">
          <a:xfrm>
            <a:off x="2850427" y="284906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稲妻 11">
            <a:extLst>
              <a:ext uri="{FF2B5EF4-FFF2-40B4-BE49-F238E27FC236}">
                <a16:creationId xmlns:a16="http://schemas.microsoft.com/office/drawing/2014/main" id="{40EE789B-DB2F-86C4-6944-1163D72366E3}"/>
              </a:ext>
            </a:extLst>
          </p:cNvPr>
          <p:cNvSpPr/>
          <p:nvPr/>
        </p:nvSpPr>
        <p:spPr bwMode="auto">
          <a:xfrm>
            <a:off x="3001034" y="2031481"/>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稲妻 12">
            <a:extLst>
              <a:ext uri="{FF2B5EF4-FFF2-40B4-BE49-F238E27FC236}">
                <a16:creationId xmlns:a16="http://schemas.microsoft.com/office/drawing/2014/main" id="{C900792A-F4A9-EA4F-7AA4-814CD2185626}"/>
              </a:ext>
            </a:extLst>
          </p:cNvPr>
          <p:cNvSpPr/>
          <p:nvPr/>
        </p:nvSpPr>
        <p:spPr bwMode="auto">
          <a:xfrm>
            <a:off x="3603463" y="204223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稲妻 13">
            <a:extLst>
              <a:ext uri="{FF2B5EF4-FFF2-40B4-BE49-F238E27FC236}">
                <a16:creationId xmlns:a16="http://schemas.microsoft.com/office/drawing/2014/main" id="{B7D92533-3662-2153-8683-28380E1B18BE}"/>
              </a:ext>
            </a:extLst>
          </p:cNvPr>
          <p:cNvSpPr/>
          <p:nvPr/>
        </p:nvSpPr>
        <p:spPr bwMode="auto">
          <a:xfrm>
            <a:off x="3485129" y="277375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稲妻 14">
            <a:extLst>
              <a:ext uri="{FF2B5EF4-FFF2-40B4-BE49-F238E27FC236}">
                <a16:creationId xmlns:a16="http://schemas.microsoft.com/office/drawing/2014/main" id="{A11DD7D3-C668-7930-96FE-EC1A79DEB99F}"/>
              </a:ext>
            </a:extLst>
          </p:cNvPr>
          <p:cNvSpPr/>
          <p:nvPr/>
        </p:nvSpPr>
        <p:spPr bwMode="auto">
          <a:xfrm>
            <a:off x="3183914" y="352679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稲妻 15">
            <a:extLst>
              <a:ext uri="{FF2B5EF4-FFF2-40B4-BE49-F238E27FC236}">
                <a16:creationId xmlns:a16="http://schemas.microsoft.com/office/drawing/2014/main" id="{971F96DE-4917-DF5E-B49A-64C6E90467E4}"/>
              </a:ext>
            </a:extLst>
          </p:cNvPr>
          <p:cNvSpPr/>
          <p:nvPr/>
        </p:nvSpPr>
        <p:spPr bwMode="auto">
          <a:xfrm>
            <a:off x="1591783" y="366664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稲妻 16">
            <a:extLst>
              <a:ext uri="{FF2B5EF4-FFF2-40B4-BE49-F238E27FC236}">
                <a16:creationId xmlns:a16="http://schemas.microsoft.com/office/drawing/2014/main" id="{F6A08D49-7004-B606-6E1D-8B5064AD334C}"/>
              </a:ext>
            </a:extLst>
          </p:cNvPr>
          <p:cNvSpPr/>
          <p:nvPr/>
        </p:nvSpPr>
        <p:spPr bwMode="auto">
          <a:xfrm>
            <a:off x="1451934" y="4193769"/>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稲妻 17">
            <a:extLst>
              <a:ext uri="{FF2B5EF4-FFF2-40B4-BE49-F238E27FC236}">
                <a16:creationId xmlns:a16="http://schemas.microsoft.com/office/drawing/2014/main" id="{63E0EDBF-2E16-9414-6A7B-4DD5BCEFBFB5}"/>
              </a:ext>
            </a:extLst>
          </p:cNvPr>
          <p:cNvSpPr/>
          <p:nvPr/>
        </p:nvSpPr>
        <p:spPr bwMode="auto">
          <a:xfrm>
            <a:off x="2301788" y="394634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稲妻 18">
            <a:extLst>
              <a:ext uri="{FF2B5EF4-FFF2-40B4-BE49-F238E27FC236}">
                <a16:creationId xmlns:a16="http://schemas.microsoft.com/office/drawing/2014/main" id="{4404BE1A-EE4C-9948-FAE6-C20AEA65EC4A}"/>
              </a:ext>
            </a:extLst>
          </p:cNvPr>
          <p:cNvSpPr/>
          <p:nvPr/>
        </p:nvSpPr>
        <p:spPr bwMode="auto">
          <a:xfrm>
            <a:off x="2118908" y="447346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稲妻 19">
            <a:extLst>
              <a:ext uri="{FF2B5EF4-FFF2-40B4-BE49-F238E27FC236}">
                <a16:creationId xmlns:a16="http://schemas.microsoft.com/office/drawing/2014/main" id="{F59F4A20-9594-97D3-48D9-9E08E840CACC}"/>
              </a:ext>
            </a:extLst>
          </p:cNvPr>
          <p:cNvSpPr/>
          <p:nvPr/>
        </p:nvSpPr>
        <p:spPr bwMode="auto">
          <a:xfrm>
            <a:off x="1634814" y="496832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稲妻 20">
            <a:extLst>
              <a:ext uri="{FF2B5EF4-FFF2-40B4-BE49-F238E27FC236}">
                <a16:creationId xmlns:a16="http://schemas.microsoft.com/office/drawing/2014/main" id="{A2A0F843-B535-7D81-8DCE-2F61FCDAF54A}"/>
              </a:ext>
            </a:extLst>
          </p:cNvPr>
          <p:cNvSpPr/>
          <p:nvPr/>
        </p:nvSpPr>
        <p:spPr bwMode="auto">
          <a:xfrm>
            <a:off x="2215727" y="512968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稲妻 21">
            <a:extLst>
              <a:ext uri="{FF2B5EF4-FFF2-40B4-BE49-F238E27FC236}">
                <a16:creationId xmlns:a16="http://schemas.microsoft.com/office/drawing/2014/main" id="{E87F6B9F-6A67-0F06-A96F-2E891803D902}"/>
              </a:ext>
            </a:extLst>
          </p:cNvPr>
          <p:cNvSpPr/>
          <p:nvPr/>
        </p:nvSpPr>
        <p:spPr bwMode="auto">
          <a:xfrm>
            <a:off x="2656790" y="463483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稲妻 22">
            <a:extLst>
              <a:ext uri="{FF2B5EF4-FFF2-40B4-BE49-F238E27FC236}">
                <a16:creationId xmlns:a16="http://schemas.microsoft.com/office/drawing/2014/main" id="{886AAC3B-2109-88B3-4B93-D892AD2047A3}"/>
              </a:ext>
            </a:extLst>
          </p:cNvPr>
          <p:cNvSpPr/>
          <p:nvPr/>
        </p:nvSpPr>
        <p:spPr bwMode="auto">
          <a:xfrm>
            <a:off x="2807397" y="3817251"/>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稲妻 23">
            <a:extLst>
              <a:ext uri="{FF2B5EF4-FFF2-40B4-BE49-F238E27FC236}">
                <a16:creationId xmlns:a16="http://schemas.microsoft.com/office/drawing/2014/main" id="{40F28A5A-A512-35BF-539C-ABAD41431CB4}"/>
              </a:ext>
            </a:extLst>
          </p:cNvPr>
          <p:cNvSpPr/>
          <p:nvPr/>
        </p:nvSpPr>
        <p:spPr bwMode="auto">
          <a:xfrm>
            <a:off x="3908263" y="353441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稲妻 24">
            <a:extLst>
              <a:ext uri="{FF2B5EF4-FFF2-40B4-BE49-F238E27FC236}">
                <a16:creationId xmlns:a16="http://schemas.microsoft.com/office/drawing/2014/main" id="{FCBE0CDC-1B4C-035A-6D92-719B9CA280CB}"/>
              </a:ext>
            </a:extLst>
          </p:cNvPr>
          <p:cNvSpPr/>
          <p:nvPr/>
        </p:nvSpPr>
        <p:spPr bwMode="auto">
          <a:xfrm>
            <a:off x="3291492" y="455952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稲妻 25">
            <a:extLst>
              <a:ext uri="{FF2B5EF4-FFF2-40B4-BE49-F238E27FC236}">
                <a16:creationId xmlns:a16="http://schemas.microsoft.com/office/drawing/2014/main" id="{D043FF7C-797D-144E-6FAB-DC6526E0BCB8}"/>
              </a:ext>
            </a:extLst>
          </p:cNvPr>
          <p:cNvSpPr/>
          <p:nvPr/>
        </p:nvSpPr>
        <p:spPr bwMode="auto">
          <a:xfrm>
            <a:off x="2990277" y="531256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稲妻 26">
            <a:extLst>
              <a:ext uri="{FF2B5EF4-FFF2-40B4-BE49-F238E27FC236}">
                <a16:creationId xmlns:a16="http://schemas.microsoft.com/office/drawing/2014/main" id="{6A8FA278-AF14-AD3D-1789-AF956DB5D881}"/>
              </a:ext>
            </a:extLst>
          </p:cNvPr>
          <p:cNvSpPr/>
          <p:nvPr/>
        </p:nvSpPr>
        <p:spPr bwMode="auto">
          <a:xfrm>
            <a:off x="4217547" y="284906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稲妻 27">
            <a:extLst>
              <a:ext uri="{FF2B5EF4-FFF2-40B4-BE49-F238E27FC236}">
                <a16:creationId xmlns:a16="http://schemas.microsoft.com/office/drawing/2014/main" id="{92254D47-732F-CBB1-AA04-19FE70C06D62}"/>
              </a:ext>
            </a:extLst>
          </p:cNvPr>
          <p:cNvSpPr/>
          <p:nvPr/>
        </p:nvSpPr>
        <p:spPr bwMode="auto">
          <a:xfrm>
            <a:off x="4368154" y="2031481"/>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稲妻 28">
            <a:extLst>
              <a:ext uri="{FF2B5EF4-FFF2-40B4-BE49-F238E27FC236}">
                <a16:creationId xmlns:a16="http://schemas.microsoft.com/office/drawing/2014/main" id="{6AF1D7EE-AF3C-A316-B2CE-7FB2325F5571}"/>
              </a:ext>
            </a:extLst>
          </p:cNvPr>
          <p:cNvSpPr/>
          <p:nvPr/>
        </p:nvSpPr>
        <p:spPr bwMode="auto">
          <a:xfrm>
            <a:off x="4970583" y="204223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稲妻 29">
            <a:extLst>
              <a:ext uri="{FF2B5EF4-FFF2-40B4-BE49-F238E27FC236}">
                <a16:creationId xmlns:a16="http://schemas.microsoft.com/office/drawing/2014/main" id="{08885434-7C6B-F003-74B2-6696A8A4B36A}"/>
              </a:ext>
            </a:extLst>
          </p:cNvPr>
          <p:cNvSpPr/>
          <p:nvPr/>
        </p:nvSpPr>
        <p:spPr bwMode="auto">
          <a:xfrm>
            <a:off x="4852249" y="277375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稲妻 30">
            <a:extLst>
              <a:ext uri="{FF2B5EF4-FFF2-40B4-BE49-F238E27FC236}">
                <a16:creationId xmlns:a16="http://schemas.microsoft.com/office/drawing/2014/main" id="{B9177CFD-20D1-1EE9-9877-ACD613B4295D}"/>
              </a:ext>
            </a:extLst>
          </p:cNvPr>
          <p:cNvSpPr/>
          <p:nvPr/>
        </p:nvSpPr>
        <p:spPr bwMode="auto">
          <a:xfrm>
            <a:off x="4551034" y="352679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稲妻 31">
            <a:extLst>
              <a:ext uri="{FF2B5EF4-FFF2-40B4-BE49-F238E27FC236}">
                <a16:creationId xmlns:a16="http://schemas.microsoft.com/office/drawing/2014/main" id="{E14B9A95-306B-3CF3-057D-D4B2A4057DD6}"/>
              </a:ext>
            </a:extLst>
          </p:cNvPr>
          <p:cNvSpPr/>
          <p:nvPr/>
        </p:nvSpPr>
        <p:spPr bwMode="auto">
          <a:xfrm>
            <a:off x="5275383" y="353441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稲妻 32">
            <a:extLst>
              <a:ext uri="{FF2B5EF4-FFF2-40B4-BE49-F238E27FC236}">
                <a16:creationId xmlns:a16="http://schemas.microsoft.com/office/drawing/2014/main" id="{CD7C02DE-68F6-6375-B700-FD4E1C7882FD}"/>
              </a:ext>
            </a:extLst>
          </p:cNvPr>
          <p:cNvSpPr/>
          <p:nvPr/>
        </p:nvSpPr>
        <p:spPr bwMode="auto">
          <a:xfrm>
            <a:off x="3916333" y="498983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稲妻 33">
            <a:extLst>
              <a:ext uri="{FF2B5EF4-FFF2-40B4-BE49-F238E27FC236}">
                <a16:creationId xmlns:a16="http://schemas.microsoft.com/office/drawing/2014/main" id="{11F30F4D-B03C-DED1-DAF8-36AF5C6D8828}"/>
              </a:ext>
            </a:extLst>
          </p:cNvPr>
          <p:cNvSpPr/>
          <p:nvPr/>
        </p:nvSpPr>
        <p:spPr bwMode="auto">
          <a:xfrm>
            <a:off x="4066940" y="417225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稲妻 34">
            <a:extLst>
              <a:ext uri="{FF2B5EF4-FFF2-40B4-BE49-F238E27FC236}">
                <a16:creationId xmlns:a16="http://schemas.microsoft.com/office/drawing/2014/main" id="{596A9F3C-D4C9-C49E-0AD2-B3D970C7463E}"/>
              </a:ext>
            </a:extLst>
          </p:cNvPr>
          <p:cNvSpPr/>
          <p:nvPr/>
        </p:nvSpPr>
        <p:spPr bwMode="auto">
          <a:xfrm>
            <a:off x="4669369" y="418301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稲妻 35">
            <a:extLst>
              <a:ext uri="{FF2B5EF4-FFF2-40B4-BE49-F238E27FC236}">
                <a16:creationId xmlns:a16="http://schemas.microsoft.com/office/drawing/2014/main" id="{EDA09083-09C0-E878-3F17-10E146AF63BA}"/>
              </a:ext>
            </a:extLst>
          </p:cNvPr>
          <p:cNvSpPr/>
          <p:nvPr/>
        </p:nvSpPr>
        <p:spPr bwMode="auto">
          <a:xfrm>
            <a:off x="4551035" y="491453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稲妻 36">
            <a:extLst>
              <a:ext uri="{FF2B5EF4-FFF2-40B4-BE49-F238E27FC236}">
                <a16:creationId xmlns:a16="http://schemas.microsoft.com/office/drawing/2014/main" id="{784011D5-553C-F260-CCBB-ECB99CF16A82}"/>
              </a:ext>
            </a:extLst>
          </p:cNvPr>
          <p:cNvSpPr/>
          <p:nvPr/>
        </p:nvSpPr>
        <p:spPr bwMode="auto">
          <a:xfrm>
            <a:off x="3661735" y="561691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稲妻 37">
            <a:extLst>
              <a:ext uri="{FF2B5EF4-FFF2-40B4-BE49-F238E27FC236}">
                <a16:creationId xmlns:a16="http://schemas.microsoft.com/office/drawing/2014/main" id="{F1A0C7E7-A924-45CD-3B70-63D6C8DE8ACB}"/>
              </a:ext>
            </a:extLst>
          </p:cNvPr>
          <p:cNvSpPr/>
          <p:nvPr/>
        </p:nvSpPr>
        <p:spPr bwMode="auto">
          <a:xfrm>
            <a:off x="4703434" y="559259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稲妻 38">
            <a:extLst>
              <a:ext uri="{FF2B5EF4-FFF2-40B4-BE49-F238E27FC236}">
                <a16:creationId xmlns:a16="http://schemas.microsoft.com/office/drawing/2014/main" id="{0D911A9C-F626-6B2D-B132-8594E0C7CEF4}"/>
              </a:ext>
            </a:extLst>
          </p:cNvPr>
          <p:cNvSpPr/>
          <p:nvPr/>
        </p:nvSpPr>
        <p:spPr bwMode="auto">
          <a:xfrm>
            <a:off x="5196493" y="431210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稲妻 39">
            <a:extLst>
              <a:ext uri="{FF2B5EF4-FFF2-40B4-BE49-F238E27FC236}">
                <a16:creationId xmlns:a16="http://schemas.microsoft.com/office/drawing/2014/main" id="{74E41786-F10B-E3AD-7E69-87A3F0E911EC}"/>
              </a:ext>
            </a:extLst>
          </p:cNvPr>
          <p:cNvSpPr/>
          <p:nvPr/>
        </p:nvSpPr>
        <p:spPr bwMode="auto">
          <a:xfrm>
            <a:off x="5831195" y="423679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稲妻 40">
            <a:extLst>
              <a:ext uri="{FF2B5EF4-FFF2-40B4-BE49-F238E27FC236}">
                <a16:creationId xmlns:a16="http://schemas.microsoft.com/office/drawing/2014/main" id="{0922B306-7ABE-FDE4-86C6-359B71B5BEB3}"/>
              </a:ext>
            </a:extLst>
          </p:cNvPr>
          <p:cNvSpPr/>
          <p:nvPr/>
        </p:nvSpPr>
        <p:spPr bwMode="auto">
          <a:xfrm>
            <a:off x="5529980" y="498983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稲妻 41">
            <a:extLst>
              <a:ext uri="{FF2B5EF4-FFF2-40B4-BE49-F238E27FC236}">
                <a16:creationId xmlns:a16="http://schemas.microsoft.com/office/drawing/2014/main" id="{DBA1F2AF-76CE-246B-807F-63B8084324B4}"/>
              </a:ext>
            </a:extLst>
          </p:cNvPr>
          <p:cNvSpPr/>
          <p:nvPr/>
        </p:nvSpPr>
        <p:spPr bwMode="auto">
          <a:xfrm>
            <a:off x="6254329" y="499745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稲妻 42">
            <a:extLst>
              <a:ext uri="{FF2B5EF4-FFF2-40B4-BE49-F238E27FC236}">
                <a16:creationId xmlns:a16="http://schemas.microsoft.com/office/drawing/2014/main" id="{BB557F29-F70A-30A0-AE75-73E21EC21479}"/>
              </a:ext>
            </a:extLst>
          </p:cNvPr>
          <p:cNvSpPr/>
          <p:nvPr/>
        </p:nvSpPr>
        <p:spPr bwMode="auto">
          <a:xfrm>
            <a:off x="5619628" y="275986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稲妻 43">
            <a:extLst>
              <a:ext uri="{FF2B5EF4-FFF2-40B4-BE49-F238E27FC236}">
                <a16:creationId xmlns:a16="http://schemas.microsoft.com/office/drawing/2014/main" id="{04FFE82E-D263-F7CD-FC10-445A4A1D2CF4}"/>
              </a:ext>
            </a:extLst>
          </p:cNvPr>
          <p:cNvSpPr/>
          <p:nvPr/>
        </p:nvSpPr>
        <p:spPr bwMode="auto">
          <a:xfrm>
            <a:off x="6174540" y="336543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稲妻 44">
            <a:extLst>
              <a:ext uri="{FF2B5EF4-FFF2-40B4-BE49-F238E27FC236}">
                <a16:creationId xmlns:a16="http://schemas.microsoft.com/office/drawing/2014/main" id="{AFBC0FFA-49CF-F0B6-69DA-3F4F164F6043}"/>
              </a:ext>
            </a:extLst>
          </p:cNvPr>
          <p:cNvSpPr/>
          <p:nvPr/>
        </p:nvSpPr>
        <p:spPr bwMode="auto">
          <a:xfrm>
            <a:off x="5873326" y="200996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テキスト ボックス 45">
            <a:extLst>
              <a:ext uri="{FF2B5EF4-FFF2-40B4-BE49-F238E27FC236}">
                <a16:creationId xmlns:a16="http://schemas.microsoft.com/office/drawing/2014/main" id="{754AB037-AA26-B374-7B23-57F8B5151D43}"/>
              </a:ext>
            </a:extLst>
          </p:cNvPr>
          <p:cNvSpPr txBox="1"/>
          <p:nvPr/>
        </p:nvSpPr>
        <p:spPr>
          <a:xfrm>
            <a:off x="6792212" y="1958002"/>
            <a:ext cx="5052852" cy="830997"/>
          </a:xfrm>
          <a:prstGeom prst="rect">
            <a:avLst/>
          </a:prstGeom>
          <a:noFill/>
        </p:spPr>
        <p:txBody>
          <a:bodyPr wrap="square" rtlCol="0">
            <a:spAutoFit/>
          </a:bodyPr>
          <a:lstStyle/>
          <a:p>
            <a:pPr algn="l"/>
            <a:r>
              <a:rPr kumimoji="1" lang="en-US" altLang="ja-JP" dirty="0">
                <a:solidFill>
                  <a:schemeClr val="tx1"/>
                </a:solidFill>
                <a:latin typeface="Arial" panose="020B0604020202020204" pitchFamily="34" charset="0"/>
                <a:cs typeface="Arial" panose="020B0604020202020204" pitchFamily="34" charset="0"/>
              </a:rPr>
              <a:t>Changing the channel will not improve the performance</a:t>
            </a:r>
          </a:p>
        </p:txBody>
      </p:sp>
    </p:spTree>
    <p:extLst>
      <p:ext uri="{BB962C8B-B14F-4D97-AF65-F5344CB8AC3E}">
        <p14:creationId xmlns:p14="http://schemas.microsoft.com/office/powerpoint/2010/main" val="754971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74C60F-75E6-FEB7-D8D8-5C1A3CDA7CDF}"/>
              </a:ext>
            </a:extLst>
          </p:cNvPr>
          <p:cNvSpPr>
            <a:spLocks noGrp="1"/>
          </p:cNvSpPr>
          <p:nvPr>
            <p:ph type="title"/>
          </p:nvPr>
        </p:nvSpPr>
        <p:spPr/>
        <p:txBody>
          <a:bodyPr/>
          <a:lstStyle/>
          <a:p>
            <a:r>
              <a:rPr kumimoji="1" lang="en-US" altLang="ja-JP" dirty="0"/>
              <a:t>B. Different networks are sharing the same frequency.</a:t>
            </a:r>
            <a:endParaRPr kumimoji="1" lang="ja-JP" altLang="en-US"/>
          </a:p>
        </p:txBody>
      </p:sp>
      <p:sp>
        <p:nvSpPr>
          <p:cNvPr id="3" name="コンテンツ プレースホルダー 2">
            <a:extLst>
              <a:ext uri="{FF2B5EF4-FFF2-40B4-BE49-F238E27FC236}">
                <a16:creationId xmlns:a16="http://schemas.microsoft.com/office/drawing/2014/main" id="{784BCFBE-3100-C84F-92DF-F9C5272F876A}"/>
              </a:ext>
            </a:extLst>
          </p:cNvPr>
          <p:cNvSpPr>
            <a:spLocks noGrp="1"/>
          </p:cNvSpPr>
          <p:nvPr>
            <p:ph idx="1"/>
          </p:nvPr>
        </p:nvSpPr>
        <p:spPr>
          <a:xfrm>
            <a:off x="914401" y="1600200"/>
            <a:ext cx="5994566" cy="4800600"/>
          </a:xfrm>
        </p:spPr>
        <p:txBody>
          <a:bodyPr/>
          <a:lstStyle/>
          <a:p>
            <a:r>
              <a:rPr kumimoji="1" lang="en-US" altLang="ja-JP" dirty="0"/>
              <a:t>B1: Same channel </a:t>
            </a:r>
          </a:p>
          <a:p>
            <a:pPr lvl="1"/>
            <a:r>
              <a:rPr kumimoji="1" lang="en-US" altLang="ja-JP" dirty="0"/>
              <a:t>e.g. SUN FSK PHY 150 kbps 2FSK</a:t>
            </a:r>
          </a:p>
          <a:p>
            <a:endParaRPr kumimoji="1" lang="en-US" altLang="ja-JP" dirty="0"/>
          </a:p>
          <a:p>
            <a:endParaRPr kumimoji="1" lang="en-US" altLang="ja-JP" dirty="0"/>
          </a:p>
          <a:p>
            <a:r>
              <a:rPr kumimoji="1" lang="en-US" altLang="ja-JP" dirty="0"/>
              <a:t>B2: Different channels</a:t>
            </a:r>
          </a:p>
          <a:p>
            <a:pPr lvl="1"/>
            <a:r>
              <a:rPr kumimoji="1" lang="en-US" altLang="ja-JP" dirty="0"/>
              <a:t>e.g. SUN FSK PHY 50 kbps 2FSK</a:t>
            </a:r>
            <a:br>
              <a:rPr kumimoji="1" lang="en-US" altLang="ja-JP" dirty="0"/>
            </a:br>
            <a:r>
              <a:rPr kumimoji="1" lang="en-US" altLang="ja-JP" dirty="0"/>
              <a:t>and SUN FSK PHY 150 kbps 2FSK</a:t>
            </a:r>
          </a:p>
          <a:p>
            <a:pPr lvl="1"/>
            <a:endParaRPr kumimoji="1" lang="ja-JP" altLang="en-US"/>
          </a:p>
        </p:txBody>
      </p:sp>
      <p:sp>
        <p:nvSpPr>
          <p:cNvPr id="4" name="スライド番号プレースホルダー 3">
            <a:extLst>
              <a:ext uri="{FF2B5EF4-FFF2-40B4-BE49-F238E27FC236}">
                <a16:creationId xmlns:a16="http://schemas.microsoft.com/office/drawing/2014/main" id="{6DA3AA6D-197A-7241-918F-14D10048A40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稲妻 4">
            <a:extLst>
              <a:ext uri="{FF2B5EF4-FFF2-40B4-BE49-F238E27FC236}">
                <a16:creationId xmlns:a16="http://schemas.microsoft.com/office/drawing/2014/main" id="{9B4BF0C0-B1B1-7CEF-BF2C-D1E1DEE910F7}"/>
              </a:ext>
            </a:extLst>
          </p:cNvPr>
          <p:cNvSpPr/>
          <p:nvPr/>
        </p:nvSpPr>
        <p:spPr bwMode="auto">
          <a:xfrm>
            <a:off x="11489934" y="399624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 name="稲妻 5">
            <a:extLst>
              <a:ext uri="{FF2B5EF4-FFF2-40B4-BE49-F238E27FC236}">
                <a16:creationId xmlns:a16="http://schemas.microsoft.com/office/drawing/2014/main" id="{66753B72-53A2-78B1-9907-E72EC39E7C6A}"/>
              </a:ext>
            </a:extLst>
          </p:cNvPr>
          <p:cNvSpPr/>
          <p:nvPr/>
        </p:nvSpPr>
        <p:spPr bwMode="auto">
          <a:xfrm>
            <a:off x="6637338" y="239290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稲妻 6">
            <a:extLst>
              <a:ext uri="{FF2B5EF4-FFF2-40B4-BE49-F238E27FC236}">
                <a16:creationId xmlns:a16="http://schemas.microsoft.com/office/drawing/2014/main" id="{AD43E994-9948-CDFE-444F-C3DFAD549A0D}"/>
              </a:ext>
            </a:extLst>
          </p:cNvPr>
          <p:cNvSpPr/>
          <p:nvPr/>
        </p:nvSpPr>
        <p:spPr bwMode="auto">
          <a:xfrm>
            <a:off x="7487192" y="2145479"/>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稲妻 7">
            <a:extLst>
              <a:ext uri="{FF2B5EF4-FFF2-40B4-BE49-F238E27FC236}">
                <a16:creationId xmlns:a16="http://schemas.microsoft.com/office/drawing/2014/main" id="{0CAD2321-22FC-D868-F8C3-CF41622C8BB9}"/>
              </a:ext>
            </a:extLst>
          </p:cNvPr>
          <p:cNvSpPr/>
          <p:nvPr/>
        </p:nvSpPr>
        <p:spPr bwMode="auto">
          <a:xfrm>
            <a:off x="7304312" y="267260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稲妻 8">
            <a:extLst>
              <a:ext uri="{FF2B5EF4-FFF2-40B4-BE49-F238E27FC236}">
                <a16:creationId xmlns:a16="http://schemas.microsoft.com/office/drawing/2014/main" id="{67291E31-18A9-A5FA-2862-55E4550EF9C4}"/>
              </a:ext>
            </a:extLst>
          </p:cNvPr>
          <p:cNvSpPr/>
          <p:nvPr/>
        </p:nvSpPr>
        <p:spPr bwMode="auto">
          <a:xfrm>
            <a:off x="6820218" y="316745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稲妻 9">
            <a:extLst>
              <a:ext uri="{FF2B5EF4-FFF2-40B4-BE49-F238E27FC236}">
                <a16:creationId xmlns:a16="http://schemas.microsoft.com/office/drawing/2014/main" id="{332F4807-0520-B371-C000-FEB71E62B6B4}"/>
              </a:ext>
            </a:extLst>
          </p:cNvPr>
          <p:cNvSpPr/>
          <p:nvPr/>
        </p:nvSpPr>
        <p:spPr bwMode="auto">
          <a:xfrm>
            <a:off x="7401131" y="332882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稲妻 10">
            <a:extLst>
              <a:ext uri="{FF2B5EF4-FFF2-40B4-BE49-F238E27FC236}">
                <a16:creationId xmlns:a16="http://schemas.microsoft.com/office/drawing/2014/main" id="{FE958E2C-04C6-1554-E553-063283CE2C7B}"/>
              </a:ext>
            </a:extLst>
          </p:cNvPr>
          <p:cNvSpPr/>
          <p:nvPr/>
        </p:nvSpPr>
        <p:spPr bwMode="auto">
          <a:xfrm>
            <a:off x="7842194" y="283396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稲妻 11">
            <a:extLst>
              <a:ext uri="{FF2B5EF4-FFF2-40B4-BE49-F238E27FC236}">
                <a16:creationId xmlns:a16="http://schemas.microsoft.com/office/drawing/2014/main" id="{33F5D019-51D3-5915-C415-FF1C9859DDB1}"/>
              </a:ext>
            </a:extLst>
          </p:cNvPr>
          <p:cNvSpPr/>
          <p:nvPr/>
        </p:nvSpPr>
        <p:spPr bwMode="auto">
          <a:xfrm>
            <a:off x="7992801" y="2016387"/>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稲妻 12">
            <a:extLst>
              <a:ext uri="{FF2B5EF4-FFF2-40B4-BE49-F238E27FC236}">
                <a16:creationId xmlns:a16="http://schemas.microsoft.com/office/drawing/2014/main" id="{ECA5ED6B-B85D-DD1C-7377-5FFDF16E915B}"/>
              </a:ext>
            </a:extLst>
          </p:cNvPr>
          <p:cNvSpPr/>
          <p:nvPr/>
        </p:nvSpPr>
        <p:spPr bwMode="auto">
          <a:xfrm>
            <a:off x="8595230" y="202714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稲妻 13">
            <a:extLst>
              <a:ext uri="{FF2B5EF4-FFF2-40B4-BE49-F238E27FC236}">
                <a16:creationId xmlns:a16="http://schemas.microsoft.com/office/drawing/2014/main" id="{4646CBD1-06DC-5DCD-9AAD-FE1FBA169358}"/>
              </a:ext>
            </a:extLst>
          </p:cNvPr>
          <p:cNvSpPr/>
          <p:nvPr/>
        </p:nvSpPr>
        <p:spPr bwMode="auto">
          <a:xfrm>
            <a:off x="8476896" y="2758664"/>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稲妻 14">
            <a:extLst>
              <a:ext uri="{FF2B5EF4-FFF2-40B4-BE49-F238E27FC236}">
                <a16:creationId xmlns:a16="http://schemas.microsoft.com/office/drawing/2014/main" id="{C0F015F5-A8B1-F8A4-D9EC-700110AE1C95}"/>
              </a:ext>
            </a:extLst>
          </p:cNvPr>
          <p:cNvSpPr/>
          <p:nvPr/>
        </p:nvSpPr>
        <p:spPr bwMode="auto">
          <a:xfrm>
            <a:off x="8175681" y="351170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稲妻 15">
            <a:extLst>
              <a:ext uri="{FF2B5EF4-FFF2-40B4-BE49-F238E27FC236}">
                <a16:creationId xmlns:a16="http://schemas.microsoft.com/office/drawing/2014/main" id="{10A9C472-0EC8-9D00-62FD-5E7D7348BF67}"/>
              </a:ext>
            </a:extLst>
          </p:cNvPr>
          <p:cNvSpPr/>
          <p:nvPr/>
        </p:nvSpPr>
        <p:spPr bwMode="auto">
          <a:xfrm>
            <a:off x="6583550" y="365155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稲妻 16">
            <a:extLst>
              <a:ext uri="{FF2B5EF4-FFF2-40B4-BE49-F238E27FC236}">
                <a16:creationId xmlns:a16="http://schemas.microsoft.com/office/drawing/2014/main" id="{99756CC9-DCDF-E1C7-AA22-123F599AE723}"/>
              </a:ext>
            </a:extLst>
          </p:cNvPr>
          <p:cNvSpPr/>
          <p:nvPr/>
        </p:nvSpPr>
        <p:spPr bwMode="auto">
          <a:xfrm>
            <a:off x="6443701" y="417867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稲妻 17">
            <a:extLst>
              <a:ext uri="{FF2B5EF4-FFF2-40B4-BE49-F238E27FC236}">
                <a16:creationId xmlns:a16="http://schemas.microsoft.com/office/drawing/2014/main" id="{942E5511-3778-03C4-D8B1-BCB129F14F8F}"/>
              </a:ext>
            </a:extLst>
          </p:cNvPr>
          <p:cNvSpPr/>
          <p:nvPr/>
        </p:nvSpPr>
        <p:spPr bwMode="auto">
          <a:xfrm>
            <a:off x="7293555" y="3931249"/>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稲妻 18">
            <a:extLst>
              <a:ext uri="{FF2B5EF4-FFF2-40B4-BE49-F238E27FC236}">
                <a16:creationId xmlns:a16="http://schemas.microsoft.com/office/drawing/2014/main" id="{CB9EBA5C-4443-92F1-B90A-5E6B9C610F8C}"/>
              </a:ext>
            </a:extLst>
          </p:cNvPr>
          <p:cNvSpPr/>
          <p:nvPr/>
        </p:nvSpPr>
        <p:spPr bwMode="auto">
          <a:xfrm>
            <a:off x="7110675" y="445837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稲妻 19">
            <a:extLst>
              <a:ext uri="{FF2B5EF4-FFF2-40B4-BE49-F238E27FC236}">
                <a16:creationId xmlns:a16="http://schemas.microsoft.com/office/drawing/2014/main" id="{26F8A487-6D68-F185-C4A7-66CBE5E2A837}"/>
              </a:ext>
            </a:extLst>
          </p:cNvPr>
          <p:cNvSpPr/>
          <p:nvPr/>
        </p:nvSpPr>
        <p:spPr bwMode="auto">
          <a:xfrm>
            <a:off x="6626581" y="495322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稲妻 20">
            <a:extLst>
              <a:ext uri="{FF2B5EF4-FFF2-40B4-BE49-F238E27FC236}">
                <a16:creationId xmlns:a16="http://schemas.microsoft.com/office/drawing/2014/main" id="{AE5E1F43-5BE1-9B4C-B0E5-23011E6CECEA}"/>
              </a:ext>
            </a:extLst>
          </p:cNvPr>
          <p:cNvSpPr/>
          <p:nvPr/>
        </p:nvSpPr>
        <p:spPr bwMode="auto">
          <a:xfrm>
            <a:off x="7207494" y="511459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稲妻 21">
            <a:extLst>
              <a:ext uri="{FF2B5EF4-FFF2-40B4-BE49-F238E27FC236}">
                <a16:creationId xmlns:a16="http://schemas.microsoft.com/office/drawing/2014/main" id="{11572103-4ECE-6B68-299C-B7E18D485C62}"/>
              </a:ext>
            </a:extLst>
          </p:cNvPr>
          <p:cNvSpPr/>
          <p:nvPr/>
        </p:nvSpPr>
        <p:spPr bwMode="auto">
          <a:xfrm>
            <a:off x="7648557" y="461973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稲妻 22">
            <a:extLst>
              <a:ext uri="{FF2B5EF4-FFF2-40B4-BE49-F238E27FC236}">
                <a16:creationId xmlns:a16="http://schemas.microsoft.com/office/drawing/2014/main" id="{05F97BC6-9471-2068-D8D0-B3690AB3C9AD}"/>
              </a:ext>
            </a:extLst>
          </p:cNvPr>
          <p:cNvSpPr/>
          <p:nvPr/>
        </p:nvSpPr>
        <p:spPr bwMode="auto">
          <a:xfrm>
            <a:off x="7799164" y="3802157"/>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稲妻 23">
            <a:extLst>
              <a:ext uri="{FF2B5EF4-FFF2-40B4-BE49-F238E27FC236}">
                <a16:creationId xmlns:a16="http://schemas.microsoft.com/office/drawing/2014/main" id="{81D7356D-56CA-F28B-2C22-8B10B527E06A}"/>
              </a:ext>
            </a:extLst>
          </p:cNvPr>
          <p:cNvSpPr/>
          <p:nvPr/>
        </p:nvSpPr>
        <p:spPr bwMode="auto">
          <a:xfrm>
            <a:off x="8900030" y="351932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稲妻 24">
            <a:extLst>
              <a:ext uri="{FF2B5EF4-FFF2-40B4-BE49-F238E27FC236}">
                <a16:creationId xmlns:a16="http://schemas.microsoft.com/office/drawing/2014/main" id="{C4B02ADB-6E03-997D-2581-A956AB6E7828}"/>
              </a:ext>
            </a:extLst>
          </p:cNvPr>
          <p:cNvSpPr/>
          <p:nvPr/>
        </p:nvSpPr>
        <p:spPr bwMode="auto">
          <a:xfrm>
            <a:off x="8283259" y="454443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稲妻 25">
            <a:extLst>
              <a:ext uri="{FF2B5EF4-FFF2-40B4-BE49-F238E27FC236}">
                <a16:creationId xmlns:a16="http://schemas.microsoft.com/office/drawing/2014/main" id="{8329BFE2-AF11-997B-8CCF-D5223BBB1E10}"/>
              </a:ext>
            </a:extLst>
          </p:cNvPr>
          <p:cNvSpPr/>
          <p:nvPr/>
        </p:nvSpPr>
        <p:spPr bwMode="auto">
          <a:xfrm>
            <a:off x="7982044" y="529747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稲妻 26">
            <a:extLst>
              <a:ext uri="{FF2B5EF4-FFF2-40B4-BE49-F238E27FC236}">
                <a16:creationId xmlns:a16="http://schemas.microsoft.com/office/drawing/2014/main" id="{3A7282FC-F9FC-FCBD-C406-EBB8AF09F14A}"/>
              </a:ext>
            </a:extLst>
          </p:cNvPr>
          <p:cNvSpPr/>
          <p:nvPr/>
        </p:nvSpPr>
        <p:spPr bwMode="auto">
          <a:xfrm>
            <a:off x="9209314" y="283396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稲妻 27">
            <a:extLst>
              <a:ext uri="{FF2B5EF4-FFF2-40B4-BE49-F238E27FC236}">
                <a16:creationId xmlns:a16="http://schemas.microsoft.com/office/drawing/2014/main" id="{01D2C2A6-27D6-595F-EF44-8526C9077D37}"/>
              </a:ext>
            </a:extLst>
          </p:cNvPr>
          <p:cNvSpPr/>
          <p:nvPr/>
        </p:nvSpPr>
        <p:spPr bwMode="auto">
          <a:xfrm>
            <a:off x="9359921" y="2016387"/>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稲妻 28">
            <a:extLst>
              <a:ext uri="{FF2B5EF4-FFF2-40B4-BE49-F238E27FC236}">
                <a16:creationId xmlns:a16="http://schemas.microsoft.com/office/drawing/2014/main" id="{C9BD17AB-84E8-8BF1-F029-A71CCF9CD049}"/>
              </a:ext>
            </a:extLst>
          </p:cNvPr>
          <p:cNvSpPr/>
          <p:nvPr/>
        </p:nvSpPr>
        <p:spPr bwMode="auto">
          <a:xfrm>
            <a:off x="9962350" y="202714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稲妻 29">
            <a:extLst>
              <a:ext uri="{FF2B5EF4-FFF2-40B4-BE49-F238E27FC236}">
                <a16:creationId xmlns:a16="http://schemas.microsoft.com/office/drawing/2014/main" id="{BF3E3040-77F7-A1FB-4461-A314931ED3A4}"/>
              </a:ext>
            </a:extLst>
          </p:cNvPr>
          <p:cNvSpPr/>
          <p:nvPr/>
        </p:nvSpPr>
        <p:spPr bwMode="auto">
          <a:xfrm>
            <a:off x="9844016" y="2758664"/>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稲妻 30">
            <a:extLst>
              <a:ext uri="{FF2B5EF4-FFF2-40B4-BE49-F238E27FC236}">
                <a16:creationId xmlns:a16="http://schemas.microsoft.com/office/drawing/2014/main" id="{59F9A518-948C-2043-24BC-6F2B7E0CA8A5}"/>
              </a:ext>
            </a:extLst>
          </p:cNvPr>
          <p:cNvSpPr/>
          <p:nvPr/>
        </p:nvSpPr>
        <p:spPr bwMode="auto">
          <a:xfrm>
            <a:off x="9542801" y="351170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稲妻 31">
            <a:extLst>
              <a:ext uri="{FF2B5EF4-FFF2-40B4-BE49-F238E27FC236}">
                <a16:creationId xmlns:a16="http://schemas.microsoft.com/office/drawing/2014/main" id="{B4FB32C2-C0B0-570F-D547-83F00119E998}"/>
              </a:ext>
            </a:extLst>
          </p:cNvPr>
          <p:cNvSpPr/>
          <p:nvPr/>
        </p:nvSpPr>
        <p:spPr bwMode="auto">
          <a:xfrm>
            <a:off x="10267150" y="351932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稲妻 32">
            <a:extLst>
              <a:ext uri="{FF2B5EF4-FFF2-40B4-BE49-F238E27FC236}">
                <a16:creationId xmlns:a16="http://schemas.microsoft.com/office/drawing/2014/main" id="{E3BD056C-1E45-B26F-BC0F-CB55E06FBBE5}"/>
              </a:ext>
            </a:extLst>
          </p:cNvPr>
          <p:cNvSpPr/>
          <p:nvPr/>
        </p:nvSpPr>
        <p:spPr bwMode="auto">
          <a:xfrm>
            <a:off x="8908100" y="497474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稲妻 33">
            <a:extLst>
              <a:ext uri="{FF2B5EF4-FFF2-40B4-BE49-F238E27FC236}">
                <a16:creationId xmlns:a16="http://schemas.microsoft.com/office/drawing/2014/main" id="{9224E9B4-6C39-6A26-230A-2683CFCA9B2C}"/>
              </a:ext>
            </a:extLst>
          </p:cNvPr>
          <p:cNvSpPr/>
          <p:nvPr/>
        </p:nvSpPr>
        <p:spPr bwMode="auto">
          <a:xfrm>
            <a:off x="9058707" y="4157159"/>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35" name="稲妻 34">
            <a:extLst>
              <a:ext uri="{FF2B5EF4-FFF2-40B4-BE49-F238E27FC236}">
                <a16:creationId xmlns:a16="http://schemas.microsoft.com/office/drawing/2014/main" id="{BCD9E5A0-B803-1A0D-0B3E-963DD6DCB910}"/>
              </a:ext>
            </a:extLst>
          </p:cNvPr>
          <p:cNvSpPr/>
          <p:nvPr/>
        </p:nvSpPr>
        <p:spPr bwMode="auto">
          <a:xfrm>
            <a:off x="9661136" y="416791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稲妻 35">
            <a:extLst>
              <a:ext uri="{FF2B5EF4-FFF2-40B4-BE49-F238E27FC236}">
                <a16:creationId xmlns:a16="http://schemas.microsoft.com/office/drawing/2014/main" id="{CA36CF4C-830C-4655-B50F-520FCA2DA59F}"/>
              </a:ext>
            </a:extLst>
          </p:cNvPr>
          <p:cNvSpPr/>
          <p:nvPr/>
        </p:nvSpPr>
        <p:spPr bwMode="auto">
          <a:xfrm>
            <a:off x="9542802" y="4899436"/>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稲妻 36">
            <a:extLst>
              <a:ext uri="{FF2B5EF4-FFF2-40B4-BE49-F238E27FC236}">
                <a16:creationId xmlns:a16="http://schemas.microsoft.com/office/drawing/2014/main" id="{7C192013-DF9A-DE87-CCA6-5EA50C0CF774}"/>
              </a:ext>
            </a:extLst>
          </p:cNvPr>
          <p:cNvSpPr/>
          <p:nvPr/>
        </p:nvSpPr>
        <p:spPr bwMode="auto">
          <a:xfrm>
            <a:off x="8653502" y="5601821"/>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稲妻 37">
            <a:extLst>
              <a:ext uri="{FF2B5EF4-FFF2-40B4-BE49-F238E27FC236}">
                <a16:creationId xmlns:a16="http://schemas.microsoft.com/office/drawing/2014/main" id="{6E532D4D-BDE0-4721-A24A-7FBF0F08B8C8}"/>
              </a:ext>
            </a:extLst>
          </p:cNvPr>
          <p:cNvSpPr/>
          <p:nvPr/>
        </p:nvSpPr>
        <p:spPr bwMode="auto">
          <a:xfrm>
            <a:off x="9695201" y="557749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稲妻 38">
            <a:extLst>
              <a:ext uri="{FF2B5EF4-FFF2-40B4-BE49-F238E27FC236}">
                <a16:creationId xmlns:a16="http://schemas.microsoft.com/office/drawing/2014/main" id="{66AC3777-BAAC-D5C2-4961-227F43EEAA72}"/>
              </a:ext>
            </a:extLst>
          </p:cNvPr>
          <p:cNvSpPr/>
          <p:nvPr/>
        </p:nvSpPr>
        <p:spPr bwMode="auto">
          <a:xfrm>
            <a:off x="10188260" y="429700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稲妻 39">
            <a:extLst>
              <a:ext uri="{FF2B5EF4-FFF2-40B4-BE49-F238E27FC236}">
                <a16:creationId xmlns:a16="http://schemas.microsoft.com/office/drawing/2014/main" id="{221E47AE-0096-A1B5-128C-084E7663C8DA}"/>
              </a:ext>
            </a:extLst>
          </p:cNvPr>
          <p:cNvSpPr/>
          <p:nvPr/>
        </p:nvSpPr>
        <p:spPr bwMode="auto">
          <a:xfrm>
            <a:off x="10822962" y="422170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稲妻 40">
            <a:extLst>
              <a:ext uri="{FF2B5EF4-FFF2-40B4-BE49-F238E27FC236}">
                <a16:creationId xmlns:a16="http://schemas.microsoft.com/office/drawing/2014/main" id="{8636F350-1EC1-BF1B-439A-C827BDEBED3B}"/>
              </a:ext>
            </a:extLst>
          </p:cNvPr>
          <p:cNvSpPr/>
          <p:nvPr/>
        </p:nvSpPr>
        <p:spPr bwMode="auto">
          <a:xfrm>
            <a:off x="10521747" y="497474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稲妻 41">
            <a:extLst>
              <a:ext uri="{FF2B5EF4-FFF2-40B4-BE49-F238E27FC236}">
                <a16:creationId xmlns:a16="http://schemas.microsoft.com/office/drawing/2014/main" id="{DEA2E277-FAA6-45F9-619C-BA185B4225E0}"/>
              </a:ext>
            </a:extLst>
          </p:cNvPr>
          <p:cNvSpPr/>
          <p:nvPr/>
        </p:nvSpPr>
        <p:spPr bwMode="auto">
          <a:xfrm>
            <a:off x="11246096" y="498236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稲妻 42">
            <a:extLst>
              <a:ext uri="{FF2B5EF4-FFF2-40B4-BE49-F238E27FC236}">
                <a16:creationId xmlns:a16="http://schemas.microsoft.com/office/drawing/2014/main" id="{F97BFD63-DDF3-EBF8-CCA1-5960CCBFB485}"/>
              </a:ext>
            </a:extLst>
          </p:cNvPr>
          <p:cNvSpPr/>
          <p:nvPr/>
        </p:nvSpPr>
        <p:spPr bwMode="auto">
          <a:xfrm>
            <a:off x="10611395" y="274477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稲妻 43">
            <a:extLst>
              <a:ext uri="{FF2B5EF4-FFF2-40B4-BE49-F238E27FC236}">
                <a16:creationId xmlns:a16="http://schemas.microsoft.com/office/drawing/2014/main" id="{426C7F7D-A6C8-E7C4-F3B3-BFDEF4DCEA7E}"/>
              </a:ext>
            </a:extLst>
          </p:cNvPr>
          <p:cNvSpPr/>
          <p:nvPr/>
        </p:nvSpPr>
        <p:spPr bwMode="auto">
          <a:xfrm>
            <a:off x="11166307" y="3350336"/>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稲妻 44">
            <a:extLst>
              <a:ext uri="{FF2B5EF4-FFF2-40B4-BE49-F238E27FC236}">
                <a16:creationId xmlns:a16="http://schemas.microsoft.com/office/drawing/2014/main" id="{9C37FE49-6D31-1FEB-E3F6-1395C25A37E8}"/>
              </a:ext>
            </a:extLst>
          </p:cNvPr>
          <p:cNvSpPr/>
          <p:nvPr/>
        </p:nvSpPr>
        <p:spPr bwMode="auto">
          <a:xfrm>
            <a:off x="10865093" y="199487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台形 45">
            <a:extLst>
              <a:ext uri="{FF2B5EF4-FFF2-40B4-BE49-F238E27FC236}">
                <a16:creationId xmlns:a16="http://schemas.microsoft.com/office/drawing/2014/main" id="{ADE967BE-8AC1-D55D-D815-AEB271247656}"/>
              </a:ext>
            </a:extLst>
          </p:cNvPr>
          <p:cNvSpPr/>
          <p:nvPr/>
        </p:nvSpPr>
        <p:spPr bwMode="auto">
          <a:xfrm>
            <a:off x="2344398" y="5495590"/>
            <a:ext cx="1322931" cy="838823"/>
          </a:xfrm>
          <a:prstGeom prst="trapezoid">
            <a:avLst/>
          </a:prstGeom>
          <a:solidFill>
            <a:srgbClr val="00B8FF">
              <a:alpha val="76419"/>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47" name="台形 46">
            <a:extLst>
              <a:ext uri="{FF2B5EF4-FFF2-40B4-BE49-F238E27FC236}">
                <a16:creationId xmlns:a16="http://schemas.microsoft.com/office/drawing/2014/main" id="{8D8B1959-9B9A-BED8-DD74-FDC5159AB37F}"/>
              </a:ext>
            </a:extLst>
          </p:cNvPr>
          <p:cNvSpPr/>
          <p:nvPr/>
        </p:nvSpPr>
        <p:spPr bwMode="auto">
          <a:xfrm>
            <a:off x="1842609" y="5933005"/>
            <a:ext cx="2278336" cy="406102"/>
          </a:xfrm>
          <a:prstGeom prst="trapezoid">
            <a:avLst/>
          </a:prstGeom>
          <a:solidFill>
            <a:srgbClr val="FFC000">
              <a:alpha val="76419"/>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48" name="台形 47">
            <a:extLst>
              <a:ext uri="{FF2B5EF4-FFF2-40B4-BE49-F238E27FC236}">
                <a16:creationId xmlns:a16="http://schemas.microsoft.com/office/drawing/2014/main" id="{BD017CF9-BE4A-B5E9-0811-9E6FBC67851F}"/>
              </a:ext>
            </a:extLst>
          </p:cNvPr>
          <p:cNvSpPr/>
          <p:nvPr/>
        </p:nvSpPr>
        <p:spPr bwMode="auto">
          <a:xfrm>
            <a:off x="1904735" y="2797317"/>
            <a:ext cx="2268927" cy="406102"/>
          </a:xfrm>
          <a:prstGeom prst="trapezoid">
            <a:avLst/>
          </a:prstGeom>
          <a:solidFill>
            <a:srgbClr val="00B8FF">
              <a:alpha val="76419"/>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Tree>
    <p:extLst>
      <p:ext uri="{BB962C8B-B14F-4D97-AF65-F5344CB8AC3E}">
        <p14:creationId xmlns:p14="http://schemas.microsoft.com/office/powerpoint/2010/main" val="1218606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E5A28F-6FE4-14D4-16FD-A896E48C8C92}"/>
              </a:ext>
            </a:extLst>
          </p:cNvPr>
          <p:cNvSpPr>
            <a:spLocks noGrp="1"/>
          </p:cNvSpPr>
          <p:nvPr>
            <p:ph type="title"/>
          </p:nvPr>
        </p:nvSpPr>
        <p:spPr>
          <a:xfrm>
            <a:off x="914401" y="685801"/>
            <a:ext cx="10361084" cy="839785"/>
          </a:xfrm>
        </p:spPr>
        <p:txBody>
          <a:bodyPr/>
          <a:lstStyle/>
          <a:p>
            <a:r>
              <a:rPr kumimoji="1" lang="en-US" altLang="ja-JP" dirty="0"/>
              <a:t>Coordinator can detect the energy from the other network, or not</a:t>
            </a:r>
            <a:endParaRPr kumimoji="1" lang="ja-JP" altLang="en-US"/>
          </a:p>
        </p:txBody>
      </p:sp>
      <p:sp>
        <p:nvSpPr>
          <p:cNvPr id="4" name="スライド番号プレースホルダー 3">
            <a:extLst>
              <a:ext uri="{FF2B5EF4-FFF2-40B4-BE49-F238E27FC236}">
                <a16:creationId xmlns:a16="http://schemas.microsoft.com/office/drawing/2014/main" id="{77585C5A-084A-E941-6CA4-AC975B8DBCA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grpSp>
        <p:nvGrpSpPr>
          <p:cNvPr id="54" name="グループ化 53">
            <a:extLst>
              <a:ext uri="{FF2B5EF4-FFF2-40B4-BE49-F238E27FC236}">
                <a16:creationId xmlns:a16="http://schemas.microsoft.com/office/drawing/2014/main" id="{56DF7166-7136-8F0F-D9A2-3486FDD4B21D}"/>
              </a:ext>
            </a:extLst>
          </p:cNvPr>
          <p:cNvGrpSpPr/>
          <p:nvPr/>
        </p:nvGrpSpPr>
        <p:grpSpPr>
          <a:xfrm>
            <a:off x="1444208" y="2504382"/>
            <a:ext cx="4244962" cy="3163631"/>
            <a:chOff x="751242" y="2438400"/>
            <a:chExt cx="5351033" cy="3987949"/>
          </a:xfrm>
        </p:grpSpPr>
        <p:sp>
          <p:nvSpPr>
            <p:cNvPr id="5" name="稲妻 4">
              <a:extLst>
                <a:ext uri="{FF2B5EF4-FFF2-40B4-BE49-F238E27FC236}">
                  <a16:creationId xmlns:a16="http://schemas.microsoft.com/office/drawing/2014/main" id="{E14ADE24-F0C2-E268-0753-EB2105AC661D}"/>
                </a:ext>
              </a:extLst>
            </p:cNvPr>
            <p:cNvSpPr/>
            <p:nvPr/>
          </p:nvSpPr>
          <p:spPr bwMode="auto">
            <a:xfrm>
              <a:off x="5797475" y="4439771"/>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 name="稲妻 5">
              <a:extLst>
                <a:ext uri="{FF2B5EF4-FFF2-40B4-BE49-F238E27FC236}">
                  <a16:creationId xmlns:a16="http://schemas.microsoft.com/office/drawing/2014/main" id="{DD972FD1-CFF7-0CB6-4999-5D37B95AF97F}"/>
                </a:ext>
              </a:extLst>
            </p:cNvPr>
            <p:cNvSpPr/>
            <p:nvPr/>
          </p:nvSpPr>
          <p:spPr bwMode="auto">
            <a:xfrm>
              <a:off x="944879" y="283643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 name="稲妻 6">
              <a:extLst>
                <a:ext uri="{FF2B5EF4-FFF2-40B4-BE49-F238E27FC236}">
                  <a16:creationId xmlns:a16="http://schemas.microsoft.com/office/drawing/2014/main" id="{5D2B4368-2AE7-B392-DE3B-6C84649DB29C}"/>
                </a:ext>
              </a:extLst>
            </p:cNvPr>
            <p:cNvSpPr/>
            <p:nvPr/>
          </p:nvSpPr>
          <p:spPr bwMode="auto">
            <a:xfrm>
              <a:off x="1794733" y="2589007"/>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 name="稲妻 7">
              <a:extLst>
                <a:ext uri="{FF2B5EF4-FFF2-40B4-BE49-F238E27FC236}">
                  <a16:creationId xmlns:a16="http://schemas.microsoft.com/office/drawing/2014/main" id="{4D55BE42-8652-7401-E6D3-EDF396602944}"/>
                </a:ext>
              </a:extLst>
            </p:cNvPr>
            <p:cNvSpPr/>
            <p:nvPr/>
          </p:nvSpPr>
          <p:spPr bwMode="auto">
            <a:xfrm>
              <a:off x="1611853" y="311613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 name="稲妻 8">
              <a:extLst>
                <a:ext uri="{FF2B5EF4-FFF2-40B4-BE49-F238E27FC236}">
                  <a16:creationId xmlns:a16="http://schemas.microsoft.com/office/drawing/2014/main" id="{95746813-1DDA-457A-7107-91626644644B}"/>
                </a:ext>
              </a:extLst>
            </p:cNvPr>
            <p:cNvSpPr/>
            <p:nvPr/>
          </p:nvSpPr>
          <p:spPr bwMode="auto">
            <a:xfrm>
              <a:off x="1127759" y="361098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0" name="稲妻 9">
              <a:extLst>
                <a:ext uri="{FF2B5EF4-FFF2-40B4-BE49-F238E27FC236}">
                  <a16:creationId xmlns:a16="http://schemas.microsoft.com/office/drawing/2014/main" id="{3A9AB865-0154-D5D6-EA79-B478954244E9}"/>
                </a:ext>
              </a:extLst>
            </p:cNvPr>
            <p:cNvSpPr/>
            <p:nvPr/>
          </p:nvSpPr>
          <p:spPr bwMode="auto">
            <a:xfrm>
              <a:off x="1708672" y="377234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1" name="稲妻 10">
              <a:extLst>
                <a:ext uri="{FF2B5EF4-FFF2-40B4-BE49-F238E27FC236}">
                  <a16:creationId xmlns:a16="http://schemas.microsoft.com/office/drawing/2014/main" id="{4DAE5900-4F83-8C9B-B6E1-4EC07BD9FA3F}"/>
                </a:ext>
              </a:extLst>
            </p:cNvPr>
            <p:cNvSpPr/>
            <p:nvPr/>
          </p:nvSpPr>
          <p:spPr bwMode="auto">
            <a:xfrm>
              <a:off x="2149735" y="327749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2" name="稲妻 11">
              <a:extLst>
                <a:ext uri="{FF2B5EF4-FFF2-40B4-BE49-F238E27FC236}">
                  <a16:creationId xmlns:a16="http://schemas.microsoft.com/office/drawing/2014/main" id="{BF01CF95-E469-B746-7573-22DBA47EF214}"/>
                </a:ext>
              </a:extLst>
            </p:cNvPr>
            <p:cNvSpPr/>
            <p:nvPr/>
          </p:nvSpPr>
          <p:spPr bwMode="auto">
            <a:xfrm>
              <a:off x="2300342" y="245991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3" name="稲妻 12">
              <a:extLst>
                <a:ext uri="{FF2B5EF4-FFF2-40B4-BE49-F238E27FC236}">
                  <a16:creationId xmlns:a16="http://schemas.microsoft.com/office/drawing/2014/main" id="{3E99CAF7-F3B1-98A9-4977-FB7B3C99F4FC}"/>
                </a:ext>
              </a:extLst>
            </p:cNvPr>
            <p:cNvSpPr/>
            <p:nvPr/>
          </p:nvSpPr>
          <p:spPr bwMode="auto">
            <a:xfrm>
              <a:off x="2902771" y="247067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4" name="稲妻 13">
              <a:extLst>
                <a:ext uri="{FF2B5EF4-FFF2-40B4-BE49-F238E27FC236}">
                  <a16:creationId xmlns:a16="http://schemas.microsoft.com/office/drawing/2014/main" id="{B63C4A41-118A-F365-40B6-66399601FE89}"/>
                </a:ext>
              </a:extLst>
            </p:cNvPr>
            <p:cNvSpPr/>
            <p:nvPr/>
          </p:nvSpPr>
          <p:spPr bwMode="auto">
            <a:xfrm>
              <a:off x="2784437" y="3202192"/>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5" name="稲妻 14">
              <a:extLst>
                <a:ext uri="{FF2B5EF4-FFF2-40B4-BE49-F238E27FC236}">
                  <a16:creationId xmlns:a16="http://schemas.microsoft.com/office/drawing/2014/main" id="{63BC1FD2-F3DB-9C03-EAA3-E29FE0BB3F18}"/>
                </a:ext>
              </a:extLst>
            </p:cNvPr>
            <p:cNvSpPr/>
            <p:nvPr/>
          </p:nvSpPr>
          <p:spPr bwMode="auto">
            <a:xfrm>
              <a:off x="2483222" y="395522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6" name="稲妻 15">
              <a:extLst>
                <a:ext uri="{FF2B5EF4-FFF2-40B4-BE49-F238E27FC236}">
                  <a16:creationId xmlns:a16="http://schemas.microsoft.com/office/drawing/2014/main" id="{44093978-2DCC-DBC4-F286-8BA79C1E1BA2}"/>
                </a:ext>
              </a:extLst>
            </p:cNvPr>
            <p:cNvSpPr/>
            <p:nvPr/>
          </p:nvSpPr>
          <p:spPr bwMode="auto">
            <a:xfrm>
              <a:off x="891091" y="409507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7" name="稲妻 16">
              <a:extLst>
                <a:ext uri="{FF2B5EF4-FFF2-40B4-BE49-F238E27FC236}">
                  <a16:creationId xmlns:a16="http://schemas.microsoft.com/office/drawing/2014/main" id="{63490B18-6765-B2B4-ADB5-8483839DF90E}"/>
                </a:ext>
              </a:extLst>
            </p:cNvPr>
            <p:cNvSpPr/>
            <p:nvPr/>
          </p:nvSpPr>
          <p:spPr bwMode="auto">
            <a:xfrm>
              <a:off x="751242" y="462220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8" name="稲妻 17">
              <a:extLst>
                <a:ext uri="{FF2B5EF4-FFF2-40B4-BE49-F238E27FC236}">
                  <a16:creationId xmlns:a16="http://schemas.microsoft.com/office/drawing/2014/main" id="{5CE6F449-BAFC-C6BB-D248-8CFFE5D6A556}"/>
                </a:ext>
              </a:extLst>
            </p:cNvPr>
            <p:cNvSpPr/>
            <p:nvPr/>
          </p:nvSpPr>
          <p:spPr bwMode="auto">
            <a:xfrm>
              <a:off x="1601096" y="4374777"/>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9" name="稲妻 18">
              <a:extLst>
                <a:ext uri="{FF2B5EF4-FFF2-40B4-BE49-F238E27FC236}">
                  <a16:creationId xmlns:a16="http://schemas.microsoft.com/office/drawing/2014/main" id="{2273B66E-9319-83B7-CB72-A220CE70AE5E}"/>
                </a:ext>
              </a:extLst>
            </p:cNvPr>
            <p:cNvSpPr/>
            <p:nvPr/>
          </p:nvSpPr>
          <p:spPr bwMode="auto">
            <a:xfrm>
              <a:off x="1418216" y="490190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0" name="稲妻 19">
              <a:extLst>
                <a:ext uri="{FF2B5EF4-FFF2-40B4-BE49-F238E27FC236}">
                  <a16:creationId xmlns:a16="http://schemas.microsoft.com/office/drawing/2014/main" id="{91E04558-7932-9E99-5BDC-A41E41013D7D}"/>
                </a:ext>
              </a:extLst>
            </p:cNvPr>
            <p:cNvSpPr/>
            <p:nvPr/>
          </p:nvSpPr>
          <p:spPr bwMode="auto">
            <a:xfrm>
              <a:off x="934122" y="539675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1" name="稲妻 20">
              <a:extLst>
                <a:ext uri="{FF2B5EF4-FFF2-40B4-BE49-F238E27FC236}">
                  <a16:creationId xmlns:a16="http://schemas.microsoft.com/office/drawing/2014/main" id="{96E187FD-B486-80AD-2041-1863D0C3D2FE}"/>
                </a:ext>
              </a:extLst>
            </p:cNvPr>
            <p:cNvSpPr/>
            <p:nvPr/>
          </p:nvSpPr>
          <p:spPr bwMode="auto">
            <a:xfrm>
              <a:off x="1515035" y="555811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2" name="稲妻 21">
              <a:extLst>
                <a:ext uri="{FF2B5EF4-FFF2-40B4-BE49-F238E27FC236}">
                  <a16:creationId xmlns:a16="http://schemas.microsoft.com/office/drawing/2014/main" id="{8F73DECC-8DB0-B089-0995-B2CAAD4931C1}"/>
                </a:ext>
              </a:extLst>
            </p:cNvPr>
            <p:cNvSpPr/>
            <p:nvPr/>
          </p:nvSpPr>
          <p:spPr bwMode="auto">
            <a:xfrm>
              <a:off x="1956098" y="506326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3" name="稲妻 22">
              <a:extLst>
                <a:ext uri="{FF2B5EF4-FFF2-40B4-BE49-F238E27FC236}">
                  <a16:creationId xmlns:a16="http://schemas.microsoft.com/office/drawing/2014/main" id="{619EFCF7-8E6B-E47A-61CC-5CBA8FF23C65}"/>
                </a:ext>
              </a:extLst>
            </p:cNvPr>
            <p:cNvSpPr/>
            <p:nvPr/>
          </p:nvSpPr>
          <p:spPr bwMode="auto">
            <a:xfrm>
              <a:off x="2106705" y="424568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4" name="稲妻 23">
              <a:extLst>
                <a:ext uri="{FF2B5EF4-FFF2-40B4-BE49-F238E27FC236}">
                  <a16:creationId xmlns:a16="http://schemas.microsoft.com/office/drawing/2014/main" id="{EDA3B21E-BE3C-D77E-9EAC-A491AF5F6366}"/>
                </a:ext>
              </a:extLst>
            </p:cNvPr>
            <p:cNvSpPr/>
            <p:nvPr/>
          </p:nvSpPr>
          <p:spPr bwMode="auto">
            <a:xfrm>
              <a:off x="3207571" y="396284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5" name="稲妻 24">
              <a:extLst>
                <a:ext uri="{FF2B5EF4-FFF2-40B4-BE49-F238E27FC236}">
                  <a16:creationId xmlns:a16="http://schemas.microsoft.com/office/drawing/2014/main" id="{2EB5265C-E791-3380-37BA-42C8560CD11B}"/>
                </a:ext>
              </a:extLst>
            </p:cNvPr>
            <p:cNvSpPr/>
            <p:nvPr/>
          </p:nvSpPr>
          <p:spPr bwMode="auto">
            <a:xfrm>
              <a:off x="2590800" y="498796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6" name="稲妻 25">
              <a:extLst>
                <a:ext uri="{FF2B5EF4-FFF2-40B4-BE49-F238E27FC236}">
                  <a16:creationId xmlns:a16="http://schemas.microsoft.com/office/drawing/2014/main" id="{9A96E2C6-17C3-1CD7-3761-BE5B4EDDD988}"/>
                </a:ext>
              </a:extLst>
            </p:cNvPr>
            <p:cNvSpPr/>
            <p:nvPr/>
          </p:nvSpPr>
          <p:spPr bwMode="auto">
            <a:xfrm>
              <a:off x="2289585" y="574099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7" name="稲妻 26">
              <a:extLst>
                <a:ext uri="{FF2B5EF4-FFF2-40B4-BE49-F238E27FC236}">
                  <a16:creationId xmlns:a16="http://schemas.microsoft.com/office/drawing/2014/main" id="{34AB593F-94B5-6177-4229-05935B7D4C98}"/>
                </a:ext>
              </a:extLst>
            </p:cNvPr>
            <p:cNvSpPr/>
            <p:nvPr/>
          </p:nvSpPr>
          <p:spPr bwMode="auto">
            <a:xfrm>
              <a:off x="3512371" y="305535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8" name="稲妻 27">
              <a:extLst>
                <a:ext uri="{FF2B5EF4-FFF2-40B4-BE49-F238E27FC236}">
                  <a16:creationId xmlns:a16="http://schemas.microsoft.com/office/drawing/2014/main" id="{D4F9FC8E-C437-1EBB-0721-9840CE18C6E2}"/>
                </a:ext>
              </a:extLst>
            </p:cNvPr>
            <p:cNvSpPr/>
            <p:nvPr/>
          </p:nvSpPr>
          <p:spPr bwMode="auto">
            <a:xfrm>
              <a:off x="3667462" y="245991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9" name="稲妻 28">
              <a:extLst>
                <a:ext uri="{FF2B5EF4-FFF2-40B4-BE49-F238E27FC236}">
                  <a16:creationId xmlns:a16="http://schemas.microsoft.com/office/drawing/2014/main" id="{E8B3AA8D-08A5-19BC-966C-0799B9B9802B}"/>
                </a:ext>
              </a:extLst>
            </p:cNvPr>
            <p:cNvSpPr/>
            <p:nvPr/>
          </p:nvSpPr>
          <p:spPr bwMode="auto">
            <a:xfrm>
              <a:off x="4269891" y="247067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0" name="稲妻 29">
              <a:extLst>
                <a:ext uri="{FF2B5EF4-FFF2-40B4-BE49-F238E27FC236}">
                  <a16:creationId xmlns:a16="http://schemas.microsoft.com/office/drawing/2014/main" id="{E54C53B7-19B8-68C7-5F42-478B7B813D46}"/>
                </a:ext>
              </a:extLst>
            </p:cNvPr>
            <p:cNvSpPr/>
            <p:nvPr/>
          </p:nvSpPr>
          <p:spPr bwMode="auto">
            <a:xfrm>
              <a:off x="4151557" y="3202192"/>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1" name="稲妻 30">
              <a:extLst>
                <a:ext uri="{FF2B5EF4-FFF2-40B4-BE49-F238E27FC236}">
                  <a16:creationId xmlns:a16="http://schemas.microsoft.com/office/drawing/2014/main" id="{B7F53864-DF0E-4E14-FDAA-D777BD55D535}"/>
                </a:ext>
              </a:extLst>
            </p:cNvPr>
            <p:cNvSpPr/>
            <p:nvPr/>
          </p:nvSpPr>
          <p:spPr bwMode="auto">
            <a:xfrm>
              <a:off x="3850342" y="395522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2" name="稲妻 31">
              <a:extLst>
                <a:ext uri="{FF2B5EF4-FFF2-40B4-BE49-F238E27FC236}">
                  <a16:creationId xmlns:a16="http://schemas.microsoft.com/office/drawing/2014/main" id="{A68FEE99-4A38-F23E-D7E4-2AD41B15CF46}"/>
                </a:ext>
              </a:extLst>
            </p:cNvPr>
            <p:cNvSpPr/>
            <p:nvPr/>
          </p:nvSpPr>
          <p:spPr bwMode="auto">
            <a:xfrm>
              <a:off x="4574691" y="396284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3" name="稲妻 32">
              <a:extLst>
                <a:ext uri="{FF2B5EF4-FFF2-40B4-BE49-F238E27FC236}">
                  <a16:creationId xmlns:a16="http://schemas.microsoft.com/office/drawing/2014/main" id="{78C20A4D-7838-AFE9-EACC-AC2E151E6767}"/>
                </a:ext>
              </a:extLst>
            </p:cNvPr>
            <p:cNvSpPr/>
            <p:nvPr/>
          </p:nvSpPr>
          <p:spPr bwMode="auto">
            <a:xfrm>
              <a:off x="3215641" y="541826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4" name="稲妻 33">
              <a:extLst>
                <a:ext uri="{FF2B5EF4-FFF2-40B4-BE49-F238E27FC236}">
                  <a16:creationId xmlns:a16="http://schemas.microsoft.com/office/drawing/2014/main" id="{BFBCB7F0-77B6-6055-C949-7D79D1B8BBF9}"/>
                </a:ext>
              </a:extLst>
            </p:cNvPr>
            <p:cNvSpPr/>
            <p:nvPr/>
          </p:nvSpPr>
          <p:spPr bwMode="auto">
            <a:xfrm>
              <a:off x="3366248" y="4600687"/>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35" name="稲妻 34">
              <a:extLst>
                <a:ext uri="{FF2B5EF4-FFF2-40B4-BE49-F238E27FC236}">
                  <a16:creationId xmlns:a16="http://schemas.microsoft.com/office/drawing/2014/main" id="{7A20CF90-27FA-4DE4-26B6-36F9A5596FAF}"/>
                </a:ext>
              </a:extLst>
            </p:cNvPr>
            <p:cNvSpPr/>
            <p:nvPr/>
          </p:nvSpPr>
          <p:spPr bwMode="auto">
            <a:xfrm>
              <a:off x="3968677" y="461144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6" name="稲妻 35">
              <a:extLst>
                <a:ext uri="{FF2B5EF4-FFF2-40B4-BE49-F238E27FC236}">
                  <a16:creationId xmlns:a16="http://schemas.microsoft.com/office/drawing/2014/main" id="{B767B541-00C0-C572-42A2-5CFB0FF019AB}"/>
                </a:ext>
              </a:extLst>
            </p:cNvPr>
            <p:cNvSpPr/>
            <p:nvPr/>
          </p:nvSpPr>
          <p:spPr bwMode="auto">
            <a:xfrm>
              <a:off x="3850343" y="5342964"/>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7" name="稲妻 36">
              <a:extLst>
                <a:ext uri="{FF2B5EF4-FFF2-40B4-BE49-F238E27FC236}">
                  <a16:creationId xmlns:a16="http://schemas.microsoft.com/office/drawing/2014/main" id="{B4E741A7-BEBC-6D4B-1442-220AE595ACFC}"/>
                </a:ext>
              </a:extLst>
            </p:cNvPr>
            <p:cNvSpPr/>
            <p:nvPr/>
          </p:nvSpPr>
          <p:spPr bwMode="auto">
            <a:xfrm>
              <a:off x="2961043" y="6045349"/>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8" name="稲妻 37">
              <a:extLst>
                <a:ext uri="{FF2B5EF4-FFF2-40B4-BE49-F238E27FC236}">
                  <a16:creationId xmlns:a16="http://schemas.microsoft.com/office/drawing/2014/main" id="{0DAB3F38-FD31-0D09-976B-FD9A5324E659}"/>
                </a:ext>
              </a:extLst>
            </p:cNvPr>
            <p:cNvSpPr/>
            <p:nvPr/>
          </p:nvSpPr>
          <p:spPr bwMode="auto">
            <a:xfrm>
              <a:off x="4002742" y="602102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9" name="稲妻 38">
              <a:extLst>
                <a:ext uri="{FF2B5EF4-FFF2-40B4-BE49-F238E27FC236}">
                  <a16:creationId xmlns:a16="http://schemas.microsoft.com/office/drawing/2014/main" id="{A97C4051-7F90-E29D-6379-E7DF37BB5A2A}"/>
                </a:ext>
              </a:extLst>
            </p:cNvPr>
            <p:cNvSpPr/>
            <p:nvPr/>
          </p:nvSpPr>
          <p:spPr bwMode="auto">
            <a:xfrm>
              <a:off x="4495801" y="4740536"/>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0" name="稲妻 39">
              <a:extLst>
                <a:ext uri="{FF2B5EF4-FFF2-40B4-BE49-F238E27FC236}">
                  <a16:creationId xmlns:a16="http://schemas.microsoft.com/office/drawing/2014/main" id="{037F5DE0-2FA1-F4E0-7455-31954BB65960}"/>
                </a:ext>
              </a:extLst>
            </p:cNvPr>
            <p:cNvSpPr/>
            <p:nvPr/>
          </p:nvSpPr>
          <p:spPr bwMode="auto">
            <a:xfrm>
              <a:off x="5130503" y="466523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1" name="稲妻 40">
              <a:extLst>
                <a:ext uri="{FF2B5EF4-FFF2-40B4-BE49-F238E27FC236}">
                  <a16:creationId xmlns:a16="http://schemas.microsoft.com/office/drawing/2014/main" id="{A9489E66-DB43-03A5-1D37-6FB97AFEE0DB}"/>
                </a:ext>
              </a:extLst>
            </p:cNvPr>
            <p:cNvSpPr/>
            <p:nvPr/>
          </p:nvSpPr>
          <p:spPr bwMode="auto">
            <a:xfrm>
              <a:off x="4829288" y="541826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2" name="稲妻 41">
              <a:extLst>
                <a:ext uri="{FF2B5EF4-FFF2-40B4-BE49-F238E27FC236}">
                  <a16:creationId xmlns:a16="http://schemas.microsoft.com/office/drawing/2014/main" id="{28408789-C501-3996-50F4-E3C43958DE5F}"/>
                </a:ext>
              </a:extLst>
            </p:cNvPr>
            <p:cNvSpPr/>
            <p:nvPr/>
          </p:nvSpPr>
          <p:spPr bwMode="auto">
            <a:xfrm>
              <a:off x="5553637" y="542588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3" name="稲妻 42">
              <a:extLst>
                <a:ext uri="{FF2B5EF4-FFF2-40B4-BE49-F238E27FC236}">
                  <a16:creationId xmlns:a16="http://schemas.microsoft.com/office/drawing/2014/main" id="{A715992F-E15F-48EF-920B-E686A27085D2}"/>
                </a:ext>
              </a:extLst>
            </p:cNvPr>
            <p:cNvSpPr/>
            <p:nvPr/>
          </p:nvSpPr>
          <p:spPr bwMode="auto">
            <a:xfrm>
              <a:off x="4918936" y="318829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4" name="稲妻 43">
              <a:extLst>
                <a:ext uri="{FF2B5EF4-FFF2-40B4-BE49-F238E27FC236}">
                  <a16:creationId xmlns:a16="http://schemas.microsoft.com/office/drawing/2014/main" id="{6174B5A4-89F6-AB1A-39C3-C3AF1A275986}"/>
                </a:ext>
              </a:extLst>
            </p:cNvPr>
            <p:cNvSpPr/>
            <p:nvPr/>
          </p:nvSpPr>
          <p:spPr bwMode="auto">
            <a:xfrm>
              <a:off x="5473848" y="3793864"/>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5" name="稲妻 44">
              <a:extLst>
                <a:ext uri="{FF2B5EF4-FFF2-40B4-BE49-F238E27FC236}">
                  <a16:creationId xmlns:a16="http://schemas.microsoft.com/office/drawing/2014/main" id="{8C0F718A-838D-DE9B-5AE8-CCA84D6F1983}"/>
                </a:ext>
              </a:extLst>
            </p:cNvPr>
            <p:cNvSpPr/>
            <p:nvPr/>
          </p:nvSpPr>
          <p:spPr bwMode="auto">
            <a:xfrm>
              <a:off x="5172634" y="243840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6" name="円/楕円 45">
              <a:extLst>
                <a:ext uri="{FF2B5EF4-FFF2-40B4-BE49-F238E27FC236}">
                  <a16:creationId xmlns:a16="http://schemas.microsoft.com/office/drawing/2014/main" id="{E705A3BA-D4B9-0769-54A8-A5BDD1A038EE}"/>
                </a:ext>
              </a:extLst>
            </p:cNvPr>
            <p:cNvSpPr/>
            <p:nvPr/>
          </p:nvSpPr>
          <p:spPr bwMode="auto">
            <a:xfrm>
              <a:off x="3520442" y="3664975"/>
              <a:ext cx="296730" cy="296730"/>
            </a:xfrm>
            <a:prstGeom prst="ellipse">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47" name="円/楕円 46">
              <a:extLst>
                <a:ext uri="{FF2B5EF4-FFF2-40B4-BE49-F238E27FC236}">
                  <a16:creationId xmlns:a16="http://schemas.microsoft.com/office/drawing/2014/main" id="{56DC892F-86F6-76DD-A8F5-B0D3A991A235}"/>
                </a:ext>
              </a:extLst>
            </p:cNvPr>
            <p:cNvSpPr/>
            <p:nvPr/>
          </p:nvSpPr>
          <p:spPr bwMode="auto">
            <a:xfrm>
              <a:off x="2631587" y="4484144"/>
              <a:ext cx="271633" cy="271633"/>
            </a:xfrm>
            <a:prstGeom prst="ellipse">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grpSp>
      <p:sp>
        <p:nvSpPr>
          <p:cNvPr id="48" name="円/楕円 47">
            <a:extLst>
              <a:ext uri="{FF2B5EF4-FFF2-40B4-BE49-F238E27FC236}">
                <a16:creationId xmlns:a16="http://schemas.microsoft.com/office/drawing/2014/main" id="{59AE6FD2-12A5-7813-9103-93F7DA3B2C5A}"/>
              </a:ext>
            </a:extLst>
          </p:cNvPr>
          <p:cNvSpPr/>
          <p:nvPr/>
        </p:nvSpPr>
        <p:spPr bwMode="auto">
          <a:xfrm>
            <a:off x="897468" y="2820763"/>
            <a:ext cx="296730" cy="296730"/>
          </a:xfrm>
          <a:prstGeom prst="ellipse">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49" name="円/楕円 48">
            <a:extLst>
              <a:ext uri="{FF2B5EF4-FFF2-40B4-BE49-F238E27FC236}">
                <a16:creationId xmlns:a16="http://schemas.microsoft.com/office/drawing/2014/main" id="{C43F6021-C73A-FC80-4C55-3F97EF520871}"/>
              </a:ext>
            </a:extLst>
          </p:cNvPr>
          <p:cNvSpPr/>
          <p:nvPr/>
        </p:nvSpPr>
        <p:spPr bwMode="auto">
          <a:xfrm>
            <a:off x="1222435" y="2840241"/>
            <a:ext cx="271633" cy="271633"/>
          </a:xfrm>
          <a:prstGeom prst="ellipse">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50" name="テキスト ボックス 49">
            <a:extLst>
              <a:ext uri="{FF2B5EF4-FFF2-40B4-BE49-F238E27FC236}">
                <a16:creationId xmlns:a16="http://schemas.microsoft.com/office/drawing/2014/main" id="{EBE0453D-B551-8F53-99A2-128DB323C0D0}"/>
              </a:ext>
            </a:extLst>
          </p:cNvPr>
          <p:cNvSpPr txBox="1"/>
          <p:nvPr/>
        </p:nvSpPr>
        <p:spPr>
          <a:xfrm>
            <a:off x="609600" y="3191070"/>
            <a:ext cx="1390124" cy="369332"/>
          </a:xfrm>
          <a:prstGeom prst="rect">
            <a:avLst/>
          </a:prstGeom>
          <a:noFill/>
        </p:spPr>
        <p:txBody>
          <a:bodyPr wrap="none" rtlCol="0">
            <a:spAutoFit/>
          </a:bodyPr>
          <a:lstStyle/>
          <a:p>
            <a:r>
              <a:rPr kumimoji="1" lang="en-US" altLang="ja-JP" sz="1800" dirty="0">
                <a:solidFill>
                  <a:schemeClr val="tx1"/>
                </a:solidFill>
                <a:latin typeface="Arial" panose="020B0604020202020204" pitchFamily="34" charset="0"/>
                <a:cs typeface="Arial" panose="020B0604020202020204" pitchFamily="34" charset="0"/>
              </a:rPr>
              <a:t>Coordinator</a:t>
            </a:r>
            <a:endParaRPr kumimoji="1" lang="ja-JP" altLang="en-US" sz="1800">
              <a:solidFill>
                <a:schemeClr val="tx1"/>
              </a:solidFill>
              <a:latin typeface="Arial" panose="020B0604020202020204" pitchFamily="34" charset="0"/>
              <a:cs typeface="Arial" panose="020B0604020202020204" pitchFamily="34" charset="0"/>
            </a:endParaRPr>
          </a:p>
        </p:txBody>
      </p:sp>
      <p:sp>
        <p:nvSpPr>
          <p:cNvPr id="53" name="テキスト ボックス 52">
            <a:extLst>
              <a:ext uri="{FF2B5EF4-FFF2-40B4-BE49-F238E27FC236}">
                <a16:creationId xmlns:a16="http://schemas.microsoft.com/office/drawing/2014/main" id="{A26B6E13-DFD3-0047-703D-AEE36F07FFA8}"/>
              </a:ext>
            </a:extLst>
          </p:cNvPr>
          <p:cNvSpPr txBox="1"/>
          <p:nvPr/>
        </p:nvSpPr>
        <p:spPr>
          <a:xfrm>
            <a:off x="900290" y="1616096"/>
            <a:ext cx="5402131" cy="830997"/>
          </a:xfrm>
          <a:prstGeom prst="rect">
            <a:avLst/>
          </a:prstGeom>
          <a:noFill/>
        </p:spPr>
        <p:txBody>
          <a:bodyPr wrap="square" rtlCol="0">
            <a:spAutoFit/>
          </a:bodyPr>
          <a:lstStyle>
            <a:defPPr>
              <a:defRPr lang="en-GB"/>
            </a:defPPr>
            <a:lvl1pPr>
              <a:defRPr kumimoji="1">
                <a:solidFill>
                  <a:schemeClr val="tx1"/>
                </a:solidFill>
                <a:latin typeface="Arial" panose="020B0604020202020204" pitchFamily="34" charset="0"/>
                <a:cs typeface="Arial" panose="020B0604020202020204" pitchFamily="34" charset="0"/>
              </a:defRPr>
            </a:lvl1pPr>
          </a:lstStyle>
          <a:p>
            <a:r>
              <a:rPr lang="en-US" altLang="ja-JP" dirty="0"/>
              <a:t>The coordinator can detect the energy from the other network</a:t>
            </a:r>
            <a:endParaRPr lang="ja-JP" altLang="en-US"/>
          </a:p>
        </p:txBody>
      </p:sp>
      <p:grpSp>
        <p:nvGrpSpPr>
          <p:cNvPr id="101" name="グループ化 100">
            <a:extLst>
              <a:ext uri="{FF2B5EF4-FFF2-40B4-BE49-F238E27FC236}">
                <a16:creationId xmlns:a16="http://schemas.microsoft.com/office/drawing/2014/main" id="{363A020E-C771-FD9C-7D77-EBE20F3EE288}"/>
              </a:ext>
            </a:extLst>
          </p:cNvPr>
          <p:cNvGrpSpPr/>
          <p:nvPr/>
        </p:nvGrpSpPr>
        <p:grpSpPr>
          <a:xfrm>
            <a:off x="6967662" y="2574299"/>
            <a:ext cx="3930052" cy="2928939"/>
            <a:chOff x="6817952" y="2867248"/>
            <a:chExt cx="4735158" cy="3528958"/>
          </a:xfrm>
        </p:grpSpPr>
        <p:sp>
          <p:nvSpPr>
            <p:cNvPr id="56" name="稲妻 55">
              <a:extLst>
                <a:ext uri="{FF2B5EF4-FFF2-40B4-BE49-F238E27FC236}">
                  <a16:creationId xmlns:a16="http://schemas.microsoft.com/office/drawing/2014/main" id="{AE8E714A-A738-46B8-F26D-97EAC5637D9E}"/>
                </a:ext>
              </a:extLst>
            </p:cNvPr>
            <p:cNvSpPr/>
            <p:nvPr/>
          </p:nvSpPr>
          <p:spPr bwMode="auto">
            <a:xfrm>
              <a:off x="11283391" y="4638272"/>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57" name="稲妻 56">
              <a:extLst>
                <a:ext uri="{FF2B5EF4-FFF2-40B4-BE49-F238E27FC236}">
                  <a16:creationId xmlns:a16="http://schemas.microsoft.com/office/drawing/2014/main" id="{C4165430-B74C-A165-80D2-B36E8553F3B9}"/>
                </a:ext>
              </a:extLst>
            </p:cNvPr>
            <p:cNvSpPr/>
            <p:nvPr/>
          </p:nvSpPr>
          <p:spPr bwMode="auto">
            <a:xfrm>
              <a:off x="6989302" y="3219470"/>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58" name="稲妻 57">
              <a:extLst>
                <a:ext uri="{FF2B5EF4-FFF2-40B4-BE49-F238E27FC236}">
                  <a16:creationId xmlns:a16="http://schemas.microsoft.com/office/drawing/2014/main" id="{6156D00D-52B9-6497-88F1-B1B97A9BE8CF}"/>
                </a:ext>
              </a:extLst>
            </p:cNvPr>
            <p:cNvSpPr/>
            <p:nvPr/>
          </p:nvSpPr>
          <p:spPr bwMode="auto">
            <a:xfrm>
              <a:off x="7741343" y="3000521"/>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59" name="稲妻 58">
              <a:extLst>
                <a:ext uri="{FF2B5EF4-FFF2-40B4-BE49-F238E27FC236}">
                  <a16:creationId xmlns:a16="http://schemas.microsoft.com/office/drawing/2014/main" id="{A7535A62-4074-5460-4EE6-F3A316FB79E5}"/>
                </a:ext>
              </a:extLst>
            </p:cNvPr>
            <p:cNvSpPr/>
            <p:nvPr/>
          </p:nvSpPr>
          <p:spPr bwMode="auto">
            <a:xfrm>
              <a:off x="7579511" y="3466977"/>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0" name="稲妻 59">
              <a:extLst>
                <a:ext uri="{FF2B5EF4-FFF2-40B4-BE49-F238E27FC236}">
                  <a16:creationId xmlns:a16="http://schemas.microsoft.com/office/drawing/2014/main" id="{F26201D0-CBF5-0C79-7D24-BA64E1D5C07F}"/>
                </a:ext>
              </a:extLst>
            </p:cNvPr>
            <p:cNvSpPr/>
            <p:nvPr/>
          </p:nvSpPr>
          <p:spPr bwMode="auto">
            <a:xfrm>
              <a:off x="7151134" y="3904874"/>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1" name="稲妻 60">
              <a:extLst>
                <a:ext uri="{FF2B5EF4-FFF2-40B4-BE49-F238E27FC236}">
                  <a16:creationId xmlns:a16="http://schemas.microsoft.com/office/drawing/2014/main" id="{D36C70BD-B7D3-EFFA-B9F6-5292E37AE508}"/>
                </a:ext>
              </a:extLst>
            </p:cNvPr>
            <p:cNvSpPr/>
            <p:nvPr/>
          </p:nvSpPr>
          <p:spPr bwMode="auto">
            <a:xfrm>
              <a:off x="7665187" y="4047666"/>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2" name="稲妻 61">
              <a:extLst>
                <a:ext uri="{FF2B5EF4-FFF2-40B4-BE49-F238E27FC236}">
                  <a16:creationId xmlns:a16="http://schemas.microsoft.com/office/drawing/2014/main" id="{D55ECD0D-427A-E3E3-CFE9-E462CF091292}"/>
                </a:ext>
              </a:extLst>
            </p:cNvPr>
            <p:cNvSpPr/>
            <p:nvPr/>
          </p:nvSpPr>
          <p:spPr bwMode="auto">
            <a:xfrm>
              <a:off x="8055486" y="3609769"/>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3" name="稲妻 62">
              <a:extLst>
                <a:ext uri="{FF2B5EF4-FFF2-40B4-BE49-F238E27FC236}">
                  <a16:creationId xmlns:a16="http://schemas.microsoft.com/office/drawing/2014/main" id="{20A7B142-7BD3-0BF7-F955-AF492BAF6AF6}"/>
                </a:ext>
              </a:extLst>
            </p:cNvPr>
            <p:cNvSpPr/>
            <p:nvPr/>
          </p:nvSpPr>
          <p:spPr bwMode="auto">
            <a:xfrm>
              <a:off x="8188759" y="2886287"/>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4" name="稲妻 63">
              <a:extLst>
                <a:ext uri="{FF2B5EF4-FFF2-40B4-BE49-F238E27FC236}">
                  <a16:creationId xmlns:a16="http://schemas.microsoft.com/office/drawing/2014/main" id="{03F89C17-DEC2-2011-E3C0-A282C28A6F3C}"/>
                </a:ext>
              </a:extLst>
            </p:cNvPr>
            <p:cNvSpPr/>
            <p:nvPr/>
          </p:nvSpPr>
          <p:spPr bwMode="auto">
            <a:xfrm>
              <a:off x="8721852" y="2895806"/>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5" name="稲妻 64">
              <a:extLst>
                <a:ext uri="{FF2B5EF4-FFF2-40B4-BE49-F238E27FC236}">
                  <a16:creationId xmlns:a16="http://schemas.microsoft.com/office/drawing/2014/main" id="{CB6C3C9A-7546-28B1-CE16-F2DAED4C3D48}"/>
                </a:ext>
              </a:extLst>
            </p:cNvPr>
            <p:cNvSpPr/>
            <p:nvPr/>
          </p:nvSpPr>
          <p:spPr bwMode="auto">
            <a:xfrm>
              <a:off x="8617137" y="3543132"/>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6" name="稲妻 65">
              <a:extLst>
                <a:ext uri="{FF2B5EF4-FFF2-40B4-BE49-F238E27FC236}">
                  <a16:creationId xmlns:a16="http://schemas.microsoft.com/office/drawing/2014/main" id="{A6E8FDDE-3706-27EB-CB90-2F52A1915ADB}"/>
                </a:ext>
              </a:extLst>
            </p:cNvPr>
            <p:cNvSpPr/>
            <p:nvPr/>
          </p:nvSpPr>
          <p:spPr bwMode="auto">
            <a:xfrm>
              <a:off x="8350590" y="4209497"/>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7" name="稲妻 66">
              <a:extLst>
                <a:ext uri="{FF2B5EF4-FFF2-40B4-BE49-F238E27FC236}">
                  <a16:creationId xmlns:a16="http://schemas.microsoft.com/office/drawing/2014/main" id="{56E936B3-3E46-F3F9-E7A6-5DA85CF92268}"/>
                </a:ext>
              </a:extLst>
            </p:cNvPr>
            <p:cNvSpPr/>
            <p:nvPr/>
          </p:nvSpPr>
          <p:spPr bwMode="auto">
            <a:xfrm>
              <a:off x="6941705" y="4333251"/>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8" name="稲妻 67">
              <a:extLst>
                <a:ext uri="{FF2B5EF4-FFF2-40B4-BE49-F238E27FC236}">
                  <a16:creationId xmlns:a16="http://schemas.microsoft.com/office/drawing/2014/main" id="{5EE751CF-F59C-0FAE-7812-3FED937C1F39}"/>
                </a:ext>
              </a:extLst>
            </p:cNvPr>
            <p:cNvSpPr/>
            <p:nvPr/>
          </p:nvSpPr>
          <p:spPr bwMode="auto">
            <a:xfrm>
              <a:off x="6817952" y="4799707"/>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9" name="稲妻 68">
              <a:extLst>
                <a:ext uri="{FF2B5EF4-FFF2-40B4-BE49-F238E27FC236}">
                  <a16:creationId xmlns:a16="http://schemas.microsoft.com/office/drawing/2014/main" id="{31DCA0C8-F707-FA25-F0B7-5F0937F5272A}"/>
                </a:ext>
              </a:extLst>
            </p:cNvPr>
            <p:cNvSpPr/>
            <p:nvPr/>
          </p:nvSpPr>
          <p:spPr bwMode="auto">
            <a:xfrm>
              <a:off x="7569992" y="4580759"/>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0" name="稲妻 69">
              <a:extLst>
                <a:ext uri="{FF2B5EF4-FFF2-40B4-BE49-F238E27FC236}">
                  <a16:creationId xmlns:a16="http://schemas.microsoft.com/office/drawing/2014/main" id="{7E221B51-2E2A-7DAE-E115-153C3DF4AB75}"/>
                </a:ext>
              </a:extLst>
            </p:cNvPr>
            <p:cNvSpPr/>
            <p:nvPr/>
          </p:nvSpPr>
          <p:spPr bwMode="auto">
            <a:xfrm>
              <a:off x="7408161" y="5047214"/>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1" name="稲妻 70">
              <a:extLst>
                <a:ext uri="{FF2B5EF4-FFF2-40B4-BE49-F238E27FC236}">
                  <a16:creationId xmlns:a16="http://schemas.microsoft.com/office/drawing/2014/main" id="{7DAE516A-5223-2108-0FAE-5A6C46EA9418}"/>
                </a:ext>
              </a:extLst>
            </p:cNvPr>
            <p:cNvSpPr/>
            <p:nvPr/>
          </p:nvSpPr>
          <p:spPr bwMode="auto">
            <a:xfrm>
              <a:off x="6979783" y="5485112"/>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2" name="稲妻 71">
              <a:extLst>
                <a:ext uri="{FF2B5EF4-FFF2-40B4-BE49-F238E27FC236}">
                  <a16:creationId xmlns:a16="http://schemas.microsoft.com/office/drawing/2014/main" id="{E3731EE3-8AB0-7F73-0DB1-CACC79BF17E6}"/>
                </a:ext>
              </a:extLst>
            </p:cNvPr>
            <p:cNvSpPr/>
            <p:nvPr/>
          </p:nvSpPr>
          <p:spPr bwMode="auto">
            <a:xfrm>
              <a:off x="7493837" y="5627904"/>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3" name="稲妻 72">
              <a:extLst>
                <a:ext uri="{FF2B5EF4-FFF2-40B4-BE49-F238E27FC236}">
                  <a16:creationId xmlns:a16="http://schemas.microsoft.com/office/drawing/2014/main" id="{31ACF142-B3B7-45B8-7E62-EDAF9D4CAB95}"/>
                </a:ext>
              </a:extLst>
            </p:cNvPr>
            <p:cNvSpPr/>
            <p:nvPr/>
          </p:nvSpPr>
          <p:spPr bwMode="auto">
            <a:xfrm>
              <a:off x="7884136" y="5190006"/>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4" name="稲妻 73">
              <a:extLst>
                <a:ext uri="{FF2B5EF4-FFF2-40B4-BE49-F238E27FC236}">
                  <a16:creationId xmlns:a16="http://schemas.microsoft.com/office/drawing/2014/main" id="{153A3EBC-765A-17FF-52A8-084476AB0EAD}"/>
                </a:ext>
              </a:extLst>
            </p:cNvPr>
            <p:cNvSpPr/>
            <p:nvPr/>
          </p:nvSpPr>
          <p:spPr bwMode="auto">
            <a:xfrm>
              <a:off x="8017409" y="4466524"/>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5" name="稲妻 74">
              <a:extLst>
                <a:ext uri="{FF2B5EF4-FFF2-40B4-BE49-F238E27FC236}">
                  <a16:creationId xmlns:a16="http://schemas.microsoft.com/office/drawing/2014/main" id="{E011E81A-DEE2-D033-23B2-072AF2E0827F}"/>
                </a:ext>
              </a:extLst>
            </p:cNvPr>
            <p:cNvSpPr/>
            <p:nvPr/>
          </p:nvSpPr>
          <p:spPr bwMode="auto">
            <a:xfrm>
              <a:off x="8991571" y="4216240"/>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6" name="稲妻 75">
              <a:extLst>
                <a:ext uri="{FF2B5EF4-FFF2-40B4-BE49-F238E27FC236}">
                  <a16:creationId xmlns:a16="http://schemas.microsoft.com/office/drawing/2014/main" id="{AD3E8A73-706F-B433-F1DC-3E54522E9BBD}"/>
                </a:ext>
              </a:extLst>
            </p:cNvPr>
            <p:cNvSpPr/>
            <p:nvPr/>
          </p:nvSpPr>
          <p:spPr bwMode="auto">
            <a:xfrm>
              <a:off x="8445787" y="5123369"/>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7" name="稲妻 76">
              <a:extLst>
                <a:ext uri="{FF2B5EF4-FFF2-40B4-BE49-F238E27FC236}">
                  <a16:creationId xmlns:a16="http://schemas.microsoft.com/office/drawing/2014/main" id="{9CC30887-E2B8-74FA-0EE0-E7E63098B9AB}"/>
                </a:ext>
              </a:extLst>
            </p:cNvPr>
            <p:cNvSpPr/>
            <p:nvPr/>
          </p:nvSpPr>
          <p:spPr bwMode="auto">
            <a:xfrm>
              <a:off x="8179240" y="5789735"/>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8" name="稲妻 77">
              <a:extLst>
                <a:ext uri="{FF2B5EF4-FFF2-40B4-BE49-F238E27FC236}">
                  <a16:creationId xmlns:a16="http://schemas.microsoft.com/office/drawing/2014/main" id="{B0337700-9C64-2351-AC40-9876E0DE1F08}"/>
                </a:ext>
              </a:extLst>
            </p:cNvPr>
            <p:cNvSpPr/>
            <p:nvPr/>
          </p:nvSpPr>
          <p:spPr bwMode="auto">
            <a:xfrm>
              <a:off x="9261290" y="3413193"/>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9" name="稲妻 78">
              <a:extLst>
                <a:ext uri="{FF2B5EF4-FFF2-40B4-BE49-F238E27FC236}">
                  <a16:creationId xmlns:a16="http://schemas.microsoft.com/office/drawing/2014/main" id="{7C662F37-5401-2546-A163-A726F8E03503}"/>
                </a:ext>
              </a:extLst>
            </p:cNvPr>
            <p:cNvSpPr/>
            <p:nvPr/>
          </p:nvSpPr>
          <p:spPr bwMode="auto">
            <a:xfrm>
              <a:off x="9398531" y="2886287"/>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0" name="稲妻 79">
              <a:extLst>
                <a:ext uri="{FF2B5EF4-FFF2-40B4-BE49-F238E27FC236}">
                  <a16:creationId xmlns:a16="http://schemas.microsoft.com/office/drawing/2014/main" id="{E7312285-0C82-4717-AEC2-D61F0488C907}"/>
                </a:ext>
              </a:extLst>
            </p:cNvPr>
            <p:cNvSpPr/>
            <p:nvPr/>
          </p:nvSpPr>
          <p:spPr bwMode="auto">
            <a:xfrm>
              <a:off x="9931624" y="2895806"/>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1" name="稲妻 80">
              <a:extLst>
                <a:ext uri="{FF2B5EF4-FFF2-40B4-BE49-F238E27FC236}">
                  <a16:creationId xmlns:a16="http://schemas.microsoft.com/office/drawing/2014/main" id="{2B8A40D2-F068-03F8-3ADD-29D102E19CD9}"/>
                </a:ext>
              </a:extLst>
            </p:cNvPr>
            <p:cNvSpPr/>
            <p:nvPr/>
          </p:nvSpPr>
          <p:spPr bwMode="auto">
            <a:xfrm>
              <a:off x="9826909" y="3543132"/>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2" name="稲妻 81">
              <a:extLst>
                <a:ext uri="{FF2B5EF4-FFF2-40B4-BE49-F238E27FC236}">
                  <a16:creationId xmlns:a16="http://schemas.microsoft.com/office/drawing/2014/main" id="{61375D35-478E-1070-E829-9F69D67A9223}"/>
                </a:ext>
              </a:extLst>
            </p:cNvPr>
            <p:cNvSpPr/>
            <p:nvPr/>
          </p:nvSpPr>
          <p:spPr bwMode="auto">
            <a:xfrm>
              <a:off x="9560362" y="4209497"/>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3" name="稲妻 82">
              <a:extLst>
                <a:ext uri="{FF2B5EF4-FFF2-40B4-BE49-F238E27FC236}">
                  <a16:creationId xmlns:a16="http://schemas.microsoft.com/office/drawing/2014/main" id="{79D440E0-8FEA-AD63-6C9A-0846A3EB92BF}"/>
                </a:ext>
              </a:extLst>
            </p:cNvPr>
            <p:cNvSpPr/>
            <p:nvPr/>
          </p:nvSpPr>
          <p:spPr bwMode="auto">
            <a:xfrm>
              <a:off x="10201343" y="4216240"/>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4" name="稲妻 83">
              <a:extLst>
                <a:ext uri="{FF2B5EF4-FFF2-40B4-BE49-F238E27FC236}">
                  <a16:creationId xmlns:a16="http://schemas.microsoft.com/office/drawing/2014/main" id="{4F9A7CCD-312A-51F1-7FC6-815EAE71F997}"/>
                </a:ext>
              </a:extLst>
            </p:cNvPr>
            <p:cNvSpPr/>
            <p:nvPr/>
          </p:nvSpPr>
          <p:spPr bwMode="auto">
            <a:xfrm>
              <a:off x="8998712" y="5504150"/>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5" name="稲妻 84">
              <a:extLst>
                <a:ext uri="{FF2B5EF4-FFF2-40B4-BE49-F238E27FC236}">
                  <a16:creationId xmlns:a16="http://schemas.microsoft.com/office/drawing/2014/main" id="{FCD66257-ABD8-CCC3-B790-6A03D2613925}"/>
                </a:ext>
              </a:extLst>
            </p:cNvPr>
            <p:cNvSpPr/>
            <p:nvPr/>
          </p:nvSpPr>
          <p:spPr bwMode="auto">
            <a:xfrm>
              <a:off x="9131985" y="4780668"/>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86" name="稲妻 85">
              <a:extLst>
                <a:ext uri="{FF2B5EF4-FFF2-40B4-BE49-F238E27FC236}">
                  <a16:creationId xmlns:a16="http://schemas.microsoft.com/office/drawing/2014/main" id="{EA0FF8D0-A287-544B-48C9-06F00F0D0549}"/>
                </a:ext>
              </a:extLst>
            </p:cNvPr>
            <p:cNvSpPr/>
            <p:nvPr/>
          </p:nvSpPr>
          <p:spPr bwMode="auto">
            <a:xfrm>
              <a:off x="9665078" y="4790187"/>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7" name="稲妻 86">
              <a:extLst>
                <a:ext uri="{FF2B5EF4-FFF2-40B4-BE49-F238E27FC236}">
                  <a16:creationId xmlns:a16="http://schemas.microsoft.com/office/drawing/2014/main" id="{6BA7B7EA-2902-E9DE-1F11-5B48216D7DAB}"/>
                </a:ext>
              </a:extLst>
            </p:cNvPr>
            <p:cNvSpPr/>
            <p:nvPr/>
          </p:nvSpPr>
          <p:spPr bwMode="auto">
            <a:xfrm>
              <a:off x="9560363" y="5437513"/>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8" name="稲妻 87">
              <a:extLst>
                <a:ext uri="{FF2B5EF4-FFF2-40B4-BE49-F238E27FC236}">
                  <a16:creationId xmlns:a16="http://schemas.microsoft.com/office/drawing/2014/main" id="{98184B89-F536-F320-C230-B803940B3C9E}"/>
                </a:ext>
              </a:extLst>
            </p:cNvPr>
            <p:cNvSpPr/>
            <p:nvPr/>
          </p:nvSpPr>
          <p:spPr bwMode="auto">
            <a:xfrm>
              <a:off x="8773417" y="6059057"/>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9" name="稲妻 88">
              <a:extLst>
                <a:ext uri="{FF2B5EF4-FFF2-40B4-BE49-F238E27FC236}">
                  <a16:creationId xmlns:a16="http://schemas.microsoft.com/office/drawing/2014/main" id="{5C789CA0-9B43-6F52-7B54-22F38A48ABF5}"/>
                </a:ext>
              </a:extLst>
            </p:cNvPr>
            <p:cNvSpPr/>
            <p:nvPr/>
          </p:nvSpPr>
          <p:spPr bwMode="auto">
            <a:xfrm>
              <a:off x="9695222" y="6037532"/>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0" name="稲妻 89">
              <a:extLst>
                <a:ext uri="{FF2B5EF4-FFF2-40B4-BE49-F238E27FC236}">
                  <a16:creationId xmlns:a16="http://schemas.microsoft.com/office/drawing/2014/main" id="{68969D45-60D0-434D-69EA-84C613FA1BA3}"/>
                </a:ext>
              </a:extLst>
            </p:cNvPr>
            <p:cNvSpPr/>
            <p:nvPr/>
          </p:nvSpPr>
          <p:spPr bwMode="auto">
            <a:xfrm>
              <a:off x="10131532" y="4904421"/>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1" name="稲妻 90">
              <a:extLst>
                <a:ext uri="{FF2B5EF4-FFF2-40B4-BE49-F238E27FC236}">
                  <a16:creationId xmlns:a16="http://schemas.microsoft.com/office/drawing/2014/main" id="{D46F1713-C270-B126-3A38-88D7F6E2E165}"/>
                </a:ext>
              </a:extLst>
            </p:cNvPr>
            <p:cNvSpPr/>
            <p:nvPr/>
          </p:nvSpPr>
          <p:spPr bwMode="auto">
            <a:xfrm>
              <a:off x="10693184" y="4837784"/>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2" name="稲妻 91">
              <a:extLst>
                <a:ext uri="{FF2B5EF4-FFF2-40B4-BE49-F238E27FC236}">
                  <a16:creationId xmlns:a16="http://schemas.microsoft.com/office/drawing/2014/main" id="{9964D2E4-007C-D5DC-B959-4493BE049FA1}"/>
                </a:ext>
              </a:extLst>
            </p:cNvPr>
            <p:cNvSpPr/>
            <p:nvPr/>
          </p:nvSpPr>
          <p:spPr bwMode="auto">
            <a:xfrm>
              <a:off x="10426637" y="5504150"/>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3" name="稲妻 92">
              <a:extLst>
                <a:ext uri="{FF2B5EF4-FFF2-40B4-BE49-F238E27FC236}">
                  <a16:creationId xmlns:a16="http://schemas.microsoft.com/office/drawing/2014/main" id="{89E62DDE-561A-2A75-7F31-9EE697BA66C3}"/>
                </a:ext>
              </a:extLst>
            </p:cNvPr>
            <p:cNvSpPr/>
            <p:nvPr/>
          </p:nvSpPr>
          <p:spPr bwMode="auto">
            <a:xfrm>
              <a:off x="11067617" y="5510893"/>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4" name="稲妻 93">
              <a:extLst>
                <a:ext uri="{FF2B5EF4-FFF2-40B4-BE49-F238E27FC236}">
                  <a16:creationId xmlns:a16="http://schemas.microsoft.com/office/drawing/2014/main" id="{64E9EA45-42B9-B3A8-13E6-D7A1B4B70220}"/>
                </a:ext>
              </a:extLst>
            </p:cNvPr>
            <p:cNvSpPr/>
            <p:nvPr/>
          </p:nvSpPr>
          <p:spPr bwMode="auto">
            <a:xfrm>
              <a:off x="10505967" y="3530837"/>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5" name="稲妻 94">
              <a:extLst>
                <a:ext uri="{FF2B5EF4-FFF2-40B4-BE49-F238E27FC236}">
                  <a16:creationId xmlns:a16="http://schemas.microsoft.com/office/drawing/2014/main" id="{7A478677-F438-8831-6F63-7C7B8014D637}"/>
                </a:ext>
              </a:extLst>
            </p:cNvPr>
            <p:cNvSpPr/>
            <p:nvPr/>
          </p:nvSpPr>
          <p:spPr bwMode="auto">
            <a:xfrm>
              <a:off x="10997012" y="4066706"/>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6" name="稲妻 95">
              <a:extLst>
                <a:ext uri="{FF2B5EF4-FFF2-40B4-BE49-F238E27FC236}">
                  <a16:creationId xmlns:a16="http://schemas.microsoft.com/office/drawing/2014/main" id="{CC053ECE-813B-8CD9-3455-11DEF7006FAA}"/>
                </a:ext>
              </a:extLst>
            </p:cNvPr>
            <p:cNvSpPr/>
            <p:nvPr/>
          </p:nvSpPr>
          <p:spPr bwMode="auto">
            <a:xfrm>
              <a:off x="10730466" y="2867248"/>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7" name="円/楕円 96">
              <a:extLst>
                <a:ext uri="{FF2B5EF4-FFF2-40B4-BE49-F238E27FC236}">
                  <a16:creationId xmlns:a16="http://schemas.microsoft.com/office/drawing/2014/main" id="{616F6AFD-ED59-0DA7-A05B-90A2A9D3B39C}"/>
                </a:ext>
              </a:extLst>
            </p:cNvPr>
            <p:cNvSpPr/>
            <p:nvPr/>
          </p:nvSpPr>
          <p:spPr bwMode="auto">
            <a:xfrm>
              <a:off x="10966696" y="3453651"/>
              <a:ext cx="262578" cy="262578"/>
            </a:xfrm>
            <a:prstGeom prst="ellipse">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98" name="円/楕円 97">
              <a:extLst>
                <a:ext uri="{FF2B5EF4-FFF2-40B4-BE49-F238E27FC236}">
                  <a16:creationId xmlns:a16="http://schemas.microsoft.com/office/drawing/2014/main" id="{98C320AE-4666-E5FC-DD70-A3DB1FF4C584}"/>
                </a:ext>
              </a:extLst>
            </p:cNvPr>
            <p:cNvSpPr/>
            <p:nvPr/>
          </p:nvSpPr>
          <p:spPr bwMode="auto">
            <a:xfrm>
              <a:off x="7194762" y="5365717"/>
              <a:ext cx="240370" cy="240370"/>
            </a:xfrm>
            <a:prstGeom prst="ellipse">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grpSp>
      <p:sp>
        <p:nvSpPr>
          <p:cNvPr id="99" name="テキスト ボックス 98">
            <a:extLst>
              <a:ext uri="{FF2B5EF4-FFF2-40B4-BE49-F238E27FC236}">
                <a16:creationId xmlns:a16="http://schemas.microsoft.com/office/drawing/2014/main" id="{A7F8F0D2-9B74-4E9B-86F5-13001994633A}"/>
              </a:ext>
            </a:extLst>
          </p:cNvPr>
          <p:cNvSpPr txBox="1"/>
          <p:nvPr/>
        </p:nvSpPr>
        <p:spPr>
          <a:xfrm>
            <a:off x="6717421" y="1616096"/>
            <a:ext cx="5402131" cy="830997"/>
          </a:xfrm>
          <a:prstGeom prst="rect">
            <a:avLst/>
          </a:prstGeom>
          <a:noFill/>
        </p:spPr>
        <p:txBody>
          <a:bodyPr wrap="square" rtlCol="0">
            <a:spAutoFit/>
          </a:bodyPr>
          <a:lstStyle>
            <a:defPPr>
              <a:defRPr lang="en-GB"/>
            </a:defPPr>
            <a:lvl1pPr>
              <a:defRPr kumimoji="1">
                <a:solidFill>
                  <a:schemeClr val="tx1"/>
                </a:solidFill>
                <a:latin typeface="Arial" panose="020B0604020202020204" pitchFamily="34" charset="0"/>
                <a:cs typeface="Arial" panose="020B0604020202020204" pitchFamily="34" charset="0"/>
              </a:defRPr>
            </a:lvl1pPr>
          </a:lstStyle>
          <a:p>
            <a:r>
              <a:rPr lang="en-US" altLang="ja-JP" dirty="0"/>
              <a:t>The coordinator hardly detect the energy from the other network</a:t>
            </a:r>
            <a:endParaRPr lang="ja-JP" altLang="en-US"/>
          </a:p>
        </p:txBody>
      </p:sp>
      <p:sp>
        <p:nvSpPr>
          <p:cNvPr id="100" name="テキスト ボックス 99">
            <a:extLst>
              <a:ext uri="{FF2B5EF4-FFF2-40B4-BE49-F238E27FC236}">
                <a16:creationId xmlns:a16="http://schemas.microsoft.com/office/drawing/2014/main" id="{22C781F0-BFAD-0A0A-DC08-A10A9C924BFD}"/>
              </a:ext>
            </a:extLst>
          </p:cNvPr>
          <p:cNvSpPr txBox="1"/>
          <p:nvPr/>
        </p:nvSpPr>
        <p:spPr>
          <a:xfrm>
            <a:off x="6206997" y="5531329"/>
            <a:ext cx="5943599" cy="830997"/>
          </a:xfrm>
          <a:prstGeom prst="rect">
            <a:avLst/>
          </a:prstGeom>
          <a:noFill/>
        </p:spPr>
        <p:txBody>
          <a:bodyPr wrap="square" rtlCol="0">
            <a:spAutoFit/>
          </a:bodyPr>
          <a:lstStyle/>
          <a:p>
            <a:pPr algn="l"/>
            <a:r>
              <a:rPr kumimoji="1" lang="en-US" altLang="ja-JP" dirty="0">
                <a:solidFill>
                  <a:schemeClr val="tx1"/>
                </a:solidFill>
                <a:latin typeface="Arial" panose="020B0604020202020204" pitchFamily="34" charset="0"/>
                <a:cs typeface="Arial" panose="020B0604020202020204" pitchFamily="34" charset="0"/>
              </a:rPr>
              <a:t>SRM is useful for collecting </a:t>
            </a:r>
          </a:p>
          <a:p>
            <a:r>
              <a:rPr kumimoji="1" lang="en-US" altLang="ja-JP" dirty="0">
                <a:solidFill>
                  <a:schemeClr val="tx1"/>
                </a:solidFill>
                <a:latin typeface="Arial" panose="020B0604020202020204" pitchFamily="34" charset="0"/>
                <a:cs typeface="Arial" panose="020B0604020202020204" pitchFamily="34" charset="0"/>
              </a:rPr>
              <a:t>information from edge devices in this case</a:t>
            </a:r>
            <a:endParaRPr kumimoji="1" lang="ja-JP" alt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5428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4DC622-044C-A30B-CDB3-7E5FE3C79163}"/>
              </a:ext>
            </a:extLst>
          </p:cNvPr>
          <p:cNvSpPr>
            <a:spLocks noGrp="1"/>
          </p:cNvSpPr>
          <p:nvPr>
            <p:ph type="title"/>
          </p:nvPr>
        </p:nvSpPr>
        <p:spPr/>
        <p:txBody>
          <a:bodyPr/>
          <a:lstStyle/>
          <a:p>
            <a:r>
              <a:rPr kumimoji="1" lang="en-US" altLang="ja-JP" dirty="0"/>
              <a:t>How do we distinguish between A and B1 </a:t>
            </a:r>
            <a:endParaRPr kumimoji="1" lang="ja-JP" altLang="en-US"/>
          </a:p>
        </p:txBody>
      </p:sp>
      <p:sp>
        <p:nvSpPr>
          <p:cNvPr id="3" name="コンテンツ プレースホルダー 2">
            <a:extLst>
              <a:ext uri="{FF2B5EF4-FFF2-40B4-BE49-F238E27FC236}">
                <a16:creationId xmlns:a16="http://schemas.microsoft.com/office/drawing/2014/main" id="{22E751B6-6A5C-174B-608F-82CE7A41BFE5}"/>
              </a:ext>
            </a:extLst>
          </p:cNvPr>
          <p:cNvSpPr>
            <a:spLocks noGrp="1"/>
          </p:cNvSpPr>
          <p:nvPr>
            <p:ph idx="1"/>
          </p:nvPr>
        </p:nvSpPr>
        <p:spPr/>
        <p:txBody>
          <a:bodyPr/>
          <a:lstStyle/>
          <a:p>
            <a:r>
              <a:rPr kumimoji="1" lang="en-US" altLang="ja-JP" dirty="0"/>
              <a:t>A. The ego network is congested.</a:t>
            </a:r>
          </a:p>
          <a:p>
            <a:endParaRPr kumimoji="1" lang="en-US" altLang="ja-JP" dirty="0"/>
          </a:p>
          <a:p>
            <a:r>
              <a:rPr kumimoji="1" lang="en-US" altLang="ja-JP" dirty="0"/>
              <a:t>B1: Different networks are sharing the same frequency,</a:t>
            </a:r>
            <a:br>
              <a:rPr kumimoji="1" lang="en-US" altLang="ja-JP" dirty="0"/>
            </a:br>
            <a:r>
              <a:rPr kumimoji="1" lang="en-US" altLang="ja-JP" dirty="0"/>
              <a:t>		and they use </a:t>
            </a:r>
            <a:r>
              <a:rPr kumimoji="1" lang="en-US" altLang="ja-JP" b="1" i="1" dirty="0"/>
              <a:t>the same </a:t>
            </a:r>
            <a:r>
              <a:rPr kumimoji="1" lang="en-US" altLang="ja-JP" dirty="0"/>
              <a:t>channel</a:t>
            </a:r>
            <a:br>
              <a:rPr kumimoji="1" lang="en-US" altLang="ja-JP" dirty="0"/>
            </a:br>
            <a:r>
              <a:rPr kumimoji="1" lang="en-US" altLang="ja-JP" dirty="0"/>
              <a:t>		</a:t>
            </a:r>
            <a:r>
              <a:rPr kumimoji="1" lang="en-US" altLang="ja-JP" i="1" dirty="0">
                <a:solidFill>
                  <a:schemeClr val="accent6">
                    <a:lumMod val="75000"/>
                  </a:schemeClr>
                </a:solidFill>
              </a:rPr>
              <a:t>Either should change the channel</a:t>
            </a:r>
          </a:p>
          <a:p>
            <a:pPr lvl="1"/>
            <a:endParaRPr kumimoji="1" lang="en-US" altLang="ja-JP" dirty="0"/>
          </a:p>
          <a:p>
            <a:pPr lvl="1"/>
            <a:r>
              <a:rPr kumimoji="1" lang="en-US" altLang="ja-JP" dirty="0"/>
              <a:t>In </a:t>
            </a:r>
            <a:r>
              <a:rPr kumimoji="1" lang="en-US" altLang="ja-JP" b="1" dirty="0"/>
              <a:t>B1</a:t>
            </a:r>
            <a:r>
              <a:rPr kumimoji="1" lang="en-US" altLang="ja-JP" dirty="0"/>
              <a:t>, many received frames must be filtered due the difference of the destination PAN ID, e.g., </a:t>
            </a:r>
            <a:r>
              <a:rPr kumimoji="1" lang="en-US" altLang="ja-JP" i="1" dirty="0"/>
              <a:t>Number of filtered other PAN frames</a:t>
            </a:r>
          </a:p>
          <a:p>
            <a:pPr lvl="2"/>
            <a:r>
              <a:rPr kumimoji="1" lang="en-US" altLang="ja-JP" dirty="0"/>
              <a:t>SRM metric for this value is not defined.</a:t>
            </a:r>
          </a:p>
          <a:p>
            <a:pPr lvl="1"/>
            <a:endParaRPr kumimoji="1" lang="ja-JP" altLang="en-US"/>
          </a:p>
        </p:txBody>
      </p:sp>
      <p:sp>
        <p:nvSpPr>
          <p:cNvPr id="4" name="スライド番号プレースホルダー 3">
            <a:extLst>
              <a:ext uri="{FF2B5EF4-FFF2-40B4-BE49-F238E27FC236}">
                <a16:creationId xmlns:a16="http://schemas.microsoft.com/office/drawing/2014/main" id="{6DA4ED9B-E737-08EC-C344-EF963ACE9C6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729802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0C2B19-EA11-9229-C9DC-4ED76071514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93DE9B17-652C-CE06-FD35-42EF6FB7DD84}"/>
              </a:ext>
            </a:extLst>
          </p:cNvPr>
          <p:cNvSpPr>
            <a:spLocks noGrp="1"/>
          </p:cNvSpPr>
          <p:nvPr>
            <p:ph type="title"/>
          </p:nvPr>
        </p:nvSpPr>
        <p:spPr/>
        <p:txBody>
          <a:bodyPr/>
          <a:lstStyle/>
          <a:p>
            <a:r>
              <a:rPr kumimoji="1" lang="en-US" altLang="ja-JP" dirty="0"/>
              <a:t>How do we distinguish between A and B2 </a:t>
            </a:r>
            <a:endParaRPr kumimoji="1" lang="ja-JP" altLang="en-US"/>
          </a:p>
        </p:txBody>
      </p:sp>
      <p:sp>
        <p:nvSpPr>
          <p:cNvPr id="3" name="コンテンツ プレースホルダー 2">
            <a:extLst>
              <a:ext uri="{FF2B5EF4-FFF2-40B4-BE49-F238E27FC236}">
                <a16:creationId xmlns:a16="http://schemas.microsoft.com/office/drawing/2014/main" id="{DC05D0B9-7F2C-E8A4-702B-CA1DD632349F}"/>
              </a:ext>
            </a:extLst>
          </p:cNvPr>
          <p:cNvSpPr>
            <a:spLocks noGrp="1"/>
          </p:cNvSpPr>
          <p:nvPr>
            <p:ph idx="1"/>
          </p:nvPr>
        </p:nvSpPr>
        <p:spPr/>
        <p:txBody>
          <a:bodyPr/>
          <a:lstStyle/>
          <a:p>
            <a:r>
              <a:rPr kumimoji="1" lang="en-US" altLang="ja-JP" dirty="0"/>
              <a:t>A. The ego network is congested.</a:t>
            </a:r>
          </a:p>
          <a:p>
            <a:r>
              <a:rPr kumimoji="1" lang="en-US" altLang="ja-JP" dirty="0"/>
              <a:t>B2: Different networks are sharing the same frequency,</a:t>
            </a:r>
            <a:br>
              <a:rPr kumimoji="1" lang="en-US" altLang="ja-JP" dirty="0"/>
            </a:br>
            <a:r>
              <a:rPr kumimoji="1" lang="en-US" altLang="ja-JP" dirty="0"/>
              <a:t>		and they use </a:t>
            </a:r>
            <a:r>
              <a:rPr kumimoji="1" lang="en-US" altLang="ja-JP" i="1" dirty="0">
                <a:solidFill>
                  <a:srgbClr val="FF0000"/>
                </a:solidFill>
              </a:rPr>
              <a:t>different</a:t>
            </a:r>
            <a:r>
              <a:rPr kumimoji="1" lang="en-US" altLang="ja-JP" dirty="0"/>
              <a:t> channels</a:t>
            </a:r>
            <a:br>
              <a:rPr kumimoji="1" lang="en-US" altLang="ja-JP" dirty="0"/>
            </a:br>
            <a:r>
              <a:rPr kumimoji="1" lang="en-US" altLang="ja-JP" dirty="0"/>
              <a:t>		</a:t>
            </a:r>
            <a:r>
              <a:rPr kumimoji="1" lang="en-US" altLang="ja-JP" i="1" dirty="0">
                <a:solidFill>
                  <a:schemeClr val="accent6">
                    <a:lumMod val="75000"/>
                  </a:schemeClr>
                </a:solidFill>
              </a:rPr>
              <a:t>Either network should change the channel</a:t>
            </a:r>
          </a:p>
          <a:p>
            <a:pPr lvl="1"/>
            <a:endParaRPr kumimoji="1" lang="en-US" altLang="ja-JP" dirty="0"/>
          </a:p>
          <a:p>
            <a:pPr lvl="1"/>
            <a:r>
              <a:rPr kumimoji="1" lang="en-US" altLang="ja-JP" dirty="0"/>
              <a:t>The </a:t>
            </a:r>
            <a:r>
              <a:rPr kumimoji="1" lang="en-US" altLang="ja-JP" i="1" dirty="0"/>
              <a:t>number of filtered other PAN frames </a:t>
            </a:r>
            <a:r>
              <a:rPr kumimoji="1" lang="en-US" altLang="ja-JP" dirty="0"/>
              <a:t>cannot be used</a:t>
            </a:r>
            <a:br>
              <a:rPr kumimoji="1" lang="en-US" altLang="ja-JP" dirty="0"/>
            </a:br>
            <a:r>
              <a:rPr kumimoji="1" lang="en-US" altLang="ja-JP" dirty="0"/>
              <a:t>because the frames from different channel networks cannot be decoded. </a:t>
            </a:r>
          </a:p>
          <a:p>
            <a:pPr lvl="1"/>
            <a:r>
              <a:rPr kumimoji="1" lang="en-US" altLang="ja-JP" dirty="0"/>
              <a:t>If CCA mode 3 is used and the difference of two type of CCAs in mode 3 can be used to identify the coexisting of different channel networks.</a:t>
            </a:r>
          </a:p>
          <a:p>
            <a:pPr lvl="1"/>
            <a:endParaRPr kumimoji="1" lang="ja-JP" altLang="en-US"/>
          </a:p>
        </p:txBody>
      </p:sp>
      <p:sp>
        <p:nvSpPr>
          <p:cNvPr id="4" name="スライド番号プレースホルダー 3">
            <a:extLst>
              <a:ext uri="{FF2B5EF4-FFF2-40B4-BE49-F238E27FC236}">
                <a16:creationId xmlns:a16="http://schemas.microsoft.com/office/drawing/2014/main" id="{6D1302BA-B5C9-1DCA-3EE9-215CA022EAA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13829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FA19D7-FB46-D22B-5017-A608C2E11E1D}"/>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Operations in CCA Mode 3 and SRM metrics</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CE6E4A2F-863E-B838-90D0-387340601CC6}"/>
              </a:ext>
            </a:extLst>
          </p:cNvPr>
          <p:cNvSpPr>
            <a:spLocks noGrp="1"/>
          </p:cNvSpPr>
          <p:nvPr>
            <p:ph idx="1"/>
          </p:nvPr>
        </p:nvSpPr>
        <p:spPr>
          <a:xfrm>
            <a:off x="914401" y="1524000"/>
            <a:ext cx="10820400" cy="4875213"/>
          </a:xfrm>
        </p:spPr>
        <p:txBody>
          <a:bodyPr/>
          <a:lstStyle/>
          <a:p>
            <a:pPr>
              <a:spcBef>
                <a:spcPts val="1200"/>
              </a:spcBef>
            </a:pPr>
            <a:r>
              <a:rPr kumimoji="1" lang="en-US" altLang="ja-JP" b="1" dirty="0">
                <a:latin typeface="Arial" panose="020B0604020202020204" pitchFamily="34" charset="0"/>
                <a:cs typeface="Arial" panose="020B0604020202020204" pitchFamily="34" charset="0"/>
              </a:rPr>
              <a:t>CCA Mode3 = {3a: busy if CS or ED busy, </a:t>
            </a:r>
            <a:br>
              <a:rPr kumimoji="1" lang="en-US" altLang="ja-JP" b="1" dirty="0">
                <a:latin typeface="Arial" panose="020B0604020202020204" pitchFamily="34" charset="0"/>
                <a:cs typeface="Arial" panose="020B0604020202020204" pitchFamily="34" charset="0"/>
              </a:rPr>
            </a:br>
            <a:r>
              <a:rPr kumimoji="1" lang="en-US" altLang="ja-JP" b="1" dirty="0">
                <a:latin typeface="Arial" panose="020B0604020202020204" pitchFamily="34" charset="0"/>
                <a:cs typeface="Arial" panose="020B0604020202020204" pitchFamily="34" charset="0"/>
              </a:rPr>
              <a:t>						  3b: busy if CS and ED busy}</a:t>
            </a:r>
          </a:p>
          <a:p>
            <a:pPr lvl="1">
              <a:spcBef>
                <a:spcPts val="1200"/>
              </a:spcBef>
            </a:pPr>
            <a:r>
              <a:rPr kumimoji="1" lang="en-US" altLang="ja-JP" dirty="0">
                <a:latin typeface="Arial" panose="020B0604020202020204" pitchFamily="34" charset="0"/>
                <a:cs typeface="Arial" panose="020B0604020202020204" pitchFamily="34" charset="0"/>
              </a:rPr>
              <a:t>CS: Carrier Sense, ED: Energy Above Threshold</a:t>
            </a:r>
          </a:p>
          <a:p>
            <a:pPr lvl="1">
              <a:spcBef>
                <a:spcPts val="1200"/>
              </a:spcBef>
            </a:pPr>
            <a:r>
              <a:rPr kumimoji="1" lang="en-US" altLang="ja-JP" dirty="0">
                <a:latin typeface="Arial" panose="020B0604020202020204" pitchFamily="34" charset="0"/>
                <a:cs typeface="Arial" panose="020B0604020202020204" pitchFamily="34" charset="0"/>
              </a:rPr>
              <a:t>If Busy with CS-CCA, busy due to the same channel’s TX.</a:t>
            </a:r>
          </a:p>
          <a:p>
            <a:pPr lvl="1">
              <a:spcBef>
                <a:spcPts val="1200"/>
              </a:spcBef>
            </a:pPr>
            <a:r>
              <a:rPr kumimoji="1" lang="en-US" altLang="ja-JP" dirty="0"/>
              <a:t>If Busy with ED-CCA, busy for any reason.</a:t>
            </a:r>
          </a:p>
          <a:p>
            <a:pPr>
              <a:spcBef>
                <a:spcPts val="1200"/>
              </a:spcBef>
            </a:pPr>
            <a:r>
              <a:rPr kumimoji="1" lang="en-US" altLang="ja-JP" b="1" dirty="0">
                <a:latin typeface="Arial" panose="020B0604020202020204" pitchFamily="34" charset="0"/>
                <a:cs typeface="Arial" panose="020B0604020202020204" pitchFamily="34" charset="0"/>
              </a:rPr>
              <a:t>SRM Metrics related to CCA results</a:t>
            </a:r>
          </a:p>
          <a:p>
            <a:pPr lvl="1">
              <a:spcBef>
                <a:spcPts val="1200"/>
              </a:spcBef>
            </a:pPr>
            <a:r>
              <a:rPr kumimoji="1" lang="en-US" altLang="ja-JP" dirty="0" err="1"/>
              <a:t>macTxDeferredTime</a:t>
            </a:r>
            <a:r>
              <a:rPr kumimoji="1" lang="en-US" altLang="ja-JP" dirty="0"/>
              <a:t> (ID 2), </a:t>
            </a:r>
            <a:r>
              <a:rPr kumimoji="1" lang="en-US" altLang="ja-JP" dirty="0" err="1"/>
              <a:t>macChannelUtilization</a:t>
            </a:r>
            <a:r>
              <a:rPr kumimoji="1" lang="en-US" altLang="ja-JP" dirty="0"/>
              <a:t> (ID 4)</a:t>
            </a:r>
          </a:p>
          <a:p>
            <a:pPr lvl="1">
              <a:spcBef>
                <a:spcPts val="1200"/>
              </a:spcBef>
            </a:pPr>
            <a:r>
              <a:rPr kumimoji="1" lang="en-US" altLang="ja-JP" dirty="0" err="1">
                <a:latin typeface="Arial" panose="020B0604020202020204" pitchFamily="34" charset="0"/>
                <a:cs typeface="Arial" panose="020B0604020202020204" pitchFamily="34" charset="0"/>
              </a:rPr>
              <a:t>macDeferredTxCount</a:t>
            </a:r>
            <a:r>
              <a:rPr kumimoji="1" lang="en-US" altLang="ja-JP" dirty="0">
                <a:latin typeface="Arial" panose="020B0604020202020204" pitchFamily="34" charset="0"/>
                <a:cs typeface="Arial" panose="020B0604020202020204" pitchFamily="34" charset="0"/>
              </a:rPr>
              <a:t> (ID 20)</a:t>
            </a:r>
          </a:p>
          <a:p>
            <a:pPr>
              <a:spcBef>
                <a:spcPts val="1200"/>
              </a:spcBef>
            </a:pPr>
            <a:r>
              <a:rPr kumimoji="1" lang="en-US" altLang="ja-JP" b="1" dirty="0"/>
              <a:t>No SRM Metrics</a:t>
            </a:r>
            <a:r>
              <a:rPr kumimoji="1" lang="ja-JP" altLang="en-US" b="1"/>
              <a:t> </a:t>
            </a:r>
            <a:r>
              <a:rPr kumimoji="1" lang="en-US" altLang="ja-JP" b="1" dirty="0"/>
              <a:t>exists that can identify difference in CCA</a:t>
            </a:r>
            <a:endParaRPr kumimoji="1" lang="ja-JP" altLang="en-US" sz="2400" b="1" dirty="0">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779AF9E9-21E8-DF5D-9F71-716EF1E1654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45654806"/>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lgn="l">
          <a:defRPr kumimoji="1" dirty="0" smtClean="0">
            <a:solidFill>
              <a:schemeClr val="tx1"/>
            </a:solidFill>
            <a:latin typeface="Arial" panose="020B0604020202020204" pitchFamily="34" charset="0"/>
            <a:cs typeface="Arial" panose="020B060402020202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97192</TotalTime>
  <Words>931</Words>
  <Application>Microsoft Macintosh PowerPoint</Application>
  <PresentationFormat>ワイド画面</PresentationFormat>
  <Paragraphs>86</Paragraphs>
  <Slides>11</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11</vt:i4>
      </vt:variant>
    </vt:vector>
  </HeadingPairs>
  <TitlesOfParts>
    <vt:vector size="14" baseType="lpstr">
      <vt:lpstr>Arial</vt:lpstr>
      <vt:lpstr>Times New Roman</vt:lpstr>
      <vt:lpstr>Office Theme</vt:lpstr>
      <vt:lpstr>PowerPoint プレゼンテーション</vt:lpstr>
      <vt:lpstr>Enhancement of SRM for Adapting Coexisting Environments</vt:lpstr>
      <vt:lpstr>Motivation</vt:lpstr>
      <vt:lpstr>A. The ego network is congested.</vt:lpstr>
      <vt:lpstr>B. Different networks are sharing the same frequency.</vt:lpstr>
      <vt:lpstr>Coordinator can detect the energy from the other network, or not</vt:lpstr>
      <vt:lpstr>How do we distinguish between A and B1 </vt:lpstr>
      <vt:lpstr>How do we distinguish between A and B2 </vt:lpstr>
      <vt:lpstr>Operations in CCA Mode 3 and SRM metrics</vt:lpstr>
      <vt:lpstr>Ideas for extending SRM</vt:lpstr>
      <vt:lpstr>Conclusions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Ishihara Susumu (石原進)</cp:lastModifiedBy>
  <cp:revision>873</cp:revision>
  <cp:lastPrinted>1601-01-01T00:00:00Z</cp:lastPrinted>
  <dcterms:created xsi:type="dcterms:W3CDTF">2021-01-26T19:12:38Z</dcterms:created>
  <dcterms:modified xsi:type="dcterms:W3CDTF">2025-09-16T18:31:48Z</dcterms:modified>
</cp:coreProperties>
</file>