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259" r:id="rId2"/>
    <p:sldId id="258" r:id="rId3"/>
    <p:sldId id="256" r:id="rId4"/>
    <p:sldId id="260" r:id="rId5"/>
    <p:sldId id="261" r:id="rId6"/>
    <p:sldId id="262" r:id="rId7"/>
    <p:sldId id="266" r:id="rId8"/>
    <p:sldId id="263" r:id="rId9"/>
    <p:sldId id="264" r:id="rId10"/>
    <p:sldId id="265" r:id="rId11"/>
    <p:sldId id="267" r:id="rId12"/>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5" d="100"/>
          <a:sy n="125" d="100"/>
        </p:scale>
        <p:origin x="11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B1E763C-1D20-4E0D-BCEF-E4D22238823D}"/>
              </a:ext>
            </a:extLst>
          </p:cNvPr>
          <p:cNvSpPr>
            <a:spLocks noGrp="1" noChangeArrowheads="1"/>
          </p:cNvSpPr>
          <p:nvPr>
            <p:ph type="hdr" sz="quarter"/>
          </p:nvPr>
        </p:nvSpPr>
        <p:spPr bwMode="auto">
          <a:xfrm>
            <a:off x="3544888" y="177800"/>
            <a:ext cx="26939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ltLang="en-US"/>
              <a:t>doc.: IEEE 802.15-&lt;doc#&gt;</a:t>
            </a:r>
          </a:p>
        </p:txBody>
      </p:sp>
      <p:sp>
        <p:nvSpPr>
          <p:cNvPr id="3075" name="Rectangle 3">
            <a:extLst>
              <a:ext uri="{FF2B5EF4-FFF2-40B4-BE49-F238E27FC236}">
                <a16:creationId xmlns:a16="http://schemas.microsoft.com/office/drawing/2014/main" id="{7B790B09-1C81-4CD8-A17E-882F389ECA78}"/>
              </a:ext>
            </a:extLst>
          </p:cNvPr>
          <p:cNvSpPr>
            <a:spLocks noGrp="1" noChangeArrowheads="1"/>
          </p:cNvSpPr>
          <p:nvPr>
            <p:ph type="dt" sz="quarter" idx="1"/>
          </p:nvPr>
        </p:nvSpPr>
        <p:spPr bwMode="auto">
          <a:xfrm>
            <a:off x="695325" y="177800"/>
            <a:ext cx="23098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lvl1pPr>
          </a:lstStyle>
          <a:p>
            <a:r>
              <a:rPr lang="en-US" altLang="en-US"/>
              <a:t>&lt;month year&gt;</a:t>
            </a:r>
          </a:p>
        </p:txBody>
      </p:sp>
      <p:sp>
        <p:nvSpPr>
          <p:cNvPr id="3076" name="Rectangle 4">
            <a:extLst>
              <a:ext uri="{FF2B5EF4-FFF2-40B4-BE49-F238E27FC236}">
                <a16:creationId xmlns:a16="http://schemas.microsoft.com/office/drawing/2014/main" id="{BC7BC31C-DC99-4F97-9E89-3E6B281DA024}"/>
              </a:ext>
            </a:extLst>
          </p:cNvPr>
          <p:cNvSpPr>
            <a:spLocks noGrp="1" noChangeArrowheads="1"/>
          </p:cNvSpPr>
          <p:nvPr>
            <p:ph type="ftr" sz="quarter" idx="2"/>
          </p:nvPr>
        </p:nvSpPr>
        <p:spPr bwMode="auto">
          <a:xfrm>
            <a:off x="4160838" y="8982075"/>
            <a:ext cx="21574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sz="1000"/>
            </a:lvl1pPr>
          </a:lstStyle>
          <a:p>
            <a:r>
              <a:rPr lang="en-US" altLang="en-US"/>
              <a:t>&lt;author&gt;, &lt;company&gt;</a:t>
            </a:r>
          </a:p>
        </p:txBody>
      </p:sp>
      <p:sp>
        <p:nvSpPr>
          <p:cNvPr id="3077" name="Rectangle 5">
            <a:extLst>
              <a:ext uri="{FF2B5EF4-FFF2-40B4-BE49-F238E27FC236}">
                <a16:creationId xmlns:a16="http://schemas.microsoft.com/office/drawing/2014/main" id="{650D64BC-D9BD-46DF-818C-AEC06958CDBF}"/>
              </a:ext>
            </a:extLst>
          </p:cNvPr>
          <p:cNvSpPr>
            <a:spLocks noGrp="1" noChangeArrowheads="1"/>
          </p:cNvSpPr>
          <p:nvPr>
            <p:ph type="sldNum" sz="quarter" idx="3"/>
          </p:nvPr>
        </p:nvSpPr>
        <p:spPr bwMode="auto">
          <a:xfrm>
            <a:off x="2697163" y="8982075"/>
            <a:ext cx="1385887"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ctr" defTabSz="933450">
              <a:defRPr sz="1000"/>
            </a:lvl1pPr>
          </a:lstStyle>
          <a:p>
            <a:r>
              <a:rPr lang="en-US" altLang="en-US"/>
              <a:t>Page </a:t>
            </a:r>
            <a:fld id="{F6D83CE0-DADB-417D-8E2B-3DAAC31CEADF}" type="slidenum">
              <a:rPr lang="en-US" altLang="en-US"/>
              <a:pPr/>
              <a:t>‹#›</a:t>
            </a:fld>
            <a:endParaRPr lang="en-US" altLang="en-US"/>
          </a:p>
        </p:txBody>
      </p:sp>
      <p:sp>
        <p:nvSpPr>
          <p:cNvPr id="3078" name="Line 6">
            <a:extLst>
              <a:ext uri="{FF2B5EF4-FFF2-40B4-BE49-F238E27FC236}">
                <a16:creationId xmlns:a16="http://schemas.microsoft.com/office/drawing/2014/main" id="{66D83F60-A2C4-4D32-B268-9FEF35CE2FBC}"/>
              </a:ext>
            </a:extLst>
          </p:cNvPr>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Rectangle 7">
            <a:extLst>
              <a:ext uri="{FF2B5EF4-FFF2-40B4-BE49-F238E27FC236}">
                <a16:creationId xmlns:a16="http://schemas.microsoft.com/office/drawing/2014/main" id="{9A90534D-B866-4805-BAF0-55405D5F4DE6}"/>
              </a:ext>
            </a:extLst>
          </p:cNvPr>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933450">
              <a:defRPr sz="2400">
                <a:solidFill>
                  <a:schemeClr val="tx1"/>
                </a:solidFill>
                <a:latin typeface="Times New Roman" panose="02020603050405020304" pitchFamily="18" charset="0"/>
              </a:defRPr>
            </a:lvl1pPr>
            <a:lvl2pPr marL="461963" defTabSz="933450">
              <a:defRPr sz="2400">
                <a:solidFill>
                  <a:schemeClr val="tx1"/>
                </a:solidFill>
                <a:latin typeface="Times New Roman" panose="02020603050405020304" pitchFamily="18" charset="0"/>
              </a:defRPr>
            </a:lvl2pPr>
            <a:lvl3pPr marL="923925" defTabSz="933450">
              <a:defRPr sz="2400">
                <a:solidFill>
                  <a:schemeClr val="tx1"/>
                </a:solidFill>
                <a:latin typeface="Times New Roman" panose="02020603050405020304" pitchFamily="18" charset="0"/>
              </a:defRPr>
            </a:lvl3pPr>
            <a:lvl4pPr marL="1387475" defTabSz="933450">
              <a:defRPr sz="2400">
                <a:solidFill>
                  <a:schemeClr val="tx1"/>
                </a:solidFill>
                <a:latin typeface="Times New Roman" panose="02020603050405020304" pitchFamily="18" charset="0"/>
              </a:defRPr>
            </a:lvl4pPr>
            <a:lvl5pPr marL="1849438" defTabSz="933450">
              <a:defRPr sz="2400">
                <a:solidFill>
                  <a:schemeClr val="tx1"/>
                </a:solidFill>
                <a:latin typeface="Times New Roman" panose="02020603050405020304" pitchFamily="18" charset="0"/>
              </a:defRPr>
            </a:lvl5pPr>
            <a:lvl6pPr marL="2306638" defTabSz="933450" eaLnBrk="0" fontAlgn="base" hangingPunct="0">
              <a:spcBef>
                <a:spcPct val="0"/>
              </a:spcBef>
              <a:spcAft>
                <a:spcPct val="0"/>
              </a:spcAft>
              <a:defRPr sz="2400">
                <a:solidFill>
                  <a:schemeClr val="tx1"/>
                </a:solidFill>
                <a:latin typeface="Times New Roman" panose="02020603050405020304" pitchFamily="18" charset="0"/>
              </a:defRPr>
            </a:lvl6pPr>
            <a:lvl7pPr marL="2763838" defTabSz="933450" eaLnBrk="0" fontAlgn="base" hangingPunct="0">
              <a:spcBef>
                <a:spcPct val="0"/>
              </a:spcBef>
              <a:spcAft>
                <a:spcPct val="0"/>
              </a:spcAft>
              <a:defRPr sz="2400">
                <a:solidFill>
                  <a:schemeClr val="tx1"/>
                </a:solidFill>
                <a:latin typeface="Times New Roman" panose="02020603050405020304" pitchFamily="18" charset="0"/>
              </a:defRPr>
            </a:lvl7pPr>
            <a:lvl8pPr marL="3221038" defTabSz="933450" eaLnBrk="0" fontAlgn="base" hangingPunct="0">
              <a:spcBef>
                <a:spcPct val="0"/>
              </a:spcBef>
              <a:spcAft>
                <a:spcPct val="0"/>
              </a:spcAft>
              <a:defRPr sz="2400">
                <a:solidFill>
                  <a:schemeClr val="tx1"/>
                </a:solidFill>
                <a:latin typeface="Times New Roman" panose="02020603050405020304" pitchFamily="18" charset="0"/>
              </a:defRPr>
            </a:lvl8pPr>
            <a:lvl9pPr marL="3678238" defTabSz="93345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t>Submission</a:t>
            </a:r>
          </a:p>
        </p:txBody>
      </p:sp>
      <p:sp>
        <p:nvSpPr>
          <p:cNvPr id="3080" name="Line 8">
            <a:extLst>
              <a:ext uri="{FF2B5EF4-FFF2-40B4-BE49-F238E27FC236}">
                <a16:creationId xmlns:a16="http://schemas.microsoft.com/office/drawing/2014/main" id="{239774B6-59BE-4A7D-9471-9271978F5244}"/>
              </a:ext>
            </a:extLst>
          </p:cNvPr>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2FE8376-ED0A-436B-8C39-65913E610289}"/>
              </a:ext>
            </a:extLst>
          </p:cNvPr>
          <p:cNvSpPr>
            <a:spLocks noGrp="1" noChangeArrowheads="1"/>
          </p:cNvSpPr>
          <p:nvPr>
            <p:ph type="hdr" sz="quarter"/>
          </p:nvPr>
        </p:nvSpPr>
        <p:spPr bwMode="auto">
          <a:xfrm>
            <a:off x="3467100" y="98425"/>
            <a:ext cx="28146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ltLang="en-US"/>
              <a:t>doc.: IEEE 802.15-&lt;doc#&gt;</a:t>
            </a:r>
          </a:p>
        </p:txBody>
      </p:sp>
      <p:sp>
        <p:nvSpPr>
          <p:cNvPr id="2051" name="Rectangle 3">
            <a:extLst>
              <a:ext uri="{FF2B5EF4-FFF2-40B4-BE49-F238E27FC236}">
                <a16:creationId xmlns:a16="http://schemas.microsoft.com/office/drawing/2014/main" id="{B3D01711-2AF6-4D34-B008-EF87FEA57760}"/>
              </a:ext>
            </a:extLst>
          </p:cNvPr>
          <p:cNvSpPr>
            <a:spLocks noGrp="1" noChangeArrowheads="1"/>
          </p:cNvSpPr>
          <p:nvPr>
            <p:ph type="dt" idx="1"/>
          </p:nvPr>
        </p:nvSpPr>
        <p:spPr bwMode="auto">
          <a:xfrm>
            <a:off x="654050" y="98425"/>
            <a:ext cx="27368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lvl1pPr>
          </a:lstStyle>
          <a:p>
            <a:r>
              <a:rPr lang="en-US" altLang="en-US"/>
              <a:t>&lt;month year&gt;</a:t>
            </a:r>
          </a:p>
        </p:txBody>
      </p:sp>
      <p:sp>
        <p:nvSpPr>
          <p:cNvPr id="2052" name="Rectangle 4">
            <a:extLst>
              <a:ext uri="{FF2B5EF4-FFF2-40B4-BE49-F238E27FC236}">
                <a16:creationId xmlns:a16="http://schemas.microsoft.com/office/drawing/2014/main" id="{D5999E79-A704-4103-9EDD-8486A3005139}"/>
              </a:ext>
            </a:extLst>
          </p:cNvPr>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a:extLst>
              <a:ext uri="{FF2B5EF4-FFF2-40B4-BE49-F238E27FC236}">
                <a16:creationId xmlns:a16="http://schemas.microsoft.com/office/drawing/2014/main" id="{12A263A4-0B7A-4BA5-8A64-1DC2B560CB17}"/>
              </a:ext>
            </a:extLst>
          </p:cNvPr>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4" name="Rectangle 6">
            <a:extLst>
              <a:ext uri="{FF2B5EF4-FFF2-40B4-BE49-F238E27FC236}">
                <a16:creationId xmlns:a16="http://schemas.microsoft.com/office/drawing/2014/main" id="{A540D93A-1353-4446-BC25-FED99C36BEF9}"/>
              </a:ext>
            </a:extLst>
          </p:cNvPr>
          <p:cNvSpPr>
            <a:spLocks noGrp="1" noChangeArrowheads="1"/>
          </p:cNvSpPr>
          <p:nvPr>
            <p:ph type="ftr" sz="quarter" idx="4"/>
          </p:nvPr>
        </p:nvSpPr>
        <p:spPr bwMode="auto">
          <a:xfrm>
            <a:off x="3771900" y="8985250"/>
            <a:ext cx="25098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5pPr marL="457200" lvl="4" algn="r" defTabSz="933450">
              <a:defRPr/>
            </a:lvl5pPr>
          </a:lstStyle>
          <a:p>
            <a:pPr lvl="4"/>
            <a:r>
              <a:rPr lang="en-US" altLang="en-US"/>
              <a:t>&lt;author&gt;, &lt;company&gt;</a:t>
            </a:r>
          </a:p>
        </p:txBody>
      </p:sp>
      <p:sp>
        <p:nvSpPr>
          <p:cNvPr id="2055" name="Rectangle 7">
            <a:extLst>
              <a:ext uri="{FF2B5EF4-FFF2-40B4-BE49-F238E27FC236}">
                <a16:creationId xmlns:a16="http://schemas.microsoft.com/office/drawing/2014/main" id="{F74F65A1-053D-4EBF-9D69-F28C24A2B18C}"/>
              </a:ext>
            </a:extLst>
          </p:cNvPr>
          <p:cNvSpPr>
            <a:spLocks noGrp="1" noChangeArrowheads="1"/>
          </p:cNvSpPr>
          <p:nvPr>
            <p:ph type="sldNum" sz="quarter" idx="5"/>
          </p:nvPr>
        </p:nvSpPr>
        <p:spPr bwMode="auto">
          <a:xfrm>
            <a:off x="2933700" y="8985250"/>
            <a:ext cx="8016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a:lvl1pPr>
          </a:lstStyle>
          <a:p>
            <a:r>
              <a:rPr lang="en-US" altLang="en-US"/>
              <a:t>Page </a:t>
            </a:r>
            <a:fld id="{27D69CBA-EDCB-4A6E-9197-83DAF9642455}" type="slidenum">
              <a:rPr lang="en-US" altLang="en-US"/>
              <a:pPr/>
              <a:t>‹#›</a:t>
            </a:fld>
            <a:endParaRPr lang="en-US" altLang="en-US"/>
          </a:p>
        </p:txBody>
      </p:sp>
      <p:sp>
        <p:nvSpPr>
          <p:cNvPr id="2056" name="Rectangle 8">
            <a:extLst>
              <a:ext uri="{FF2B5EF4-FFF2-40B4-BE49-F238E27FC236}">
                <a16:creationId xmlns:a16="http://schemas.microsoft.com/office/drawing/2014/main" id="{AB4D96B6-9D7B-4B18-A9F5-1CABB1F2715B}"/>
              </a:ext>
            </a:extLst>
          </p:cNvPr>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en-US"/>
              <a:t>Submission</a:t>
            </a:r>
          </a:p>
        </p:txBody>
      </p:sp>
      <p:sp>
        <p:nvSpPr>
          <p:cNvPr id="2057" name="Line 9">
            <a:extLst>
              <a:ext uri="{FF2B5EF4-FFF2-40B4-BE49-F238E27FC236}">
                <a16:creationId xmlns:a16="http://schemas.microsoft.com/office/drawing/2014/main" id="{99C5FE71-EE08-49AB-AC91-0F50D362FD6A}"/>
              </a:ext>
            </a:extLst>
          </p:cNvPr>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8" name="Line 10">
            <a:extLst>
              <a:ext uri="{FF2B5EF4-FFF2-40B4-BE49-F238E27FC236}">
                <a16:creationId xmlns:a16="http://schemas.microsoft.com/office/drawing/2014/main" id="{928E5DCD-87C2-4983-97F9-667BFE2E6696}"/>
              </a:ext>
            </a:extLst>
          </p:cNvPr>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C4F31D0B-ECAA-403A-91CF-D4529962C0F5}"/>
              </a:ext>
            </a:extLst>
          </p:cNvPr>
          <p:cNvSpPr>
            <a:spLocks noGrp="1" noChangeArrowheads="1"/>
          </p:cNvSpPr>
          <p:nvPr>
            <p:ph type="hdr" sz="quarter"/>
          </p:nvPr>
        </p:nvSpPr>
        <p:spPr>
          <a:ln/>
        </p:spPr>
        <p:txBody>
          <a:bodyPr/>
          <a:lstStyle/>
          <a:p>
            <a:r>
              <a:rPr lang="en-US" altLang="en-US"/>
              <a:t>doc.: IEEE 802.15-&lt;doc#&gt;</a:t>
            </a:r>
          </a:p>
        </p:txBody>
      </p:sp>
      <p:sp>
        <p:nvSpPr>
          <p:cNvPr id="5" name="Rectangle 3">
            <a:extLst>
              <a:ext uri="{FF2B5EF4-FFF2-40B4-BE49-F238E27FC236}">
                <a16:creationId xmlns:a16="http://schemas.microsoft.com/office/drawing/2014/main" id="{A67FFF00-9886-46F8-B0DF-7CF69B658023}"/>
              </a:ext>
            </a:extLst>
          </p:cNvPr>
          <p:cNvSpPr>
            <a:spLocks noGrp="1" noChangeArrowheads="1"/>
          </p:cNvSpPr>
          <p:nvPr>
            <p:ph type="dt" idx="1"/>
          </p:nvPr>
        </p:nvSpPr>
        <p:spPr>
          <a:ln/>
        </p:spPr>
        <p:txBody>
          <a:bodyPr/>
          <a:lstStyle/>
          <a:p>
            <a:r>
              <a:rPr lang="en-US" altLang="en-US"/>
              <a:t>&lt;month year&gt;</a:t>
            </a:r>
          </a:p>
        </p:txBody>
      </p:sp>
      <p:sp>
        <p:nvSpPr>
          <p:cNvPr id="6" name="Rectangle 6">
            <a:extLst>
              <a:ext uri="{FF2B5EF4-FFF2-40B4-BE49-F238E27FC236}">
                <a16:creationId xmlns:a16="http://schemas.microsoft.com/office/drawing/2014/main" id="{62ECE268-2302-4AB8-907E-46BD62DD3DDC}"/>
              </a:ext>
            </a:extLst>
          </p:cNvPr>
          <p:cNvSpPr>
            <a:spLocks noGrp="1" noChangeArrowheads="1"/>
          </p:cNvSpPr>
          <p:nvPr>
            <p:ph type="ftr" sz="quarter" idx="4"/>
          </p:nvPr>
        </p:nvSpPr>
        <p:spPr>
          <a:ln/>
        </p:spPr>
        <p:txBody>
          <a:bodyPr/>
          <a:lstStyle/>
          <a:p>
            <a:pPr lvl="4"/>
            <a:r>
              <a:rPr lang="en-US" altLang="en-US"/>
              <a:t>&lt;author&gt;, &lt;company&gt;</a:t>
            </a:r>
          </a:p>
        </p:txBody>
      </p:sp>
      <p:sp>
        <p:nvSpPr>
          <p:cNvPr id="7" name="Rectangle 7">
            <a:extLst>
              <a:ext uri="{FF2B5EF4-FFF2-40B4-BE49-F238E27FC236}">
                <a16:creationId xmlns:a16="http://schemas.microsoft.com/office/drawing/2014/main" id="{EF719BAB-F959-4748-B9DE-8062A5809CB2}"/>
              </a:ext>
            </a:extLst>
          </p:cNvPr>
          <p:cNvSpPr>
            <a:spLocks noGrp="1" noChangeArrowheads="1"/>
          </p:cNvSpPr>
          <p:nvPr>
            <p:ph type="sldNum" sz="quarter" idx="5"/>
          </p:nvPr>
        </p:nvSpPr>
        <p:spPr>
          <a:ln/>
        </p:spPr>
        <p:txBody>
          <a:bodyPr/>
          <a:lstStyle/>
          <a:p>
            <a:r>
              <a:rPr lang="en-US" altLang="en-US"/>
              <a:t>Page </a:t>
            </a:r>
            <a:fld id="{FE541918-6E6B-4320-9589-4A85302FF3D9}" type="slidenum">
              <a:rPr lang="en-US" altLang="en-US"/>
              <a:pPr/>
              <a:t>3</a:t>
            </a:fld>
            <a:endParaRPr lang="en-US" altLang="en-US"/>
          </a:p>
        </p:txBody>
      </p:sp>
      <p:sp>
        <p:nvSpPr>
          <p:cNvPr id="24578" name="Rectangle 2">
            <a:extLst>
              <a:ext uri="{FF2B5EF4-FFF2-40B4-BE49-F238E27FC236}">
                <a16:creationId xmlns:a16="http://schemas.microsoft.com/office/drawing/2014/main" id="{8C6FC2B4-D0C0-4D46-A2FC-FA61596FB447}"/>
              </a:ext>
            </a:extLst>
          </p:cNvPr>
          <p:cNvSpPr>
            <a:spLocks noGrp="1" noRot="1" noChangeAspect="1" noChangeArrowheads="1" noTextEdit="1"/>
          </p:cNvSpPr>
          <p:nvPr>
            <p:ph type="sldImg"/>
          </p:nvPr>
        </p:nvSpPr>
        <p:spPr>
          <a:xfrm>
            <a:off x="1154113" y="701675"/>
            <a:ext cx="4625975" cy="3468688"/>
          </a:xfrm>
          <a:ln/>
        </p:spPr>
      </p:sp>
      <p:sp>
        <p:nvSpPr>
          <p:cNvPr id="24579" name="Rectangle 3">
            <a:extLst>
              <a:ext uri="{FF2B5EF4-FFF2-40B4-BE49-F238E27FC236}">
                <a16:creationId xmlns:a16="http://schemas.microsoft.com/office/drawing/2014/main" id="{D4CD8BB1-6E3B-40DC-9D6F-DE0D5ACA5480}"/>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6B17A-BABF-4B34-873A-EA4A151BD120}"/>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63AECB-8DA1-44E8-B5B0-388A10BFDB0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247D22-73F8-4EC3-8DF4-88A6E362ABAC}"/>
              </a:ext>
            </a:extLst>
          </p:cNvPr>
          <p:cNvSpPr>
            <a:spLocks noGrp="1"/>
          </p:cNvSpPr>
          <p:nvPr>
            <p:ph type="dt" sz="half" idx="10"/>
          </p:nvPr>
        </p:nvSpPr>
        <p:spPr/>
        <p:txBody>
          <a:bodyPr/>
          <a:lstStyle>
            <a:lvl1pPr>
              <a:defRPr/>
            </a:lvl1pPr>
          </a:lstStyle>
          <a:p>
            <a:r>
              <a:rPr lang="en-US" altLang="en-US"/>
              <a:t>Sep. 2025</a:t>
            </a:r>
          </a:p>
        </p:txBody>
      </p:sp>
      <p:sp>
        <p:nvSpPr>
          <p:cNvPr id="5" name="Footer Placeholder 4">
            <a:extLst>
              <a:ext uri="{FF2B5EF4-FFF2-40B4-BE49-F238E27FC236}">
                <a16:creationId xmlns:a16="http://schemas.microsoft.com/office/drawing/2014/main" id="{A0E069B5-B9A9-4214-BB7F-46D0A18B8745}"/>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2B92DFD1-44EF-4AE5-86A5-5971B841F3E2}"/>
              </a:ext>
            </a:extLst>
          </p:cNvPr>
          <p:cNvSpPr>
            <a:spLocks noGrp="1"/>
          </p:cNvSpPr>
          <p:nvPr>
            <p:ph type="sldNum" sz="quarter" idx="12"/>
          </p:nvPr>
        </p:nvSpPr>
        <p:spPr/>
        <p:txBody>
          <a:bodyPr/>
          <a:lstStyle>
            <a:lvl1pPr>
              <a:defRPr/>
            </a:lvl1pPr>
          </a:lstStyle>
          <a:p>
            <a:r>
              <a:rPr lang="en-US" altLang="en-US"/>
              <a:t>Slide </a:t>
            </a:r>
            <a:fld id="{102A9FD0-36BF-41DB-8721-BAF7B29105B3}" type="slidenum">
              <a:rPr lang="en-US" altLang="en-US"/>
              <a:pPr/>
              <a:t>‹#›</a:t>
            </a:fld>
            <a:endParaRPr lang="en-US" altLang="en-US"/>
          </a:p>
        </p:txBody>
      </p:sp>
    </p:spTree>
    <p:extLst>
      <p:ext uri="{BB962C8B-B14F-4D97-AF65-F5344CB8AC3E}">
        <p14:creationId xmlns:p14="http://schemas.microsoft.com/office/powerpoint/2010/main" val="1597618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4E418-494B-4F8F-A561-CCC20505D7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7B49FC-0270-4D0D-87F1-06A41118EB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BD8667-6535-4012-826A-62F515FE0920}"/>
              </a:ext>
            </a:extLst>
          </p:cNvPr>
          <p:cNvSpPr>
            <a:spLocks noGrp="1"/>
          </p:cNvSpPr>
          <p:nvPr>
            <p:ph type="dt" sz="half" idx="10"/>
          </p:nvPr>
        </p:nvSpPr>
        <p:spPr/>
        <p:txBody>
          <a:bodyPr/>
          <a:lstStyle>
            <a:lvl1pPr>
              <a:defRPr/>
            </a:lvl1pPr>
          </a:lstStyle>
          <a:p>
            <a:r>
              <a:rPr lang="en-US" altLang="en-US"/>
              <a:t>Sep. 2025</a:t>
            </a:r>
          </a:p>
        </p:txBody>
      </p:sp>
      <p:sp>
        <p:nvSpPr>
          <p:cNvPr id="5" name="Footer Placeholder 4">
            <a:extLst>
              <a:ext uri="{FF2B5EF4-FFF2-40B4-BE49-F238E27FC236}">
                <a16:creationId xmlns:a16="http://schemas.microsoft.com/office/drawing/2014/main" id="{15B1ADF2-6423-4AA5-BE4D-002B58E33A49}"/>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A6E15BCE-FD12-4009-AB5C-8862737A9553}"/>
              </a:ext>
            </a:extLst>
          </p:cNvPr>
          <p:cNvSpPr>
            <a:spLocks noGrp="1"/>
          </p:cNvSpPr>
          <p:nvPr>
            <p:ph type="sldNum" sz="quarter" idx="12"/>
          </p:nvPr>
        </p:nvSpPr>
        <p:spPr/>
        <p:txBody>
          <a:bodyPr/>
          <a:lstStyle>
            <a:lvl1pPr>
              <a:defRPr/>
            </a:lvl1pPr>
          </a:lstStyle>
          <a:p>
            <a:r>
              <a:rPr lang="en-US" altLang="en-US"/>
              <a:t>Slide </a:t>
            </a:r>
            <a:fld id="{2F091237-0BF8-44A8-A9C9-8371905F7FD6}" type="slidenum">
              <a:rPr lang="en-US" altLang="en-US"/>
              <a:pPr/>
              <a:t>‹#›</a:t>
            </a:fld>
            <a:endParaRPr lang="en-US" altLang="en-US"/>
          </a:p>
        </p:txBody>
      </p:sp>
    </p:spTree>
    <p:extLst>
      <p:ext uri="{BB962C8B-B14F-4D97-AF65-F5344CB8AC3E}">
        <p14:creationId xmlns:p14="http://schemas.microsoft.com/office/powerpoint/2010/main" val="2570582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36C71D-F7ED-46BC-ABDD-432671B783C7}"/>
              </a:ext>
            </a:extLst>
          </p:cNvPr>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5B272D-D109-49F1-B6AB-10CD4EB29074}"/>
              </a:ext>
            </a:extLst>
          </p:cNvPr>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736F77-50A2-4AC5-97D1-11C9E3984DE8}"/>
              </a:ext>
            </a:extLst>
          </p:cNvPr>
          <p:cNvSpPr>
            <a:spLocks noGrp="1"/>
          </p:cNvSpPr>
          <p:nvPr>
            <p:ph type="dt" sz="half" idx="10"/>
          </p:nvPr>
        </p:nvSpPr>
        <p:spPr/>
        <p:txBody>
          <a:bodyPr/>
          <a:lstStyle>
            <a:lvl1pPr>
              <a:defRPr/>
            </a:lvl1pPr>
          </a:lstStyle>
          <a:p>
            <a:r>
              <a:rPr lang="en-US" altLang="en-US"/>
              <a:t>Sep. 2025</a:t>
            </a:r>
          </a:p>
        </p:txBody>
      </p:sp>
      <p:sp>
        <p:nvSpPr>
          <p:cNvPr id="5" name="Footer Placeholder 4">
            <a:extLst>
              <a:ext uri="{FF2B5EF4-FFF2-40B4-BE49-F238E27FC236}">
                <a16:creationId xmlns:a16="http://schemas.microsoft.com/office/drawing/2014/main" id="{6F1DE7F6-8AE1-4FD2-A305-80F1E56057AF}"/>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628EC7B4-949F-45D6-93CA-7E39049FC5BD}"/>
              </a:ext>
            </a:extLst>
          </p:cNvPr>
          <p:cNvSpPr>
            <a:spLocks noGrp="1"/>
          </p:cNvSpPr>
          <p:nvPr>
            <p:ph type="sldNum" sz="quarter" idx="12"/>
          </p:nvPr>
        </p:nvSpPr>
        <p:spPr/>
        <p:txBody>
          <a:bodyPr/>
          <a:lstStyle>
            <a:lvl1pPr>
              <a:defRPr/>
            </a:lvl1pPr>
          </a:lstStyle>
          <a:p>
            <a:r>
              <a:rPr lang="en-US" altLang="en-US"/>
              <a:t>Slide </a:t>
            </a:r>
            <a:fld id="{23CCC8D2-4951-4151-BCEE-3A16EE26A6BF}" type="slidenum">
              <a:rPr lang="en-US" altLang="en-US"/>
              <a:pPr/>
              <a:t>‹#›</a:t>
            </a:fld>
            <a:endParaRPr lang="en-US" altLang="en-US"/>
          </a:p>
        </p:txBody>
      </p:sp>
    </p:spTree>
    <p:extLst>
      <p:ext uri="{BB962C8B-B14F-4D97-AF65-F5344CB8AC3E}">
        <p14:creationId xmlns:p14="http://schemas.microsoft.com/office/powerpoint/2010/main" val="738667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479EA-FB00-41BA-B427-841DD3CED7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B47B2B-B2A6-45DF-A532-672A4CB5BA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BBD59-4F4C-4BD3-B5D8-3D787DFCA695}"/>
              </a:ext>
            </a:extLst>
          </p:cNvPr>
          <p:cNvSpPr>
            <a:spLocks noGrp="1"/>
          </p:cNvSpPr>
          <p:nvPr>
            <p:ph type="dt" sz="half" idx="10"/>
          </p:nvPr>
        </p:nvSpPr>
        <p:spPr/>
        <p:txBody>
          <a:bodyPr/>
          <a:lstStyle>
            <a:lvl1pPr>
              <a:defRPr/>
            </a:lvl1pPr>
          </a:lstStyle>
          <a:p>
            <a:r>
              <a:rPr lang="en-US" altLang="en-US"/>
              <a:t>Sep. 2025</a:t>
            </a:r>
          </a:p>
        </p:txBody>
      </p:sp>
      <p:sp>
        <p:nvSpPr>
          <p:cNvPr id="5" name="Footer Placeholder 4">
            <a:extLst>
              <a:ext uri="{FF2B5EF4-FFF2-40B4-BE49-F238E27FC236}">
                <a16:creationId xmlns:a16="http://schemas.microsoft.com/office/drawing/2014/main" id="{2BFDC642-92A7-45A3-9854-64F0223F4BBB}"/>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37D6153C-8C0D-40E4-A26B-25172AFFDB55}"/>
              </a:ext>
            </a:extLst>
          </p:cNvPr>
          <p:cNvSpPr>
            <a:spLocks noGrp="1"/>
          </p:cNvSpPr>
          <p:nvPr>
            <p:ph type="sldNum" sz="quarter" idx="12"/>
          </p:nvPr>
        </p:nvSpPr>
        <p:spPr/>
        <p:txBody>
          <a:bodyPr/>
          <a:lstStyle>
            <a:lvl1pPr>
              <a:defRPr/>
            </a:lvl1pPr>
          </a:lstStyle>
          <a:p>
            <a:r>
              <a:rPr lang="en-US" altLang="en-US"/>
              <a:t>Slide </a:t>
            </a:r>
            <a:fld id="{968A5D3C-6CC3-4830-8FE2-8CFE8F5FA4D9}" type="slidenum">
              <a:rPr lang="en-US" altLang="en-US"/>
              <a:pPr/>
              <a:t>‹#›</a:t>
            </a:fld>
            <a:endParaRPr lang="en-US" altLang="en-US"/>
          </a:p>
        </p:txBody>
      </p:sp>
    </p:spTree>
    <p:extLst>
      <p:ext uri="{BB962C8B-B14F-4D97-AF65-F5344CB8AC3E}">
        <p14:creationId xmlns:p14="http://schemas.microsoft.com/office/powerpoint/2010/main" val="3808886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2DE90-0FD8-45E5-AE68-A011254B7BD0}"/>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11F6A7-D89C-4A56-BFCA-5FDCD7CC960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92131016-4E7E-46C0-85AF-D463BD6490C3}"/>
              </a:ext>
            </a:extLst>
          </p:cNvPr>
          <p:cNvSpPr>
            <a:spLocks noGrp="1"/>
          </p:cNvSpPr>
          <p:nvPr>
            <p:ph type="dt" sz="half" idx="10"/>
          </p:nvPr>
        </p:nvSpPr>
        <p:spPr/>
        <p:txBody>
          <a:bodyPr/>
          <a:lstStyle>
            <a:lvl1pPr>
              <a:defRPr/>
            </a:lvl1pPr>
          </a:lstStyle>
          <a:p>
            <a:r>
              <a:rPr lang="en-US" altLang="en-US"/>
              <a:t>Sep. 2025</a:t>
            </a:r>
          </a:p>
        </p:txBody>
      </p:sp>
      <p:sp>
        <p:nvSpPr>
          <p:cNvPr id="5" name="Footer Placeholder 4">
            <a:extLst>
              <a:ext uri="{FF2B5EF4-FFF2-40B4-BE49-F238E27FC236}">
                <a16:creationId xmlns:a16="http://schemas.microsoft.com/office/drawing/2014/main" id="{54CC17D4-DA4A-452B-B310-C427B16A570E}"/>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9F197372-7D2D-4736-B458-78ED87BE9468}"/>
              </a:ext>
            </a:extLst>
          </p:cNvPr>
          <p:cNvSpPr>
            <a:spLocks noGrp="1"/>
          </p:cNvSpPr>
          <p:nvPr>
            <p:ph type="sldNum" sz="quarter" idx="12"/>
          </p:nvPr>
        </p:nvSpPr>
        <p:spPr/>
        <p:txBody>
          <a:bodyPr/>
          <a:lstStyle>
            <a:lvl1pPr>
              <a:defRPr/>
            </a:lvl1pPr>
          </a:lstStyle>
          <a:p>
            <a:r>
              <a:rPr lang="en-US" altLang="en-US"/>
              <a:t>Slide </a:t>
            </a:r>
            <a:fld id="{9BA3F534-9D5E-4746-92C3-92E28AB4E129}" type="slidenum">
              <a:rPr lang="en-US" altLang="en-US"/>
              <a:pPr/>
              <a:t>‹#›</a:t>
            </a:fld>
            <a:endParaRPr lang="en-US" altLang="en-US"/>
          </a:p>
        </p:txBody>
      </p:sp>
    </p:spTree>
    <p:extLst>
      <p:ext uri="{BB962C8B-B14F-4D97-AF65-F5344CB8AC3E}">
        <p14:creationId xmlns:p14="http://schemas.microsoft.com/office/powerpoint/2010/main" val="1169366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D0EB7-8226-4E59-AF4C-7297002E9D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EB370B-7E72-44EE-B5A2-4ADEC11EB24E}"/>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E39353-FE0A-40A7-B4D2-91DC60AA8BE0}"/>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E6D26D-9624-42F8-992B-309AB1CF209C}"/>
              </a:ext>
            </a:extLst>
          </p:cNvPr>
          <p:cNvSpPr>
            <a:spLocks noGrp="1"/>
          </p:cNvSpPr>
          <p:nvPr>
            <p:ph type="dt" sz="half" idx="10"/>
          </p:nvPr>
        </p:nvSpPr>
        <p:spPr/>
        <p:txBody>
          <a:bodyPr/>
          <a:lstStyle>
            <a:lvl1pPr>
              <a:defRPr/>
            </a:lvl1pPr>
          </a:lstStyle>
          <a:p>
            <a:r>
              <a:rPr lang="en-US" altLang="en-US"/>
              <a:t>Sep. 2025</a:t>
            </a:r>
          </a:p>
        </p:txBody>
      </p:sp>
      <p:sp>
        <p:nvSpPr>
          <p:cNvPr id="6" name="Footer Placeholder 5">
            <a:extLst>
              <a:ext uri="{FF2B5EF4-FFF2-40B4-BE49-F238E27FC236}">
                <a16:creationId xmlns:a16="http://schemas.microsoft.com/office/drawing/2014/main" id="{6E8304DD-4E8D-44B3-A44F-573C64ACE612}"/>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7" name="Slide Number Placeholder 6">
            <a:extLst>
              <a:ext uri="{FF2B5EF4-FFF2-40B4-BE49-F238E27FC236}">
                <a16:creationId xmlns:a16="http://schemas.microsoft.com/office/drawing/2014/main" id="{DD02179A-AF08-4773-BEF3-8E6821B714DC}"/>
              </a:ext>
            </a:extLst>
          </p:cNvPr>
          <p:cNvSpPr>
            <a:spLocks noGrp="1"/>
          </p:cNvSpPr>
          <p:nvPr>
            <p:ph type="sldNum" sz="quarter" idx="12"/>
          </p:nvPr>
        </p:nvSpPr>
        <p:spPr/>
        <p:txBody>
          <a:bodyPr/>
          <a:lstStyle>
            <a:lvl1pPr>
              <a:defRPr/>
            </a:lvl1pPr>
          </a:lstStyle>
          <a:p>
            <a:r>
              <a:rPr lang="en-US" altLang="en-US"/>
              <a:t>Slide </a:t>
            </a:r>
            <a:fld id="{63674B7F-C94E-4C1E-A613-815EA4A41F75}" type="slidenum">
              <a:rPr lang="en-US" altLang="en-US"/>
              <a:pPr/>
              <a:t>‹#›</a:t>
            </a:fld>
            <a:endParaRPr lang="en-US" altLang="en-US"/>
          </a:p>
        </p:txBody>
      </p:sp>
    </p:spTree>
    <p:extLst>
      <p:ext uri="{BB962C8B-B14F-4D97-AF65-F5344CB8AC3E}">
        <p14:creationId xmlns:p14="http://schemas.microsoft.com/office/powerpoint/2010/main" val="2859127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0DE5E-08B9-4437-AE9C-ABF81514318E}"/>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C2F383-58BC-473E-BFBC-9CD382B03A3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392BBA-5607-4C95-91F2-9F587E79582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1A84F6-A479-4A01-81A6-EBD1D470FD8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187243-793B-4EB0-959A-E0BBC593409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96EBC8-50DF-476D-AE4E-0C8F616F774A}"/>
              </a:ext>
            </a:extLst>
          </p:cNvPr>
          <p:cNvSpPr>
            <a:spLocks noGrp="1"/>
          </p:cNvSpPr>
          <p:nvPr>
            <p:ph type="dt" sz="half" idx="10"/>
          </p:nvPr>
        </p:nvSpPr>
        <p:spPr/>
        <p:txBody>
          <a:bodyPr/>
          <a:lstStyle>
            <a:lvl1pPr>
              <a:defRPr/>
            </a:lvl1pPr>
          </a:lstStyle>
          <a:p>
            <a:r>
              <a:rPr lang="en-US" altLang="en-US"/>
              <a:t>Sep. 2025</a:t>
            </a:r>
          </a:p>
        </p:txBody>
      </p:sp>
      <p:sp>
        <p:nvSpPr>
          <p:cNvPr id="8" name="Footer Placeholder 7">
            <a:extLst>
              <a:ext uri="{FF2B5EF4-FFF2-40B4-BE49-F238E27FC236}">
                <a16:creationId xmlns:a16="http://schemas.microsoft.com/office/drawing/2014/main" id="{EDCEE5DB-88F1-4F4C-A127-9A93F986D242}"/>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9" name="Slide Number Placeholder 8">
            <a:extLst>
              <a:ext uri="{FF2B5EF4-FFF2-40B4-BE49-F238E27FC236}">
                <a16:creationId xmlns:a16="http://schemas.microsoft.com/office/drawing/2014/main" id="{9D6C6EC6-EF11-47AF-8242-525D2D244A64}"/>
              </a:ext>
            </a:extLst>
          </p:cNvPr>
          <p:cNvSpPr>
            <a:spLocks noGrp="1"/>
          </p:cNvSpPr>
          <p:nvPr>
            <p:ph type="sldNum" sz="quarter" idx="12"/>
          </p:nvPr>
        </p:nvSpPr>
        <p:spPr/>
        <p:txBody>
          <a:bodyPr/>
          <a:lstStyle>
            <a:lvl1pPr>
              <a:defRPr/>
            </a:lvl1pPr>
          </a:lstStyle>
          <a:p>
            <a:r>
              <a:rPr lang="en-US" altLang="en-US"/>
              <a:t>Slide </a:t>
            </a:r>
            <a:fld id="{213CE93E-F8A7-44C2-A338-7BCEF2725852}" type="slidenum">
              <a:rPr lang="en-US" altLang="en-US"/>
              <a:pPr/>
              <a:t>‹#›</a:t>
            </a:fld>
            <a:endParaRPr lang="en-US" altLang="en-US"/>
          </a:p>
        </p:txBody>
      </p:sp>
    </p:spTree>
    <p:extLst>
      <p:ext uri="{BB962C8B-B14F-4D97-AF65-F5344CB8AC3E}">
        <p14:creationId xmlns:p14="http://schemas.microsoft.com/office/powerpoint/2010/main" val="1787291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B7211-5D50-4F56-AB04-ED890846CD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CDA345-A3FC-4D49-9802-F9E8A48157E1}"/>
              </a:ext>
            </a:extLst>
          </p:cNvPr>
          <p:cNvSpPr>
            <a:spLocks noGrp="1"/>
          </p:cNvSpPr>
          <p:nvPr>
            <p:ph type="dt" sz="half" idx="10"/>
          </p:nvPr>
        </p:nvSpPr>
        <p:spPr/>
        <p:txBody>
          <a:bodyPr/>
          <a:lstStyle>
            <a:lvl1pPr>
              <a:defRPr/>
            </a:lvl1pPr>
          </a:lstStyle>
          <a:p>
            <a:r>
              <a:rPr lang="en-US" altLang="en-US"/>
              <a:t>Sep. 2025</a:t>
            </a:r>
          </a:p>
        </p:txBody>
      </p:sp>
      <p:sp>
        <p:nvSpPr>
          <p:cNvPr id="4" name="Footer Placeholder 3">
            <a:extLst>
              <a:ext uri="{FF2B5EF4-FFF2-40B4-BE49-F238E27FC236}">
                <a16:creationId xmlns:a16="http://schemas.microsoft.com/office/drawing/2014/main" id="{8DA1C4E5-8A33-4041-B369-7838E474F204}"/>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5" name="Slide Number Placeholder 4">
            <a:extLst>
              <a:ext uri="{FF2B5EF4-FFF2-40B4-BE49-F238E27FC236}">
                <a16:creationId xmlns:a16="http://schemas.microsoft.com/office/drawing/2014/main" id="{1FCD47F4-AD4B-42C6-BF32-B1ECAE6121E0}"/>
              </a:ext>
            </a:extLst>
          </p:cNvPr>
          <p:cNvSpPr>
            <a:spLocks noGrp="1"/>
          </p:cNvSpPr>
          <p:nvPr>
            <p:ph type="sldNum" sz="quarter" idx="12"/>
          </p:nvPr>
        </p:nvSpPr>
        <p:spPr/>
        <p:txBody>
          <a:bodyPr/>
          <a:lstStyle>
            <a:lvl1pPr>
              <a:defRPr/>
            </a:lvl1pPr>
          </a:lstStyle>
          <a:p>
            <a:r>
              <a:rPr lang="en-US" altLang="en-US"/>
              <a:t>Slide </a:t>
            </a:r>
            <a:fld id="{A01ABBA1-72D7-4BA3-8726-1412A35AD301}" type="slidenum">
              <a:rPr lang="en-US" altLang="en-US"/>
              <a:pPr/>
              <a:t>‹#›</a:t>
            </a:fld>
            <a:endParaRPr lang="en-US" altLang="en-US"/>
          </a:p>
        </p:txBody>
      </p:sp>
    </p:spTree>
    <p:extLst>
      <p:ext uri="{BB962C8B-B14F-4D97-AF65-F5344CB8AC3E}">
        <p14:creationId xmlns:p14="http://schemas.microsoft.com/office/powerpoint/2010/main" val="3969365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0C7463-7DC0-4929-8DE4-36FC2A5FC7E0}"/>
              </a:ext>
            </a:extLst>
          </p:cNvPr>
          <p:cNvSpPr>
            <a:spLocks noGrp="1"/>
          </p:cNvSpPr>
          <p:nvPr>
            <p:ph type="dt" sz="half" idx="10"/>
          </p:nvPr>
        </p:nvSpPr>
        <p:spPr/>
        <p:txBody>
          <a:bodyPr/>
          <a:lstStyle>
            <a:lvl1pPr>
              <a:defRPr/>
            </a:lvl1pPr>
          </a:lstStyle>
          <a:p>
            <a:r>
              <a:rPr lang="en-US" altLang="en-US"/>
              <a:t>Sep. 2025</a:t>
            </a:r>
          </a:p>
        </p:txBody>
      </p:sp>
      <p:sp>
        <p:nvSpPr>
          <p:cNvPr id="3" name="Footer Placeholder 2">
            <a:extLst>
              <a:ext uri="{FF2B5EF4-FFF2-40B4-BE49-F238E27FC236}">
                <a16:creationId xmlns:a16="http://schemas.microsoft.com/office/drawing/2014/main" id="{497849EA-F0DD-446C-90AB-A58FE678291F}"/>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4" name="Slide Number Placeholder 3">
            <a:extLst>
              <a:ext uri="{FF2B5EF4-FFF2-40B4-BE49-F238E27FC236}">
                <a16:creationId xmlns:a16="http://schemas.microsoft.com/office/drawing/2014/main" id="{5508B379-9A8F-4762-9690-66AF8C0DFA5C}"/>
              </a:ext>
            </a:extLst>
          </p:cNvPr>
          <p:cNvSpPr>
            <a:spLocks noGrp="1"/>
          </p:cNvSpPr>
          <p:nvPr>
            <p:ph type="sldNum" sz="quarter" idx="12"/>
          </p:nvPr>
        </p:nvSpPr>
        <p:spPr/>
        <p:txBody>
          <a:bodyPr/>
          <a:lstStyle>
            <a:lvl1pPr>
              <a:defRPr/>
            </a:lvl1pPr>
          </a:lstStyle>
          <a:p>
            <a:r>
              <a:rPr lang="en-US" altLang="en-US"/>
              <a:t>Slide </a:t>
            </a:r>
            <a:fld id="{A235B3E7-CC57-4204-ABDD-FDF48D113D51}" type="slidenum">
              <a:rPr lang="en-US" altLang="en-US"/>
              <a:pPr/>
              <a:t>‹#›</a:t>
            </a:fld>
            <a:endParaRPr lang="en-US" altLang="en-US"/>
          </a:p>
        </p:txBody>
      </p:sp>
    </p:spTree>
    <p:extLst>
      <p:ext uri="{BB962C8B-B14F-4D97-AF65-F5344CB8AC3E}">
        <p14:creationId xmlns:p14="http://schemas.microsoft.com/office/powerpoint/2010/main" val="3553886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9BBDD-6A47-46F7-B008-E9AB825CB15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54EF62-B1DC-439E-8720-FE87D40A4D7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6BD685-EDDB-4D00-91AD-E0519E2486D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36568-BCE9-4BCB-8862-C75F74815908}"/>
              </a:ext>
            </a:extLst>
          </p:cNvPr>
          <p:cNvSpPr>
            <a:spLocks noGrp="1"/>
          </p:cNvSpPr>
          <p:nvPr>
            <p:ph type="dt" sz="half" idx="10"/>
          </p:nvPr>
        </p:nvSpPr>
        <p:spPr/>
        <p:txBody>
          <a:bodyPr/>
          <a:lstStyle>
            <a:lvl1pPr>
              <a:defRPr/>
            </a:lvl1pPr>
          </a:lstStyle>
          <a:p>
            <a:r>
              <a:rPr lang="en-US" altLang="en-US"/>
              <a:t>Sep. 2025</a:t>
            </a:r>
          </a:p>
        </p:txBody>
      </p:sp>
      <p:sp>
        <p:nvSpPr>
          <p:cNvPr id="6" name="Footer Placeholder 5">
            <a:extLst>
              <a:ext uri="{FF2B5EF4-FFF2-40B4-BE49-F238E27FC236}">
                <a16:creationId xmlns:a16="http://schemas.microsoft.com/office/drawing/2014/main" id="{429EF27B-E922-4774-8A86-D2432183906C}"/>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7" name="Slide Number Placeholder 6">
            <a:extLst>
              <a:ext uri="{FF2B5EF4-FFF2-40B4-BE49-F238E27FC236}">
                <a16:creationId xmlns:a16="http://schemas.microsoft.com/office/drawing/2014/main" id="{8D17F5B3-8593-4E04-92F5-A419C646391E}"/>
              </a:ext>
            </a:extLst>
          </p:cNvPr>
          <p:cNvSpPr>
            <a:spLocks noGrp="1"/>
          </p:cNvSpPr>
          <p:nvPr>
            <p:ph type="sldNum" sz="quarter" idx="12"/>
          </p:nvPr>
        </p:nvSpPr>
        <p:spPr/>
        <p:txBody>
          <a:bodyPr/>
          <a:lstStyle>
            <a:lvl1pPr>
              <a:defRPr/>
            </a:lvl1pPr>
          </a:lstStyle>
          <a:p>
            <a:r>
              <a:rPr lang="en-US" altLang="en-US"/>
              <a:t>Slide </a:t>
            </a:r>
            <a:fld id="{D228DC1E-2FA1-4C6F-998C-A83259D0C90A}" type="slidenum">
              <a:rPr lang="en-US" altLang="en-US"/>
              <a:pPr/>
              <a:t>‹#›</a:t>
            </a:fld>
            <a:endParaRPr lang="en-US" altLang="en-US"/>
          </a:p>
        </p:txBody>
      </p:sp>
    </p:spTree>
    <p:extLst>
      <p:ext uri="{BB962C8B-B14F-4D97-AF65-F5344CB8AC3E}">
        <p14:creationId xmlns:p14="http://schemas.microsoft.com/office/powerpoint/2010/main" val="4013844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E4AE1-0493-41AD-A5AE-8708420E216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B9CC5D-7934-4F3F-A19F-3DE72C78203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4231BE6-7B0D-4DA0-9A52-545DB62C06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74C833-A230-4071-B27C-E26CE960C60D}"/>
              </a:ext>
            </a:extLst>
          </p:cNvPr>
          <p:cNvSpPr>
            <a:spLocks noGrp="1"/>
          </p:cNvSpPr>
          <p:nvPr>
            <p:ph type="dt" sz="half" idx="10"/>
          </p:nvPr>
        </p:nvSpPr>
        <p:spPr/>
        <p:txBody>
          <a:bodyPr/>
          <a:lstStyle>
            <a:lvl1pPr>
              <a:defRPr/>
            </a:lvl1pPr>
          </a:lstStyle>
          <a:p>
            <a:r>
              <a:rPr lang="en-US" altLang="en-US"/>
              <a:t>Sep. 2025</a:t>
            </a:r>
          </a:p>
        </p:txBody>
      </p:sp>
      <p:sp>
        <p:nvSpPr>
          <p:cNvPr id="6" name="Footer Placeholder 5">
            <a:extLst>
              <a:ext uri="{FF2B5EF4-FFF2-40B4-BE49-F238E27FC236}">
                <a16:creationId xmlns:a16="http://schemas.microsoft.com/office/drawing/2014/main" id="{76AC49CE-850C-467A-BA20-D9A8504F3693}"/>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7" name="Slide Number Placeholder 6">
            <a:extLst>
              <a:ext uri="{FF2B5EF4-FFF2-40B4-BE49-F238E27FC236}">
                <a16:creationId xmlns:a16="http://schemas.microsoft.com/office/drawing/2014/main" id="{D758DE23-F3B5-460E-943C-796BEAB8C25B}"/>
              </a:ext>
            </a:extLst>
          </p:cNvPr>
          <p:cNvSpPr>
            <a:spLocks noGrp="1"/>
          </p:cNvSpPr>
          <p:nvPr>
            <p:ph type="sldNum" sz="quarter" idx="12"/>
          </p:nvPr>
        </p:nvSpPr>
        <p:spPr/>
        <p:txBody>
          <a:bodyPr/>
          <a:lstStyle>
            <a:lvl1pPr>
              <a:defRPr/>
            </a:lvl1pPr>
          </a:lstStyle>
          <a:p>
            <a:r>
              <a:rPr lang="en-US" altLang="en-US"/>
              <a:t>Slide </a:t>
            </a:r>
            <a:fld id="{0FDF7B95-3A8A-448D-9A88-E557293936A7}" type="slidenum">
              <a:rPr lang="en-US" altLang="en-US"/>
              <a:pPr/>
              <a:t>‹#›</a:t>
            </a:fld>
            <a:endParaRPr lang="en-US" altLang="en-US"/>
          </a:p>
        </p:txBody>
      </p:sp>
    </p:spTree>
    <p:extLst>
      <p:ext uri="{BB962C8B-B14F-4D97-AF65-F5344CB8AC3E}">
        <p14:creationId xmlns:p14="http://schemas.microsoft.com/office/powerpoint/2010/main" val="3497150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8E9A8AD-B4A6-4B02-B3E7-7D370E3F02DA}"/>
              </a:ext>
            </a:extLst>
          </p:cNvPr>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62DC36F-3C63-4886-A0F4-A98774A5AB2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5FEFB5F-BB86-4094-9E50-2FCFFF0D8CEA}"/>
              </a:ext>
            </a:extLst>
          </p:cNvPr>
          <p:cNvSpPr>
            <a:spLocks noGrp="1" noChangeArrowheads="1"/>
          </p:cNvSpPr>
          <p:nvPr>
            <p:ph type="dt" sz="half" idx="2"/>
          </p:nvPr>
        </p:nvSpPr>
        <p:spPr bwMode="auto">
          <a:xfrm>
            <a:off x="685800" y="381000"/>
            <a:ext cx="16002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lvl1pPr>
          </a:lstStyle>
          <a:p>
            <a:r>
              <a:rPr lang="en-US" altLang="en-US"/>
              <a:t>Sep. 2025</a:t>
            </a:r>
          </a:p>
        </p:txBody>
      </p:sp>
      <p:sp>
        <p:nvSpPr>
          <p:cNvPr id="1029" name="Rectangle 5">
            <a:extLst>
              <a:ext uri="{FF2B5EF4-FFF2-40B4-BE49-F238E27FC236}">
                <a16:creationId xmlns:a16="http://schemas.microsoft.com/office/drawing/2014/main" id="{48A0C791-92E7-42AF-BD92-ECAC67F94EE8}"/>
              </a:ext>
            </a:extLst>
          </p:cNvPr>
          <p:cNvSpPr>
            <a:spLocks noGrp="1" noChangeArrowheads="1"/>
          </p:cNvSpPr>
          <p:nvPr>
            <p:ph type="ftr" sz="quarter" idx="3"/>
          </p:nvPr>
        </p:nvSpPr>
        <p:spPr bwMode="auto">
          <a:xfrm>
            <a:off x="5486400" y="6475413"/>
            <a:ext cx="3124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a:defRPr/>
            </a:lvl1pPr>
          </a:lstStyle>
          <a:p>
            <a:r>
              <a:rPr lang="de-DE" altLang="en-US"/>
              <a:t>Joerg ROBERT, FAU Erlangen-N./Fraunhofer IIS</a:t>
            </a:r>
            <a:endParaRPr lang="en-US" altLang="en-US"/>
          </a:p>
        </p:txBody>
      </p:sp>
      <p:sp>
        <p:nvSpPr>
          <p:cNvPr id="1030" name="Rectangle 6">
            <a:extLst>
              <a:ext uri="{FF2B5EF4-FFF2-40B4-BE49-F238E27FC236}">
                <a16:creationId xmlns:a16="http://schemas.microsoft.com/office/drawing/2014/main" id="{8E44EFF1-8EE9-4161-9F85-AC57900A1346}"/>
              </a:ext>
            </a:extLst>
          </p:cNvPr>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a:lvl1pPr>
          </a:lstStyle>
          <a:p>
            <a:r>
              <a:rPr lang="en-US" altLang="en-US"/>
              <a:t>Slide </a:t>
            </a:r>
            <a:fld id="{99A230FD-45B7-47DB-AFAC-31844C29DD25}" type="slidenum">
              <a:rPr lang="en-US" altLang="en-US"/>
              <a:pPr/>
              <a:t>‹#›</a:t>
            </a:fld>
            <a:endParaRPr lang="en-US" altLang="en-US"/>
          </a:p>
        </p:txBody>
      </p:sp>
      <p:sp>
        <p:nvSpPr>
          <p:cNvPr id="1031" name="Rectangle 7">
            <a:extLst>
              <a:ext uri="{FF2B5EF4-FFF2-40B4-BE49-F238E27FC236}">
                <a16:creationId xmlns:a16="http://schemas.microsoft.com/office/drawing/2014/main" id="{1885D3F5-D155-47FB-AF8E-610C4F09F61B}"/>
              </a:ext>
            </a:extLst>
          </p:cNvPr>
          <p:cNvSpPr>
            <a:spLocks noChangeArrowheads="1"/>
          </p:cNvSpPr>
          <p:nvPr/>
        </p:nvSpPr>
        <p:spPr bwMode="auto">
          <a:xfrm>
            <a:off x="3779912" y="394156"/>
            <a:ext cx="467828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lvl="4" algn="r"/>
            <a:r>
              <a:rPr lang="en-US" altLang="en-US" sz="1400" b="1" dirty="0"/>
              <a:t>doc.: IEEE 802.15-25-0456-00</a:t>
            </a:r>
          </a:p>
        </p:txBody>
      </p:sp>
      <p:sp>
        <p:nvSpPr>
          <p:cNvPr id="1032" name="Line 8">
            <a:extLst>
              <a:ext uri="{FF2B5EF4-FFF2-40B4-BE49-F238E27FC236}">
                <a16:creationId xmlns:a16="http://schemas.microsoft.com/office/drawing/2014/main" id="{68284C8B-5462-42E5-AB6A-C11F091F659D}"/>
              </a:ext>
            </a:extLst>
          </p:cNvPr>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3" name="Rectangle 9">
            <a:extLst>
              <a:ext uri="{FF2B5EF4-FFF2-40B4-BE49-F238E27FC236}">
                <a16:creationId xmlns:a16="http://schemas.microsoft.com/office/drawing/2014/main" id="{2235AAC1-A31C-4289-8A70-3A6685853EFB}"/>
              </a:ext>
            </a:extLst>
          </p:cNvPr>
          <p:cNvSpPr>
            <a:spLocks noChangeArrowheads="1"/>
          </p:cNvSpPr>
          <p:nvPr/>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en-US"/>
              <a:t>Submission</a:t>
            </a:r>
          </a:p>
        </p:txBody>
      </p:sp>
      <p:sp>
        <p:nvSpPr>
          <p:cNvPr id="1034" name="Line 10">
            <a:extLst>
              <a:ext uri="{FF2B5EF4-FFF2-40B4-BE49-F238E27FC236}">
                <a16:creationId xmlns:a16="http://schemas.microsoft.com/office/drawing/2014/main" id="{01B27DEE-21BD-44CB-8475-2FCE819C19B1}"/>
              </a:ext>
            </a:extLst>
          </p:cNvPr>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36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mentor.ieee.org/myproject/Public/mytools/mob/slideset.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entor.ieee.org/myproject/Public/mytools/mob/slideset.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mentor.ieee.org/myproject/Public/mytools/mob/slideset.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802world.org/plenary/"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hyperlink" Target="https://grouper.ieee.org/groups/802/15/pub/Meeting_Plan.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mentor.ieee.org/myproject/Public/mytools/mob/slideset.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mentor.ieee.org/myproject/Public/mytools/mob/slideset.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CCBC3A7B-1285-476A-9B80-D07FF9F411EC}"/>
              </a:ext>
            </a:extLst>
          </p:cNvPr>
          <p:cNvSpPr>
            <a:spLocks noGrp="1"/>
          </p:cNvSpPr>
          <p:nvPr>
            <p:ph type="dt" sz="half" idx="10"/>
          </p:nvPr>
        </p:nvSpPr>
        <p:spPr/>
        <p:txBody>
          <a:bodyPr/>
          <a:lstStyle/>
          <a:p>
            <a:r>
              <a:rPr lang="en-US" altLang="en-US"/>
              <a:t>Sep. 2025</a:t>
            </a:r>
          </a:p>
        </p:txBody>
      </p:sp>
      <p:sp>
        <p:nvSpPr>
          <p:cNvPr id="5" name="Footer Placeholder 2">
            <a:extLst>
              <a:ext uri="{FF2B5EF4-FFF2-40B4-BE49-F238E27FC236}">
                <a16:creationId xmlns:a16="http://schemas.microsoft.com/office/drawing/2014/main" id="{0B9DCF03-99A8-4E6B-A9F1-64398870E638}"/>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3">
            <a:extLst>
              <a:ext uri="{FF2B5EF4-FFF2-40B4-BE49-F238E27FC236}">
                <a16:creationId xmlns:a16="http://schemas.microsoft.com/office/drawing/2014/main" id="{9FB46C75-B3FB-4C31-A0B4-53FA6593EDF9}"/>
              </a:ext>
            </a:extLst>
          </p:cNvPr>
          <p:cNvSpPr>
            <a:spLocks noGrp="1"/>
          </p:cNvSpPr>
          <p:nvPr>
            <p:ph type="sldNum" sz="quarter" idx="12"/>
          </p:nvPr>
        </p:nvSpPr>
        <p:spPr/>
        <p:txBody>
          <a:bodyPr/>
          <a:lstStyle/>
          <a:p>
            <a:r>
              <a:rPr lang="en-US" altLang="en-US"/>
              <a:t>Slide </a:t>
            </a:r>
            <a:fld id="{8EEC5A4F-1625-4B94-84A8-64F9F2CF847F}" type="slidenum">
              <a:rPr lang="en-US" altLang="en-US"/>
              <a:pPr/>
              <a:t>1</a:t>
            </a:fld>
            <a:endParaRPr lang="en-US" altLang="en-US"/>
          </a:p>
        </p:txBody>
      </p:sp>
      <p:sp>
        <p:nvSpPr>
          <p:cNvPr id="27651" name="Rectangle 3">
            <a:extLst>
              <a:ext uri="{FF2B5EF4-FFF2-40B4-BE49-F238E27FC236}">
                <a16:creationId xmlns:a16="http://schemas.microsoft.com/office/drawing/2014/main" id="{1627B9DB-A447-4A6D-AD8D-F8DE5C362332}"/>
              </a:ext>
            </a:extLst>
          </p:cNvPr>
          <p:cNvSpPr>
            <a:spLocks noChangeArrowheads="1"/>
          </p:cNvSpPr>
          <p:nvPr/>
        </p:nvSpPr>
        <p:spPr bwMode="auto">
          <a:xfrm>
            <a:off x="152400" y="609600"/>
            <a:ext cx="8991600" cy="4734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800" b="1" u="sng" dirty="0">
                <a:solidFill>
                  <a:schemeClr val="tx2"/>
                </a:solidFill>
                <a:effectLst>
                  <a:outerShdw blurRad="38100" dist="38100" dir="2700000" algn="tl">
                    <a:srgbClr val="C0C0C0"/>
                  </a:outerShdw>
                </a:effectLst>
              </a:rPr>
              <a:t>Project: IEEE P802.15 Working Group for Wireless Personal Area Networks (WPANs)</a:t>
            </a:r>
            <a:endParaRPr lang="en-US" altLang="en-US" sz="1600" b="1" dirty="0">
              <a:solidFill>
                <a:schemeClr val="tx2"/>
              </a:solidFill>
            </a:endParaRPr>
          </a:p>
          <a:p>
            <a:endParaRPr lang="en-US" altLang="en-US" sz="1600" dirty="0">
              <a:solidFill>
                <a:schemeClr val="tx2"/>
              </a:solidFill>
            </a:endParaRPr>
          </a:p>
          <a:p>
            <a:r>
              <a:rPr lang="en-US" altLang="en-US" sz="1600" b="1" dirty="0">
                <a:solidFill>
                  <a:schemeClr val="tx2"/>
                </a:solidFill>
              </a:rPr>
              <a:t>Submission Title:</a:t>
            </a:r>
            <a:r>
              <a:rPr lang="en-US" altLang="en-US" sz="1600" dirty="0">
                <a:solidFill>
                  <a:schemeClr val="tx2"/>
                </a:solidFill>
              </a:rPr>
              <a:t> [Slide Deck for the IG SWC]	</a:t>
            </a:r>
          </a:p>
          <a:p>
            <a:r>
              <a:rPr lang="en-US" altLang="en-US" sz="1600" b="1" dirty="0">
                <a:solidFill>
                  <a:schemeClr val="tx2"/>
                </a:solidFill>
              </a:rPr>
              <a:t>Date Submitted: </a:t>
            </a:r>
            <a:r>
              <a:rPr lang="en-US" altLang="en-US" sz="1600" dirty="0">
                <a:solidFill>
                  <a:schemeClr val="tx2"/>
                </a:solidFill>
              </a:rPr>
              <a:t>[16 September, 2025]	</a:t>
            </a:r>
          </a:p>
          <a:p>
            <a:r>
              <a:rPr lang="en-US" altLang="en-US" sz="1600" b="1" dirty="0">
                <a:solidFill>
                  <a:schemeClr val="tx2"/>
                </a:solidFill>
              </a:rPr>
              <a:t>Source:</a:t>
            </a:r>
            <a:r>
              <a:rPr lang="en-US" altLang="en-US" sz="1600" dirty="0">
                <a:solidFill>
                  <a:schemeClr val="tx2"/>
                </a:solidFill>
              </a:rPr>
              <a:t> [Joerg Robert] Company [FAU Erlangen-</a:t>
            </a:r>
            <a:r>
              <a:rPr lang="en-US" altLang="en-US" sz="1600" dirty="0" err="1">
                <a:solidFill>
                  <a:schemeClr val="tx2"/>
                </a:solidFill>
              </a:rPr>
              <a:t>Nuernberg</a:t>
            </a:r>
            <a:r>
              <a:rPr lang="en-US" altLang="en-US" sz="1600" dirty="0">
                <a:solidFill>
                  <a:schemeClr val="tx2"/>
                </a:solidFill>
              </a:rPr>
              <a:t>/Fraunhofer IIS]</a:t>
            </a:r>
          </a:p>
          <a:p>
            <a:r>
              <a:rPr lang="en-US" altLang="en-US" sz="1600" dirty="0">
                <a:solidFill>
                  <a:schemeClr val="tx2"/>
                </a:solidFill>
              </a:rPr>
              <a:t>Address [Am Wolfsmantel 33, 91058 Erlangen, Germany]</a:t>
            </a:r>
          </a:p>
          <a:p>
            <a:r>
              <a:rPr lang="en-US" altLang="en-US" sz="1600" dirty="0">
                <a:solidFill>
                  <a:schemeClr val="tx2"/>
                </a:solidFill>
              </a:rPr>
              <a:t>E-Mail:[joerg.Robert@ieee.org]	</a:t>
            </a:r>
          </a:p>
          <a:p>
            <a:pPr>
              <a:spcBef>
                <a:spcPts val="600"/>
              </a:spcBef>
              <a:spcAft>
                <a:spcPts val="600"/>
              </a:spcAft>
            </a:pPr>
            <a:r>
              <a:rPr lang="en-US" altLang="en-US" sz="1600" b="1" dirty="0">
                <a:solidFill>
                  <a:schemeClr val="tx2"/>
                </a:solidFill>
              </a:rPr>
              <a:t>Re:</a:t>
            </a:r>
            <a:r>
              <a:rPr lang="en-US" altLang="en-US" sz="1600" dirty="0">
                <a:solidFill>
                  <a:schemeClr val="tx2"/>
                </a:solidFill>
              </a:rPr>
              <a:t> []</a:t>
            </a:r>
          </a:p>
          <a:p>
            <a:pPr>
              <a:spcBef>
                <a:spcPts val="100"/>
              </a:spcBef>
              <a:spcAft>
                <a:spcPts val="100"/>
              </a:spcAft>
            </a:pPr>
            <a:r>
              <a:rPr lang="en-US" altLang="en-US" dirty="0">
                <a:solidFill>
                  <a:schemeClr val="accent2"/>
                </a:solidFill>
              </a:rPr>
              <a:t>	</a:t>
            </a:r>
            <a:endParaRPr lang="en-US" altLang="en-US" dirty="0">
              <a:solidFill>
                <a:schemeClr val="tx2"/>
              </a:solidFill>
            </a:endParaRPr>
          </a:p>
          <a:p>
            <a:pPr>
              <a:spcBef>
                <a:spcPts val="600"/>
              </a:spcBef>
              <a:spcAft>
                <a:spcPts val="600"/>
              </a:spcAft>
            </a:pPr>
            <a:r>
              <a:rPr lang="en-US" altLang="en-US" sz="1600" b="1" dirty="0">
                <a:solidFill>
                  <a:schemeClr val="tx2"/>
                </a:solidFill>
              </a:rPr>
              <a:t>Abstract:</a:t>
            </a:r>
            <a:r>
              <a:rPr lang="en-US" altLang="en-US" sz="1600" dirty="0">
                <a:solidFill>
                  <a:schemeClr val="tx2"/>
                </a:solidFill>
              </a:rPr>
              <a:t>	[The document gives guidance in the IG SWC sessions]</a:t>
            </a:r>
          </a:p>
          <a:p>
            <a:pPr>
              <a:spcBef>
                <a:spcPts val="600"/>
              </a:spcBef>
              <a:spcAft>
                <a:spcPts val="600"/>
              </a:spcAft>
            </a:pPr>
            <a:r>
              <a:rPr lang="en-US" altLang="en-US" sz="1600" b="1" dirty="0">
                <a:solidFill>
                  <a:schemeClr val="tx2"/>
                </a:solidFill>
              </a:rPr>
              <a:t>Purpose:</a:t>
            </a:r>
            <a:r>
              <a:rPr lang="en-US" altLang="en-US" sz="1600" dirty="0">
                <a:solidFill>
                  <a:schemeClr val="tx2"/>
                </a:solidFill>
              </a:rPr>
              <a:t>	[Help within the IG.]</a:t>
            </a:r>
          </a:p>
          <a:p>
            <a:r>
              <a:rPr lang="en-US" altLang="en-US" sz="1600" b="1" dirty="0">
                <a:solidFill>
                  <a:schemeClr val="tx2"/>
                </a:solidFill>
              </a:rPr>
              <a:t>Notice:</a:t>
            </a:r>
            <a:r>
              <a:rPr lang="en-US" altLang="en-US" sz="1600" dirty="0">
                <a:solidFill>
                  <a:schemeClr val="tx2"/>
                </a:solidFill>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altLang="en-US" sz="1600" b="1" dirty="0">
                <a:solidFill>
                  <a:schemeClr val="tx2"/>
                </a:solidFill>
              </a:rPr>
              <a:t>Release:</a:t>
            </a:r>
            <a:r>
              <a:rPr lang="en-US" altLang="en-US" sz="1600" dirty="0">
                <a:solidFill>
                  <a:schemeClr val="tx2"/>
                </a:solidFill>
              </a:rPr>
              <a:t>	The contributor acknowledges and accepts that this contribution becomes the property of IEEE and may be made publicly available by P802.15.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CA8D0-C817-404D-84BD-E9FF63C5CFE0}"/>
              </a:ext>
            </a:extLst>
          </p:cNvPr>
          <p:cNvSpPr>
            <a:spLocks noGrp="1"/>
          </p:cNvSpPr>
          <p:nvPr>
            <p:ph type="title"/>
          </p:nvPr>
        </p:nvSpPr>
        <p:spPr/>
        <p:txBody>
          <a:bodyPr/>
          <a:lstStyle/>
          <a:p>
            <a:r>
              <a:rPr lang="de-DE" dirty="0" err="1"/>
              <a:t>Approval</a:t>
            </a:r>
            <a:r>
              <a:rPr lang="de-DE" dirty="0"/>
              <a:t> </a:t>
            </a:r>
            <a:r>
              <a:rPr lang="de-DE" dirty="0" err="1"/>
              <a:t>of</a:t>
            </a:r>
            <a:r>
              <a:rPr lang="de-DE" dirty="0"/>
              <a:t> </a:t>
            </a:r>
            <a:r>
              <a:rPr lang="de-DE" dirty="0" err="1"/>
              <a:t>the</a:t>
            </a:r>
            <a:r>
              <a:rPr lang="de-DE" dirty="0"/>
              <a:t> Agenda</a:t>
            </a:r>
            <a:endParaRPr lang="en-US" dirty="0"/>
          </a:p>
        </p:txBody>
      </p:sp>
      <p:sp>
        <p:nvSpPr>
          <p:cNvPr id="3" name="Content Placeholder 2">
            <a:extLst>
              <a:ext uri="{FF2B5EF4-FFF2-40B4-BE49-F238E27FC236}">
                <a16:creationId xmlns:a16="http://schemas.microsoft.com/office/drawing/2014/main" id="{DCAA3479-7BFA-4607-97F6-12B3B319AD7E}"/>
              </a:ext>
            </a:extLst>
          </p:cNvPr>
          <p:cNvSpPr>
            <a:spLocks noGrp="1"/>
          </p:cNvSpPr>
          <p:nvPr>
            <p:ph idx="1"/>
          </p:nvPr>
        </p:nvSpPr>
        <p:spPr/>
        <p:txBody>
          <a:bodyPr/>
          <a:lstStyle/>
          <a:p>
            <a:r>
              <a:rPr lang="de-DE" dirty="0" err="1"/>
              <a:t>Approve</a:t>
            </a:r>
            <a:r>
              <a:rPr lang="de-DE" dirty="0"/>
              <a:t> </a:t>
            </a:r>
            <a:r>
              <a:rPr lang="de-DE" dirty="0" err="1"/>
              <a:t>the</a:t>
            </a:r>
            <a:r>
              <a:rPr lang="de-DE" dirty="0"/>
              <a:t> </a:t>
            </a:r>
            <a:r>
              <a:rPr lang="de-DE" dirty="0" err="1"/>
              <a:t>agenda</a:t>
            </a:r>
            <a:r>
              <a:rPr lang="de-DE" dirty="0"/>
              <a:t> </a:t>
            </a:r>
            <a:r>
              <a:rPr lang="de-DE" dirty="0" err="1"/>
              <a:t>as</a:t>
            </a:r>
            <a:r>
              <a:rPr lang="de-DE" dirty="0"/>
              <a:t> </a:t>
            </a:r>
            <a:r>
              <a:rPr lang="de-DE" dirty="0" err="1"/>
              <a:t>shown</a:t>
            </a:r>
            <a:r>
              <a:rPr lang="de-DE" dirty="0"/>
              <a:t> on </a:t>
            </a:r>
            <a:r>
              <a:rPr lang="de-DE" dirty="0" err="1"/>
              <a:t>the</a:t>
            </a:r>
            <a:r>
              <a:rPr lang="de-DE" dirty="0"/>
              <a:t> </a:t>
            </a:r>
            <a:r>
              <a:rPr lang="de-DE" dirty="0" err="1"/>
              <a:t>previous</a:t>
            </a:r>
            <a:r>
              <a:rPr lang="de-DE" dirty="0"/>
              <a:t> </a:t>
            </a:r>
            <a:r>
              <a:rPr lang="de-DE" dirty="0" err="1"/>
              <a:t>slides</a:t>
            </a:r>
            <a:endParaRPr lang="de-DE" dirty="0"/>
          </a:p>
          <a:p>
            <a:pPr lvl="1"/>
            <a:r>
              <a:rPr lang="en-US" dirty="0"/>
              <a:t>Moved by:</a:t>
            </a:r>
          </a:p>
          <a:p>
            <a:pPr lvl="1"/>
            <a:r>
              <a:rPr lang="en-US" dirty="0"/>
              <a:t>Seconded by:</a:t>
            </a:r>
          </a:p>
          <a:p>
            <a:pPr lvl="1"/>
            <a:r>
              <a:rPr lang="en-US" dirty="0"/>
              <a:t>Result: </a:t>
            </a:r>
            <a:r>
              <a:rPr lang="en-US" strike="sngStrike" dirty="0"/>
              <a:t>Approval by unanimous consent</a:t>
            </a:r>
          </a:p>
          <a:p>
            <a:pPr lvl="1"/>
            <a:endParaRPr lang="en-US" dirty="0"/>
          </a:p>
          <a:p>
            <a:pPr marL="0" indent="0">
              <a:buNone/>
            </a:pPr>
            <a:endParaRPr lang="en-US" dirty="0"/>
          </a:p>
        </p:txBody>
      </p:sp>
      <p:sp>
        <p:nvSpPr>
          <p:cNvPr id="4" name="Date Placeholder 3">
            <a:extLst>
              <a:ext uri="{FF2B5EF4-FFF2-40B4-BE49-F238E27FC236}">
                <a16:creationId xmlns:a16="http://schemas.microsoft.com/office/drawing/2014/main" id="{A302B427-32F4-4B45-90F2-8073CB595D04}"/>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18B1FED7-CC95-4A8E-9034-4345EEA3F73C}"/>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18672068-7939-4B1D-A594-CF72E6D2BBA1}"/>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10</a:t>
            </a:fld>
            <a:endParaRPr lang="en-US" altLang="en-US"/>
          </a:p>
        </p:txBody>
      </p:sp>
    </p:spTree>
    <p:extLst>
      <p:ext uri="{BB962C8B-B14F-4D97-AF65-F5344CB8AC3E}">
        <p14:creationId xmlns:p14="http://schemas.microsoft.com/office/powerpoint/2010/main" val="3984902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C290D-9423-44F1-9B60-C49227E8A4F1}"/>
              </a:ext>
            </a:extLst>
          </p:cNvPr>
          <p:cNvSpPr>
            <a:spLocks noGrp="1"/>
          </p:cNvSpPr>
          <p:nvPr>
            <p:ph type="title"/>
          </p:nvPr>
        </p:nvSpPr>
        <p:spPr/>
        <p:txBody>
          <a:bodyPr/>
          <a:lstStyle/>
          <a:p>
            <a:r>
              <a:rPr lang="de-DE" dirty="0"/>
              <a:t>Technical </a:t>
            </a:r>
            <a:r>
              <a:rPr lang="de-DE" dirty="0" err="1"/>
              <a:t>Contributions</a:t>
            </a:r>
            <a:endParaRPr lang="en-US" dirty="0"/>
          </a:p>
        </p:txBody>
      </p:sp>
      <p:sp>
        <p:nvSpPr>
          <p:cNvPr id="3" name="Content Placeholder 2">
            <a:extLst>
              <a:ext uri="{FF2B5EF4-FFF2-40B4-BE49-F238E27FC236}">
                <a16:creationId xmlns:a16="http://schemas.microsoft.com/office/drawing/2014/main" id="{A7C36C97-C240-4FEE-8937-FD2563B70255}"/>
              </a:ext>
            </a:extLst>
          </p:cNvPr>
          <p:cNvSpPr>
            <a:spLocks noGrp="1"/>
          </p:cNvSpPr>
          <p:nvPr>
            <p:ph idx="1"/>
          </p:nvPr>
        </p:nvSpPr>
        <p:spPr/>
        <p:txBody>
          <a:bodyPr/>
          <a:lstStyle/>
          <a:p>
            <a:endParaRPr lang="en-US"/>
          </a:p>
        </p:txBody>
      </p:sp>
      <p:sp>
        <p:nvSpPr>
          <p:cNvPr id="4" name="Date Placeholder 3">
            <a:extLst>
              <a:ext uri="{FF2B5EF4-FFF2-40B4-BE49-F238E27FC236}">
                <a16:creationId xmlns:a16="http://schemas.microsoft.com/office/drawing/2014/main" id="{6FB67EC1-50C3-4782-BE97-AE0AD878A8F0}"/>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A91C8AD0-CD22-4898-BFCD-7083D59BD202}"/>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5E5DC9B9-08AF-49B8-B232-BD3ABC175BD7}"/>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11</a:t>
            </a:fld>
            <a:endParaRPr lang="en-US" altLang="en-US"/>
          </a:p>
        </p:txBody>
      </p:sp>
    </p:spTree>
    <p:extLst>
      <p:ext uri="{BB962C8B-B14F-4D97-AF65-F5344CB8AC3E}">
        <p14:creationId xmlns:p14="http://schemas.microsoft.com/office/powerpoint/2010/main" val="636416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B002625-9689-4D09-BFE7-6A04E6A318E9}"/>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47D67ADA-D94C-4A7B-9778-A2FAF75C8E5F}"/>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1AECA2E4-D16F-4EE3-87E9-FF7322CC1931}"/>
              </a:ext>
            </a:extLst>
          </p:cNvPr>
          <p:cNvSpPr>
            <a:spLocks noGrp="1"/>
          </p:cNvSpPr>
          <p:nvPr>
            <p:ph type="sldNum" sz="quarter" idx="12"/>
          </p:nvPr>
        </p:nvSpPr>
        <p:spPr/>
        <p:txBody>
          <a:bodyPr/>
          <a:lstStyle/>
          <a:p>
            <a:r>
              <a:rPr lang="en-US" altLang="en-US"/>
              <a:t>Slide </a:t>
            </a:r>
            <a:fld id="{F56757C7-917D-4448-856C-98160193FC47}" type="slidenum">
              <a:rPr lang="en-US" altLang="en-US"/>
              <a:pPr/>
              <a:t>2</a:t>
            </a:fld>
            <a:endParaRPr lang="en-US" altLang="en-US"/>
          </a:p>
        </p:txBody>
      </p:sp>
      <p:sp>
        <p:nvSpPr>
          <p:cNvPr id="26626" name="Rectangle 2">
            <a:extLst>
              <a:ext uri="{FF2B5EF4-FFF2-40B4-BE49-F238E27FC236}">
                <a16:creationId xmlns:a16="http://schemas.microsoft.com/office/drawing/2014/main" id="{D505F57B-943B-4B09-BF78-B70AC6C302B9}"/>
              </a:ext>
            </a:extLst>
          </p:cNvPr>
          <p:cNvSpPr>
            <a:spLocks noGrp="1" noChangeArrowheads="1"/>
          </p:cNvSpPr>
          <p:nvPr>
            <p:ph type="ctrTitle"/>
          </p:nvPr>
        </p:nvSpPr>
        <p:spPr>
          <a:xfrm>
            <a:off x="685800" y="2286000"/>
            <a:ext cx="7772400" cy="1143000"/>
          </a:xfrm>
        </p:spPr>
        <p:txBody>
          <a:bodyPr anchor="ctr"/>
          <a:lstStyle/>
          <a:p>
            <a:r>
              <a:rPr lang="de-DE" altLang="en-US" sz="3600" dirty="0"/>
              <a:t>IG Surface Wave Communications </a:t>
            </a:r>
            <a:br>
              <a:rPr lang="de-DE" altLang="en-US" sz="3600" dirty="0"/>
            </a:br>
            <a:r>
              <a:rPr lang="de-DE" altLang="en-US" sz="3600" dirty="0"/>
              <a:t>(IG SWC) Sept. 2025 Slide Deck</a:t>
            </a:r>
            <a:endParaRPr lang="en-US" altLang="en-US" sz="3600" dirty="0"/>
          </a:p>
        </p:txBody>
      </p:sp>
      <p:sp>
        <p:nvSpPr>
          <p:cNvPr id="26627" name="Rectangle 3">
            <a:extLst>
              <a:ext uri="{FF2B5EF4-FFF2-40B4-BE49-F238E27FC236}">
                <a16:creationId xmlns:a16="http://schemas.microsoft.com/office/drawing/2014/main" id="{E02A2363-82CE-4584-9C45-562F20431382}"/>
              </a:ext>
            </a:extLst>
          </p:cNvPr>
          <p:cNvSpPr>
            <a:spLocks noGrp="1" noChangeArrowheads="1"/>
          </p:cNvSpPr>
          <p:nvPr>
            <p:ph type="subTitle" idx="1"/>
          </p:nvPr>
        </p:nvSpPr>
        <p:spPr>
          <a:xfrm>
            <a:off x="1371600" y="3886200"/>
            <a:ext cx="6400800" cy="1752600"/>
          </a:xfrm>
        </p:spPr>
        <p:txBody>
          <a:bodyPr/>
          <a:lstStyle/>
          <a:p>
            <a:r>
              <a:rPr lang="de-DE" altLang="en-US" sz="3200" dirty="0"/>
              <a:t>Joerg Robert (FAU Erlangen-</a:t>
            </a:r>
            <a:r>
              <a:rPr lang="de-DE" altLang="en-US" sz="3200" dirty="0" err="1"/>
              <a:t>Nuernberg</a:t>
            </a:r>
            <a:r>
              <a:rPr lang="de-DE" altLang="en-US" sz="3200" dirty="0"/>
              <a:t> / Fraunhofer IIS)</a:t>
            </a:r>
            <a:endParaRPr lang="en-US" alt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A696198-652B-4277-9EFA-651E56EDAE14}"/>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02DDF10F-0AC2-42C4-A47E-D5465F12F29E}"/>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CC2752F9-1B24-49A7-A5CB-CFFCFB070AC0}"/>
              </a:ext>
            </a:extLst>
          </p:cNvPr>
          <p:cNvSpPr>
            <a:spLocks noGrp="1"/>
          </p:cNvSpPr>
          <p:nvPr>
            <p:ph type="sldNum" sz="quarter" idx="12"/>
          </p:nvPr>
        </p:nvSpPr>
        <p:spPr/>
        <p:txBody>
          <a:bodyPr/>
          <a:lstStyle/>
          <a:p>
            <a:r>
              <a:rPr lang="en-US" altLang="en-US"/>
              <a:t>Slide </a:t>
            </a:r>
            <a:fld id="{A985C470-A713-4674-A519-C84CDB05C08C}" type="slidenum">
              <a:rPr lang="en-US" altLang="en-US"/>
              <a:pPr/>
              <a:t>3</a:t>
            </a:fld>
            <a:endParaRPr lang="en-US" altLang="en-US"/>
          </a:p>
        </p:txBody>
      </p:sp>
      <p:sp>
        <p:nvSpPr>
          <p:cNvPr id="4098" name="Rectangle 2">
            <a:extLst>
              <a:ext uri="{FF2B5EF4-FFF2-40B4-BE49-F238E27FC236}">
                <a16:creationId xmlns:a16="http://schemas.microsoft.com/office/drawing/2014/main" id="{F911C361-B35F-4E7B-B086-9EDAD08BDA33}"/>
              </a:ext>
            </a:extLst>
          </p:cNvPr>
          <p:cNvSpPr>
            <a:spLocks noGrp="1" noChangeArrowheads="1"/>
          </p:cNvSpPr>
          <p:nvPr>
            <p:ph type="title"/>
          </p:nvPr>
        </p:nvSpPr>
        <p:spPr>
          <a:ln/>
        </p:spPr>
        <p:txBody>
          <a:bodyPr/>
          <a:lstStyle/>
          <a:p>
            <a:r>
              <a:rPr lang="de-DE" altLang="en-US" sz="3200" dirty="0"/>
              <a:t>IEEE Patent Policy</a:t>
            </a:r>
            <a:endParaRPr lang="en-US" altLang="en-US" sz="3200" dirty="0"/>
          </a:p>
        </p:txBody>
      </p:sp>
      <p:sp>
        <p:nvSpPr>
          <p:cNvPr id="4099" name="Rectangle 3">
            <a:extLst>
              <a:ext uri="{FF2B5EF4-FFF2-40B4-BE49-F238E27FC236}">
                <a16:creationId xmlns:a16="http://schemas.microsoft.com/office/drawing/2014/main" id="{C4C45498-E17C-46FC-AB20-7400BC69A266}"/>
              </a:ext>
            </a:extLst>
          </p:cNvPr>
          <p:cNvSpPr>
            <a:spLocks noGrp="1" noChangeArrowheads="1"/>
          </p:cNvSpPr>
          <p:nvPr>
            <p:ph type="body" idx="1"/>
          </p:nvPr>
        </p:nvSpPr>
        <p:spPr>
          <a:ln/>
        </p:spPr>
        <p:txBody>
          <a:bodyPr/>
          <a:lstStyle/>
          <a:p>
            <a:r>
              <a:rPr lang="en-US" altLang="en-US" sz="2800" dirty="0">
                <a:hlinkClick r:id="rId3"/>
              </a:rPr>
              <a:t>https://mentor.ieee.org/myproject/Public/mytools/mob/slideset.pdf</a:t>
            </a:r>
            <a:endParaRPr lang="en-US" altLang="en-US" sz="2800" dirty="0"/>
          </a:p>
          <a:p>
            <a:endParaRPr lang="en-US" altLang="en-US" sz="2800" dirty="0"/>
          </a:p>
          <a:p>
            <a:r>
              <a:rPr lang="en-US" altLang="en-US" sz="2800" dirty="0"/>
              <a:t>Call for potentially essential patents</a:t>
            </a:r>
          </a:p>
          <a:p>
            <a:endParaRPr lang="en-US" alt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169A6-F0AA-4B65-9AB2-B3CF9DCE03AE}"/>
              </a:ext>
            </a:extLst>
          </p:cNvPr>
          <p:cNvSpPr>
            <a:spLocks noGrp="1"/>
          </p:cNvSpPr>
          <p:nvPr>
            <p:ph type="title"/>
          </p:nvPr>
        </p:nvSpPr>
        <p:spPr/>
        <p:txBody>
          <a:bodyPr/>
          <a:lstStyle/>
          <a:p>
            <a:r>
              <a:rPr lang="de-DE" dirty="0"/>
              <a:t>IEEE Copyright Policy</a:t>
            </a:r>
            <a:endParaRPr lang="en-US" dirty="0"/>
          </a:p>
        </p:txBody>
      </p:sp>
      <p:sp>
        <p:nvSpPr>
          <p:cNvPr id="3" name="Content Placeholder 2">
            <a:extLst>
              <a:ext uri="{FF2B5EF4-FFF2-40B4-BE49-F238E27FC236}">
                <a16:creationId xmlns:a16="http://schemas.microsoft.com/office/drawing/2014/main" id="{069F15CC-BCE9-4B29-AAD8-06D5852E47C1}"/>
              </a:ext>
            </a:extLst>
          </p:cNvPr>
          <p:cNvSpPr>
            <a:spLocks noGrp="1"/>
          </p:cNvSpPr>
          <p:nvPr>
            <p:ph idx="1"/>
          </p:nvPr>
        </p:nvSpPr>
        <p:spPr/>
        <p:txBody>
          <a:bodyPr/>
          <a:lstStyle/>
          <a:p>
            <a:r>
              <a:rPr lang="en-US" dirty="0">
                <a:hlinkClick r:id="rId2"/>
              </a:rPr>
              <a:t>https://mentor.ieee.org/myproject/Public/mytools/mob/slideset.pdf</a:t>
            </a:r>
            <a:endParaRPr lang="en-US" dirty="0"/>
          </a:p>
          <a:p>
            <a:endParaRPr lang="en-US" dirty="0"/>
          </a:p>
        </p:txBody>
      </p:sp>
      <p:sp>
        <p:nvSpPr>
          <p:cNvPr id="4" name="Date Placeholder 3">
            <a:extLst>
              <a:ext uri="{FF2B5EF4-FFF2-40B4-BE49-F238E27FC236}">
                <a16:creationId xmlns:a16="http://schemas.microsoft.com/office/drawing/2014/main" id="{3B84BB01-B053-4C50-8D60-CED056E963CE}"/>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5F252D37-6C6A-4FFC-A94F-61417EB5A204}"/>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DEC4C158-503A-4A3B-996D-1DCA35F01A64}"/>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4</a:t>
            </a:fld>
            <a:endParaRPr lang="en-US" altLang="en-US"/>
          </a:p>
        </p:txBody>
      </p:sp>
    </p:spTree>
    <p:extLst>
      <p:ext uri="{BB962C8B-B14F-4D97-AF65-F5344CB8AC3E}">
        <p14:creationId xmlns:p14="http://schemas.microsoft.com/office/powerpoint/2010/main" val="3688269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2242C-BAE4-4A53-BBB9-C337B9D0FC9B}"/>
              </a:ext>
            </a:extLst>
          </p:cNvPr>
          <p:cNvSpPr>
            <a:spLocks noGrp="1"/>
          </p:cNvSpPr>
          <p:nvPr>
            <p:ph type="title"/>
          </p:nvPr>
        </p:nvSpPr>
        <p:spPr/>
        <p:txBody>
          <a:bodyPr/>
          <a:lstStyle/>
          <a:p>
            <a:r>
              <a:rPr lang="en-US" dirty="0"/>
              <a:t>IEEE Participants Behavior</a:t>
            </a:r>
          </a:p>
        </p:txBody>
      </p:sp>
      <p:sp>
        <p:nvSpPr>
          <p:cNvPr id="3" name="Content Placeholder 2">
            <a:extLst>
              <a:ext uri="{FF2B5EF4-FFF2-40B4-BE49-F238E27FC236}">
                <a16:creationId xmlns:a16="http://schemas.microsoft.com/office/drawing/2014/main" id="{5427B26C-EDE3-404E-9305-750004DCB603}"/>
              </a:ext>
            </a:extLst>
          </p:cNvPr>
          <p:cNvSpPr>
            <a:spLocks noGrp="1"/>
          </p:cNvSpPr>
          <p:nvPr>
            <p:ph idx="1"/>
          </p:nvPr>
        </p:nvSpPr>
        <p:spPr/>
        <p:txBody>
          <a:bodyPr/>
          <a:lstStyle/>
          <a:p>
            <a:r>
              <a:rPr lang="en-US" dirty="0">
                <a:hlinkClick r:id="rId2"/>
              </a:rPr>
              <a:t>https://mentor.ieee.org/myproject/Public/mytools/mob/slideset.pdf</a:t>
            </a:r>
            <a:endParaRPr lang="en-US" dirty="0"/>
          </a:p>
          <a:p>
            <a:endParaRPr lang="en-US" dirty="0"/>
          </a:p>
        </p:txBody>
      </p:sp>
      <p:sp>
        <p:nvSpPr>
          <p:cNvPr id="4" name="Date Placeholder 3">
            <a:extLst>
              <a:ext uri="{FF2B5EF4-FFF2-40B4-BE49-F238E27FC236}">
                <a16:creationId xmlns:a16="http://schemas.microsoft.com/office/drawing/2014/main" id="{23FB3B8E-FFE4-4E94-8667-4056444104CD}"/>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3FB264BA-DA33-46B2-A034-0C3E008067DB}"/>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A5F20731-97BD-49A7-A0B4-E146BC52829D}"/>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5</a:t>
            </a:fld>
            <a:endParaRPr lang="en-US" altLang="en-US"/>
          </a:p>
        </p:txBody>
      </p:sp>
    </p:spTree>
    <p:extLst>
      <p:ext uri="{BB962C8B-B14F-4D97-AF65-F5344CB8AC3E}">
        <p14:creationId xmlns:p14="http://schemas.microsoft.com/office/powerpoint/2010/main" val="992480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9EDB0-CBEC-4F2E-B4A6-A5B1C37958DD}"/>
              </a:ext>
            </a:extLst>
          </p:cNvPr>
          <p:cNvSpPr>
            <a:spLocks noGrp="1"/>
          </p:cNvSpPr>
          <p:nvPr>
            <p:ph type="title"/>
          </p:nvPr>
        </p:nvSpPr>
        <p:spPr/>
        <p:txBody>
          <a:bodyPr/>
          <a:lstStyle/>
          <a:p>
            <a:r>
              <a:rPr lang="en-US" dirty="0"/>
              <a:t>Registration for 802 LMSC Plenaries and 802 Wireless Interims</a:t>
            </a:r>
          </a:p>
        </p:txBody>
      </p:sp>
      <p:sp>
        <p:nvSpPr>
          <p:cNvPr id="3" name="Content Placeholder 2">
            <a:extLst>
              <a:ext uri="{FF2B5EF4-FFF2-40B4-BE49-F238E27FC236}">
                <a16:creationId xmlns:a16="http://schemas.microsoft.com/office/drawing/2014/main" id="{634B0CC3-5DEE-44D3-99D0-8E51C080885C}"/>
              </a:ext>
            </a:extLst>
          </p:cNvPr>
          <p:cNvSpPr>
            <a:spLocks noGrp="1"/>
          </p:cNvSpPr>
          <p:nvPr>
            <p:ph idx="1"/>
          </p:nvPr>
        </p:nvSpPr>
        <p:spPr/>
        <p:txBody>
          <a:bodyPr/>
          <a:lstStyle/>
          <a:p>
            <a:r>
              <a:rPr lang="en-US" sz="2000" dirty="0"/>
              <a:t>This 802.15 meeting is part of an IEEE 802 LMSC Plenary or IEEE 802 Wireless Interim session</a:t>
            </a:r>
          </a:p>
          <a:p>
            <a:r>
              <a:rPr lang="en-US" sz="2000" dirty="0"/>
              <a:t>You must pay the registration fee in order to attend</a:t>
            </a:r>
          </a:p>
          <a:p>
            <a:r>
              <a:rPr lang="en-US" sz="2000" dirty="0"/>
              <a:t>If you have not already done so, you can register at the registration link here: </a:t>
            </a:r>
            <a:br>
              <a:rPr lang="en-US" sz="2000" dirty="0"/>
            </a:br>
            <a:r>
              <a:rPr lang="en-US" sz="2000" dirty="0">
                <a:hlinkClick r:id="rId2"/>
              </a:rPr>
              <a:t>http://802world.org/plenary/</a:t>
            </a:r>
            <a:r>
              <a:rPr lang="en-US" sz="2000" dirty="0"/>
              <a:t>   </a:t>
            </a:r>
          </a:p>
          <a:p>
            <a:r>
              <a:rPr lang="en-US" sz="2000" dirty="0"/>
              <a:t>If you do not intend to register for this session you must leave this meeting and, if you have logged attendance on IMAT, email the appropriate WG chair or vice chairs to have your attendance cancelled</a:t>
            </a:r>
          </a:p>
          <a:p>
            <a:endParaRPr lang="en-US" sz="2000" dirty="0"/>
          </a:p>
          <a:p>
            <a:endParaRPr lang="en-US" sz="2000" dirty="0"/>
          </a:p>
        </p:txBody>
      </p:sp>
      <p:sp>
        <p:nvSpPr>
          <p:cNvPr id="4" name="Date Placeholder 3">
            <a:extLst>
              <a:ext uri="{FF2B5EF4-FFF2-40B4-BE49-F238E27FC236}">
                <a16:creationId xmlns:a16="http://schemas.microsoft.com/office/drawing/2014/main" id="{8BF39766-D204-4E01-9384-A4479CAB5D77}"/>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311EB1E0-1245-41A7-8A0D-8B8BF68AD341}"/>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66895CB3-E6EF-4DEC-ABCB-83111E463751}"/>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6</a:t>
            </a:fld>
            <a:endParaRPr lang="en-US" altLang="en-US"/>
          </a:p>
        </p:txBody>
      </p:sp>
    </p:spTree>
    <p:extLst>
      <p:ext uri="{BB962C8B-B14F-4D97-AF65-F5344CB8AC3E}">
        <p14:creationId xmlns:p14="http://schemas.microsoft.com/office/powerpoint/2010/main" val="490758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0EC8E-D5D9-4F7A-9782-CBCD86534235}"/>
              </a:ext>
            </a:extLst>
          </p:cNvPr>
          <p:cNvSpPr>
            <a:spLocks noGrp="1"/>
          </p:cNvSpPr>
          <p:nvPr>
            <p:ph type="title"/>
          </p:nvPr>
        </p:nvSpPr>
        <p:spPr/>
        <p:txBody>
          <a:bodyPr/>
          <a:lstStyle/>
          <a:p>
            <a:r>
              <a:rPr lang="de-DE" dirty="0" err="1"/>
              <a:t>Reminders</a:t>
            </a:r>
            <a:endParaRPr lang="en-US" dirty="0"/>
          </a:p>
        </p:txBody>
      </p:sp>
      <p:sp>
        <p:nvSpPr>
          <p:cNvPr id="3" name="Content Placeholder 2">
            <a:extLst>
              <a:ext uri="{FF2B5EF4-FFF2-40B4-BE49-F238E27FC236}">
                <a16:creationId xmlns:a16="http://schemas.microsoft.com/office/drawing/2014/main" id="{7C631420-6480-44E2-B342-ED95B145EB22}"/>
              </a:ext>
            </a:extLst>
          </p:cNvPr>
          <p:cNvSpPr>
            <a:spLocks noGrp="1"/>
          </p:cNvSpPr>
          <p:nvPr>
            <p:ph idx="1"/>
          </p:nvPr>
        </p:nvSpPr>
        <p:spPr/>
        <p:txBody>
          <a:bodyPr/>
          <a:lstStyle/>
          <a:p>
            <a:r>
              <a:rPr lang="en-US" sz="1800" dirty="0"/>
              <a:t>Registration is required to attend this meeting, follow the registration link for the Session:</a:t>
            </a:r>
            <a:br>
              <a:rPr lang="en-US" sz="1800" dirty="0"/>
            </a:br>
            <a:r>
              <a:rPr lang="en-US" sz="1800" dirty="0">
                <a:hlinkClick r:id="rId2"/>
              </a:rPr>
              <a:t>https://grouper.ieee.org/groups/802/15/pub/Meeting_Plan.html</a:t>
            </a:r>
            <a:r>
              <a:rPr lang="en-US" sz="1800" dirty="0"/>
              <a:t> </a:t>
            </a:r>
          </a:p>
          <a:p>
            <a:r>
              <a:rPr lang="en-US" sz="1800" dirty="0"/>
              <a:t>Please register your attendance for voting credit:</a:t>
            </a:r>
            <a:br>
              <a:rPr lang="en-US" sz="1800" dirty="0"/>
            </a:br>
            <a:r>
              <a:rPr lang="en-US" sz="1800" dirty="0">
                <a:hlinkClick r:id="rId3"/>
              </a:rPr>
              <a:t>https://imat.ieee.org/attendance</a:t>
            </a:r>
            <a:r>
              <a:rPr lang="en-US" sz="1800" dirty="0"/>
              <a:t> </a:t>
            </a:r>
          </a:p>
          <a:p>
            <a:r>
              <a:rPr lang="en-US" sz="1800" dirty="0"/>
              <a:t>Please identify yourself with your name and affiliation when you first speak</a:t>
            </a:r>
          </a:p>
          <a:p>
            <a:r>
              <a:rPr lang="en-US" sz="1800" dirty="0"/>
              <a:t>Participation is by individual</a:t>
            </a:r>
          </a:p>
          <a:p>
            <a:r>
              <a:rPr lang="en-US" sz="1800" dirty="0"/>
              <a:t>Within an IG everybody can vote</a:t>
            </a:r>
          </a:p>
          <a:p>
            <a:endParaRPr lang="en-US" sz="1800" dirty="0"/>
          </a:p>
        </p:txBody>
      </p:sp>
      <p:sp>
        <p:nvSpPr>
          <p:cNvPr id="4" name="Date Placeholder 3">
            <a:extLst>
              <a:ext uri="{FF2B5EF4-FFF2-40B4-BE49-F238E27FC236}">
                <a16:creationId xmlns:a16="http://schemas.microsoft.com/office/drawing/2014/main" id="{CE8845B2-83AC-4905-AD1B-E2A0CC1D8721}"/>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375EA97A-A23E-4EDD-AF5C-C2D54015CE30}"/>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5CF68C13-B63C-4F04-B2D8-A9B612014400}"/>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7</a:t>
            </a:fld>
            <a:endParaRPr lang="en-US" altLang="en-US"/>
          </a:p>
        </p:txBody>
      </p:sp>
    </p:spTree>
    <p:extLst>
      <p:ext uri="{BB962C8B-B14F-4D97-AF65-F5344CB8AC3E}">
        <p14:creationId xmlns:p14="http://schemas.microsoft.com/office/powerpoint/2010/main" val="145245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12C3F-DC30-4FCC-9A40-94BDFFAB29F8}"/>
              </a:ext>
            </a:extLst>
          </p:cNvPr>
          <p:cNvSpPr>
            <a:spLocks noGrp="1"/>
          </p:cNvSpPr>
          <p:nvPr>
            <p:ph type="title"/>
          </p:nvPr>
        </p:nvSpPr>
        <p:spPr/>
        <p:txBody>
          <a:bodyPr/>
          <a:lstStyle/>
          <a:p>
            <a:r>
              <a:rPr lang="de-DE" dirty="0"/>
              <a:t>Meeting Agenda (I / II)</a:t>
            </a:r>
            <a:endParaRPr lang="en-US" dirty="0"/>
          </a:p>
        </p:txBody>
      </p:sp>
      <p:sp>
        <p:nvSpPr>
          <p:cNvPr id="4" name="Date Placeholder 3">
            <a:extLst>
              <a:ext uri="{FF2B5EF4-FFF2-40B4-BE49-F238E27FC236}">
                <a16:creationId xmlns:a16="http://schemas.microsoft.com/office/drawing/2014/main" id="{D118B4E8-382A-47AF-88B5-CB717F06C31F}"/>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1D589EA1-8C62-410C-A381-7CFCEE88FDA8}"/>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078EB20B-F0D5-4D7F-A50E-10A0F435B2CA}"/>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8</a:t>
            </a:fld>
            <a:endParaRPr lang="en-US" altLang="en-US"/>
          </a:p>
        </p:txBody>
      </p:sp>
      <p:graphicFrame>
        <p:nvGraphicFramePr>
          <p:cNvPr id="10" name="Content Placeholder 9">
            <a:extLst>
              <a:ext uri="{FF2B5EF4-FFF2-40B4-BE49-F238E27FC236}">
                <a16:creationId xmlns:a16="http://schemas.microsoft.com/office/drawing/2014/main" id="{45D37912-AE49-4219-BB73-3372BF9A333E}"/>
              </a:ext>
            </a:extLst>
          </p:cNvPr>
          <p:cNvGraphicFramePr>
            <a:graphicFrameLocks noGrp="1"/>
          </p:cNvGraphicFramePr>
          <p:nvPr>
            <p:ph idx="1"/>
            <p:extLst>
              <p:ext uri="{D42A27DB-BD31-4B8C-83A1-F6EECF244321}">
                <p14:modId xmlns:p14="http://schemas.microsoft.com/office/powerpoint/2010/main" val="2962810804"/>
              </p:ext>
            </p:extLst>
          </p:nvPr>
        </p:nvGraphicFramePr>
        <p:xfrm>
          <a:off x="685800" y="2132856"/>
          <a:ext cx="7772400" cy="3107646"/>
        </p:xfrm>
        <a:graphic>
          <a:graphicData uri="http://schemas.openxmlformats.org/drawingml/2006/table">
            <a:tbl>
              <a:tblPr>
                <a:tableStyleId>{5C22544A-7EE6-4342-B048-85BDC9FD1C3A}</a:tableStyleId>
              </a:tblPr>
              <a:tblGrid>
                <a:gridCol w="408930">
                  <a:extLst>
                    <a:ext uri="{9D8B030D-6E8A-4147-A177-3AD203B41FA5}">
                      <a16:colId xmlns:a16="http://schemas.microsoft.com/office/drawing/2014/main" val="2929184498"/>
                    </a:ext>
                  </a:extLst>
                </a:gridCol>
                <a:gridCol w="5561451">
                  <a:extLst>
                    <a:ext uri="{9D8B030D-6E8A-4147-A177-3AD203B41FA5}">
                      <a16:colId xmlns:a16="http://schemas.microsoft.com/office/drawing/2014/main" val="802981526"/>
                    </a:ext>
                  </a:extLst>
                </a:gridCol>
                <a:gridCol w="850574">
                  <a:extLst>
                    <a:ext uri="{9D8B030D-6E8A-4147-A177-3AD203B41FA5}">
                      <a16:colId xmlns:a16="http://schemas.microsoft.com/office/drawing/2014/main" val="3460117866"/>
                    </a:ext>
                  </a:extLst>
                </a:gridCol>
                <a:gridCol w="305335">
                  <a:extLst>
                    <a:ext uri="{9D8B030D-6E8A-4147-A177-3AD203B41FA5}">
                      <a16:colId xmlns:a16="http://schemas.microsoft.com/office/drawing/2014/main" val="2549433350"/>
                    </a:ext>
                  </a:extLst>
                </a:gridCol>
                <a:gridCol w="646110">
                  <a:extLst>
                    <a:ext uri="{9D8B030D-6E8A-4147-A177-3AD203B41FA5}">
                      <a16:colId xmlns:a16="http://schemas.microsoft.com/office/drawing/2014/main" val="3237440964"/>
                    </a:ext>
                  </a:extLst>
                </a:gridCol>
              </a:tblGrid>
              <a:tr h="191312">
                <a:tc gridSpan="5">
                  <a:txBody>
                    <a:bodyPr/>
                    <a:lstStyle/>
                    <a:p>
                      <a:pPr algn="ctr" fontAlgn="b"/>
                      <a:r>
                        <a:rPr lang="en-US" sz="1200" u="none" strike="noStrike">
                          <a:effectLst/>
                        </a:rPr>
                        <a:t>Monday PM2</a:t>
                      </a:r>
                      <a:endParaRPr lang="en-US" sz="1200" b="1" i="0" u="none" strike="noStrike">
                        <a:solidFill>
                          <a:srgbClr val="000000"/>
                        </a:solidFill>
                        <a:effectLst/>
                        <a:latin typeface="Times New Roman" panose="02020603050405020304" pitchFamily="18" charset="0"/>
                      </a:endParaRPr>
                    </a:p>
                  </a:txBody>
                  <a:tcPr marL="8176" marR="8176" marT="8176"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32719603"/>
                  </a:ext>
                </a:extLst>
              </a:tr>
              <a:tr h="191312">
                <a:tc gridSpan="5">
                  <a:txBody>
                    <a:bodyPr/>
                    <a:lstStyle/>
                    <a:p>
                      <a:pPr algn="ctr" fontAlgn="b"/>
                      <a:r>
                        <a:rPr lang="en-US" sz="1200" u="none" strike="noStrike" dirty="0">
                          <a:effectLst/>
                        </a:rPr>
                        <a:t> </a:t>
                      </a:r>
                      <a:endParaRPr lang="en-US" sz="1200" b="1" i="0" u="none" strike="noStrike" dirty="0">
                        <a:solidFill>
                          <a:srgbClr val="000000"/>
                        </a:solidFill>
                        <a:effectLst/>
                        <a:latin typeface="Times New Roman" panose="02020603050405020304" pitchFamily="18" charset="0"/>
                      </a:endParaRPr>
                    </a:p>
                  </a:txBody>
                  <a:tcPr marL="8176" marR="8176" marT="8176"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62733582"/>
                  </a:ext>
                </a:extLst>
              </a:tr>
              <a:tr h="274160">
                <a:tc>
                  <a:txBody>
                    <a:bodyPr/>
                    <a:lstStyle/>
                    <a:p>
                      <a:pPr algn="l" fontAlgn="ctr"/>
                      <a:r>
                        <a:rPr lang="en-US" sz="900" u="none" strike="noStrike">
                          <a:effectLst/>
                        </a:rPr>
                        <a:t>Item #</a:t>
                      </a:r>
                      <a:endParaRPr lang="en-US" sz="900" b="1" i="0" u="none" strike="noStrike">
                        <a:solidFill>
                          <a:srgbClr val="000000"/>
                        </a:solidFill>
                        <a:effectLst/>
                        <a:latin typeface="Times New Roman" panose="02020603050405020304" pitchFamily="18" charset="0"/>
                      </a:endParaRPr>
                    </a:p>
                  </a:txBody>
                  <a:tcPr marL="8176" marR="8176" marT="8176" marB="0" anchor="ctr"/>
                </a:tc>
                <a:tc>
                  <a:txBody>
                    <a:bodyPr/>
                    <a:lstStyle/>
                    <a:p>
                      <a:pPr algn="l" fontAlgn="ctr"/>
                      <a:r>
                        <a:rPr lang="en-US" sz="900" u="none" strike="noStrike">
                          <a:effectLst/>
                        </a:rPr>
                        <a:t>Agenda Item</a:t>
                      </a:r>
                      <a:endParaRPr lang="en-US" sz="900" b="1" i="0" u="none" strike="noStrike">
                        <a:solidFill>
                          <a:srgbClr val="000000"/>
                        </a:solidFill>
                        <a:effectLst/>
                        <a:latin typeface="Times New Roman" panose="02020603050405020304" pitchFamily="18" charset="0"/>
                      </a:endParaRPr>
                    </a:p>
                  </a:txBody>
                  <a:tcPr marL="8176" marR="8176" marT="8176" marB="0" anchor="ctr"/>
                </a:tc>
                <a:tc>
                  <a:txBody>
                    <a:bodyPr/>
                    <a:lstStyle/>
                    <a:p>
                      <a:pPr algn="l" fontAlgn="ctr"/>
                      <a:r>
                        <a:rPr lang="en-US" sz="900" u="none" strike="noStrike">
                          <a:effectLst/>
                        </a:rPr>
                        <a:t>Owner</a:t>
                      </a:r>
                      <a:endParaRPr lang="en-US" sz="900" b="1" i="0" u="none" strike="noStrike">
                        <a:solidFill>
                          <a:srgbClr val="000000"/>
                        </a:solidFill>
                        <a:effectLst/>
                        <a:latin typeface="Times New Roman" panose="02020603050405020304" pitchFamily="18" charset="0"/>
                      </a:endParaRPr>
                    </a:p>
                  </a:txBody>
                  <a:tcPr marL="8176" marR="8176" marT="8176" marB="0" anchor="ctr"/>
                </a:tc>
                <a:tc gridSpan="2">
                  <a:txBody>
                    <a:bodyPr/>
                    <a:lstStyle/>
                    <a:p>
                      <a:pPr algn="ctr" fontAlgn="ctr"/>
                      <a:r>
                        <a:rPr lang="en-US" sz="900" u="none" strike="noStrike">
                          <a:effectLst/>
                        </a:rPr>
                        <a:t>Guidance Timing Local Time</a:t>
                      </a:r>
                      <a:endParaRPr lang="en-US" sz="900" b="1" i="0" u="none" strike="noStrike">
                        <a:solidFill>
                          <a:srgbClr val="000000"/>
                        </a:solidFill>
                        <a:effectLst/>
                        <a:latin typeface="Times New Roman" panose="02020603050405020304" pitchFamily="18" charset="0"/>
                      </a:endParaRPr>
                    </a:p>
                  </a:txBody>
                  <a:tcPr marL="8176" marR="8176" marT="8176" marB="0" anchor="ctr"/>
                </a:tc>
                <a:tc hMerge="1">
                  <a:txBody>
                    <a:bodyPr/>
                    <a:lstStyle/>
                    <a:p>
                      <a:endParaRPr lang="en-US"/>
                    </a:p>
                  </a:txBody>
                  <a:tcPr/>
                </a:tc>
                <a:extLst>
                  <a:ext uri="{0D108BD9-81ED-4DB2-BD59-A6C34878D82A}">
                    <a16:rowId xmlns:a16="http://schemas.microsoft.com/office/drawing/2014/main" val="898501445"/>
                  </a:ext>
                </a:extLst>
              </a:tr>
              <a:tr h="163515">
                <a:tc>
                  <a:txBody>
                    <a:bodyPr/>
                    <a:lstStyle/>
                    <a:p>
                      <a:pPr algn="l" fontAlgn="ctr"/>
                      <a:r>
                        <a:rPr lang="en-US" sz="900" u="none" strike="noStrike">
                          <a:effectLst/>
                        </a:rPr>
                        <a:t>1</a:t>
                      </a:r>
                      <a:endParaRPr lang="en-US" sz="900" b="1" i="0" u="none" strike="noStrike">
                        <a:solidFill>
                          <a:srgbClr val="000000"/>
                        </a:solidFill>
                        <a:effectLst/>
                        <a:latin typeface="Times New Roman" panose="02020603050405020304" pitchFamily="18" charset="0"/>
                      </a:endParaRPr>
                    </a:p>
                  </a:txBody>
                  <a:tcPr marL="8176" marR="8176" marT="8176" marB="0" anchor="ctr"/>
                </a:tc>
                <a:tc>
                  <a:txBody>
                    <a:bodyPr/>
                    <a:lstStyle/>
                    <a:p>
                      <a:pPr algn="l" fontAlgn="b"/>
                      <a:r>
                        <a:rPr lang="en-US" sz="900" u="none" strike="noStrike">
                          <a:effectLst/>
                        </a:rPr>
                        <a:t>MEETING CALLED TO ORDER</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5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04:00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500776923"/>
                  </a:ext>
                </a:extLst>
              </a:tr>
              <a:tr h="351557">
                <a:tc>
                  <a:txBody>
                    <a:bodyPr/>
                    <a:lstStyle/>
                    <a:p>
                      <a:pPr algn="l" fontAlgn="b"/>
                      <a:r>
                        <a:rPr lang="en-US" sz="900" u="none" strike="noStrike">
                          <a:effectLst/>
                        </a:rPr>
                        <a:t>1,1</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ctr"/>
                      <a:r>
                        <a:rPr lang="en-US" sz="900" u="none" strike="noStrike">
                          <a:effectLst/>
                          <a:hlinkClick r:id="rId2"/>
                        </a:rPr>
                        <a:t>IEEE PATENT POLICY--CALL FOR LOAs</a:t>
                      </a:r>
                      <a:br>
                        <a:rPr lang="en-US" sz="900" u="none" strike="noStrike">
                          <a:effectLst/>
                          <a:hlinkClick r:id="rId2"/>
                        </a:rPr>
                      </a:br>
                      <a:r>
                        <a:rPr lang="en-US" sz="900" u="none" strike="noStrike">
                          <a:effectLst/>
                          <a:hlinkClick r:id="rId2"/>
                        </a:rPr>
                        <a:t>    (https://mentor.ieee.org/myproject/Public/mytools/mob/slideset.pdf)</a:t>
                      </a:r>
                      <a:endParaRPr lang="en-US" sz="900" b="1" i="0" u="none" strike="noStrike">
                        <a:effectLst/>
                        <a:latin typeface="Times New Roman" panose="02020603050405020304" pitchFamily="18" charset="0"/>
                      </a:endParaRPr>
                    </a:p>
                  </a:txBody>
                  <a:tcPr marL="8176" marR="8176" marT="8176" marB="0" anchor="ctr"/>
                </a:tc>
                <a:tc rowSpan="3">
                  <a:txBody>
                    <a:bodyPr/>
                    <a:lstStyle/>
                    <a:p>
                      <a:pPr algn="l" fontAlgn="t"/>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tc>
                <a:tc rowSpan="3">
                  <a:txBody>
                    <a:bodyPr/>
                    <a:lstStyle/>
                    <a:p>
                      <a:pPr algn="ctr" fontAlgn="t"/>
                      <a:r>
                        <a:rPr lang="en-US" sz="900" u="none" strike="noStrike">
                          <a:effectLst/>
                        </a:rPr>
                        <a:t>10 </a:t>
                      </a:r>
                      <a:endParaRPr lang="en-US" sz="900" b="1" i="0" u="none" strike="noStrike">
                        <a:solidFill>
                          <a:srgbClr val="000000"/>
                        </a:solidFill>
                        <a:effectLst/>
                        <a:latin typeface="Times New Roman" panose="02020603050405020304" pitchFamily="18" charset="0"/>
                      </a:endParaRPr>
                    </a:p>
                  </a:txBody>
                  <a:tcPr marL="8176" marR="8176" marT="8176" marB="0"/>
                </a:tc>
                <a:tc rowSpan="3">
                  <a:txBody>
                    <a:bodyPr/>
                    <a:lstStyle/>
                    <a:p>
                      <a:pPr algn="ctr" fontAlgn="t"/>
                      <a:r>
                        <a:rPr lang="en-US" sz="900" u="none" strike="noStrike">
                          <a:effectLst/>
                        </a:rPr>
                        <a:t>04:05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1763708694"/>
                  </a:ext>
                </a:extLst>
              </a:tr>
              <a:tr h="327029">
                <a:tc>
                  <a:txBody>
                    <a:bodyPr/>
                    <a:lstStyle/>
                    <a:p>
                      <a:pPr algn="l" fontAlgn="b"/>
                      <a:r>
                        <a:rPr lang="en-US" sz="900" u="none" strike="noStrike">
                          <a:effectLst/>
                        </a:rPr>
                        <a:t>1,2</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ctr"/>
                      <a:r>
                        <a:rPr lang="en-US" sz="900" u="none" strike="noStrike">
                          <a:effectLst/>
                          <a:hlinkClick r:id="rId2"/>
                        </a:rPr>
                        <a:t>IEEE COPYRIGHT POLICY</a:t>
                      </a:r>
                      <a:br>
                        <a:rPr lang="en-US" sz="900" u="none" strike="noStrike">
                          <a:effectLst/>
                          <a:hlinkClick r:id="rId2"/>
                        </a:rPr>
                      </a:br>
                      <a:r>
                        <a:rPr lang="en-US" sz="900" u="none" strike="noStrike">
                          <a:effectLst/>
                          <a:hlinkClick r:id="rId2"/>
                        </a:rPr>
                        <a:t>    (https://standards.ieee.org/wp-content/uploads/2022/02/ieee-sa-copyright-policy.pdf)</a:t>
                      </a:r>
                      <a:endParaRPr lang="en-US" sz="900" b="1" i="0" u="none" strike="noStrike">
                        <a:effectLst/>
                        <a:latin typeface="Times New Roman" panose="02020603050405020304" pitchFamily="18" charset="0"/>
                      </a:endParaRPr>
                    </a:p>
                  </a:txBody>
                  <a:tcPr marL="8176" marR="8176" marT="8176" marB="0" anchor="ct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194100469"/>
                  </a:ext>
                </a:extLst>
              </a:tr>
              <a:tr h="490544">
                <a:tc>
                  <a:txBody>
                    <a:bodyPr/>
                    <a:lstStyle/>
                    <a:p>
                      <a:pPr algn="l" fontAlgn="b"/>
                      <a:r>
                        <a:rPr lang="en-US" sz="900" u="none" strike="noStrike">
                          <a:effectLst/>
                        </a:rPr>
                        <a:t>1,4</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ctr"/>
                      <a:r>
                        <a:rPr lang="en-US" sz="900" u="none" strike="noStrike">
                          <a:effectLst/>
                          <a:hlinkClick r:id="rId2"/>
                        </a:rPr>
                        <a:t>IEEE PARTICIPANT BEHAVIOR</a:t>
                      </a:r>
                      <a:br>
                        <a:rPr lang="en-US" sz="900" u="none" strike="noStrike">
                          <a:effectLst/>
                          <a:hlinkClick r:id="rId2"/>
                        </a:rPr>
                      </a:br>
                      <a:r>
                        <a:rPr lang="en-US" sz="900" u="none" strike="noStrike">
                          <a:effectLst/>
                          <a:hlinkClick r:id="rId2"/>
                        </a:rPr>
                        <a:t>    (https://standards.ieee.org/wp-content/uploads/import/documents/other/Participant-Behavior-Individual-Method.pdf)</a:t>
                      </a:r>
                      <a:endParaRPr lang="en-US" sz="900" b="1" i="0" u="none" strike="noStrike">
                        <a:effectLst/>
                        <a:latin typeface="Times New Roman" panose="02020603050405020304" pitchFamily="18" charset="0"/>
                      </a:endParaRPr>
                    </a:p>
                  </a:txBody>
                  <a:tcPr marL="8176" marR="8176" marT="8176" marB="0" anchor="ct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312530582"/>
                  </a:ext>
                </a:extLst>
              </a:tr>
              <a:tr h="163515">
                <a:tc>
                  <a:txBody>
                    <a:bodyPr/>
                    <a:lstStyle/>
                    <a:p>
                      <a:pPr algn="l" fontAlgn="b"/>
                      <a:r>
                        <a:rPr lang="en-US" sz="900" u="none" strike="noStrike">
                          <a:effectLst/>
                        </a:rPr>
                        <a:t>1,5</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ctr"/>
                      <a:r>
                        <a:rPr lang="en-US" sz="900" u="none" strike="noStrike">
                          <a:effectLst/>
                        </a:rPr>
                        <a:t>Review of meeting objectives and agenda approval</a:t>
                      </a:r>
                      <a:endParaRPr lang="en-US" sz="900" b="1" i="0" u="none" strike="noStrike">
                        <a:solidFill>
                          <a:srgbClr val="000000"/>
                        </a:solidFill>
                        <a:effectLst/>
                        <a:latin typeface="Times New Roman" panose="02020603050405020304" pitchFamily="18" charset="0"/>
                      </a:endParaRPr>
                    </a:p>
                  </a:txBody>
                  <a:tcPr marL="8176" marR="8176" marT="8176" marB="0" anchor="ctr"/>
                </a:tc>
                <a:tc>
                  <a:txBody>
                    <a:bodyPr/>
                    <a:lstStyle/>
                    <a:p>
                      <a:pPr algn="l" fontAlgn="b"/>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5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04:15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1576210099"/>
                  </a:ext>
                </a:extLst>
              </a:tr>
              <a:tr h="165150">
                <a:tc>
                  <a:txBody>
                    <a:bodyPr/>
                    <a:lstStyle/>
                    <a:p>
                      <a:pPr algn="l" fontAlgn="b"/>
                      <a:r>
                        <a:rPr lang="en-US" sz="900" u="none" strike="noStrike">
                          <a:effectLst/>
                        </a:rPr>
                        <a:t> </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dirty="0">
                          <a:effectLst/>
                        </a:rPr>
                        <a:t>Technical Contributions</a:t>
                      </a:r>
                      <a:endParaRPr lang="en-US" sz="900" b="1" i="0" u="none" strike="noStrike" dirty="0">
                        <a:effectLst/>
                        <a:latin typeface="Times New Roman" panose="02020603050405020304" pitchFamily="18" charset="0"/>
                      </a:endParaRPr>
                    </a:p>
                  </a:txBody>
                  <a:tcPr marL="8176" marR="8176" marT="8176" marB="0" anchor="b"/>
                </a:tc>
                <a:tc>
                  <a:txBody>
                    <a:bodyPr/>
                    <a:lstStyle/>
                    <a:p>
                      <a:pPr algn="l" fontAlgn="b"/>
                      <a:endParaRPr lang="en-US" sz="1000" b="0" i="0" u="none" strike="noStrike">
                        <a:solidFill>
                          <a:srgbClr val="000000"/>
                        </a:solidFill>
                        <a:effectLst/>
                        <a:latin typeface="Courier"/>
                      </a:endParaRPr>
                    </a:p>
                  </a:txBody>
                  <a:tcPr marL="8176" marR="8176" marT="8176" marB="0" anchor="b"/>
                </a:tc>
                <a:tc>
                  <a:txBody>
                    <a:bodyPr/>
                    <a:lstStyle/>
                    <a:p>
                      <a:pPr algn="l" fontAlgn="b"/>
                      <a:endParaRPr lang="en-US" sz="1000" b="0" i="0" u="none" strike="noStrike">
                        <a:solidFill>
                          <a:srgbClr val="000000"/>
                        </a:solidFill>
                        <a:effectLst/>
                        <a:latin typeface="Courier"/>
                      </a:endParaRPr>
                    </a:p>
                  </a:txBody>
                  <a:tcPr marL="8176" marR="8176" marT="8176" marB="0" anchor="b"/>
                </a:tc>
                <a:tc>
                  <a:txBody>
                    <a:bodyPr/>
                    <a:lstStyle/>
                    <a:p>
                      <a:pPr algn="l" fontAlgn="b"/>
                      <a:endParaRPr lang="en-US" sz="1000" b="0" i="0" u="none" strike="noStrike">
                        <a:solidFill>
                          <a:srgbClr val="000000"/>
                        </a:solidFill>
                        <a:effectLst/>
                        <a:latin typeface="Courier"/>
                      </a:endParaRPr>
                    </a:p>
                  </a:txBody>
                  <a:tcPr marL="8176" marR="8176" marT="8176" marB="0" anchor="b"/>
                </a:tc>
                <a:extLst>
                  <a:ext uri="{0D108BD9-81ED-4DB2-BD59-A6C34878D82A}">
                    <a16:rowId xmlns:a16="http://schemas.microsoft.com/office/drawing/2014/main" val="2060725113"/>
                  </a:ext>
                </a:extLst>
              </a:tr>
              <a:tr h="179866">
                <a:tc>
                  <a:txBody>
                    <a:bodyPr/>
                    <a:lstStyle/>
                    <a:p>
                      <a:pPr algn="l" fontAlgn="b"/>
                      <a:r>
                        <a:rPr lang="en-US" sz="900" u="none" strike="noStrike">
                          <a:effectLst/>
                        </a:rPr>
                        <a:t>1,6</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Proposal for a PHY frame considering the effect of metal structures on surface wave propagation characteristics</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SeokBong Hyun</a:t>
                      </a:r>
                      <a:endParaRPr lang="en-US" sz="900" b="1" i="0" u="none" strike="noStrike">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30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04:20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271435787"/>
                  </a:ext>
                </a:extLst>
              </a:tr>
              <a:tr h="171690">
                <a:tc>
                  <a:txBody>
                    <a:bodyPr/>
                    <a:lstStyle/>
                    <a:p>
                      <a:pPr algn="l" fontAlgn="b"/>
                      <a:r>
                        <a:rPr lang="en-US" sz="900" u="none" strike="noStrike">
                          <a:effectLst/>
                        </a:rPr>
                        <a:t>1,7</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Surface-Wave Communication: Rethinking the Future of Wireless</a:t>
                      </a:r>
                      <a:endParaRPr lang="en-US" sz="900" b="1" i="0" u="none" strike="noStrike">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Kai-Kit Wong </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30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04:50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4230078120"/>
                  </a:ext>
                </a:extLst>
              </a:tr>
              <a:tr h="163515">
                <a:tc>
                  <a:txBody>
                    <a:bodyPr/>
                    <a:lstStyle/>
                    <a:p>
                      <a:pPr algn="l" fontAlgn="b"/>
                      <a:r>
                        <a:rPr lang="en-US" sz="900" u="none" strike="noStrike">
                          <a:effectLst/>
                        </a:rPr>
                        <a:t>1,8</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Preliminary Surface-wave Propagation Characteristics in Metal-rich Environment</a:t>
                      </a:r>
                      <a:endParaRPr lang="en-US" sz="900" b="1" i="0" u="none" strike="noStrike">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JaeJoon Park </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30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05:20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3369591553"/>
                  </a:ext>
                </a:extLst>
              </a:tr>
              <a:tr h="163515">
                <a:tc>
                  <a:txBody>
                    <a:bodyPr/>
                    <a:lstStyle/>
                    <a:p>
                      <a:pPr algn="l" fontAlgn="b"/>
                      <a:r>
                        <a:rPr lang="en-US" sz="900" u="none" strike="noStrike">
                          <a:effectLst/>
                        </a:rPr>
                        <a:t>1,9</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Recess </a:t>
                      </a:r>
                      <a:endParaRPr lang="en-US" sz="900" b="1" i="0" u="none" strike="noStrike">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10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dirty="0">
                          <a:effectLst/>
                        </a:rPr>
                        <a:t>05:50 PM </a:t>
                      </a:r>
                      <a:endParaRPr lang="en-US" sz="900" b="1" i="0" u="none" strike="noStrike" dirty="0">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3931715802"/>
                  </a:ext>
                </a:extLst>
              </a:tr>
            </a:tbl>
          </a:graphicData>
        </a:graphic>
      </p:graphicFrame>
    </p:spTree>
    <p:extLst>
      <p:ext uri="{BB962C8B-B14F-4D97-AF65-F5344CB8AC3E}">
        <p14:creationId xmlns:p14="http://schemas.microsoft.com/office/powerpoint/2010/main" val="2010475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FD7C0-77EE-4F50-BA36-F397D913E545}"/>
              </a:ext>
            </a:extLst>
          </p:cNvPr>
          <p:cNvSpPr>
            <a:spLocks noGrp="1"/>
          </p:cNvSpPr>
          <p:nvPr>
            <p:ph type="title"/>
          </p:nvPr>
        </p:nvSpPr>
        <p:spPr/>
        <p:txBody>
          <a:bodyPr/>
          <a:lstStyle/>
          <a:p>
            <a:r>
              <a:rPr lang="de-DE" dirty="0"/>
              <a:t>Meeting Agenda (II / II)</a:t>
            </a:r>
            <a:endParaRPr lang="en-US" dirty="0"/>
          </a:p>
        </p:txBody>
      </p:sp>
      <p:graphicFrame>
        <p:nvGraphicFramePr>
          <p:cNvPr id="7" name="Content Placeholder 6">
            <a:extLst>
              <a:ext uri="{FF2B5EF4-FFF2-40B4-BE49-F238E27FC236}">
                <a16:creationId xmlns:a16="http://schemas.microsoft.com/office/drawing/2014/main" id="{831D7D8C-9371-453C-9565-9F3680E0F8A9}"/>
              </a:ext>
            </a:extLst>
          </p:cNvPr>
          <p:cNvGraphicFramePr>
            <a:graphicFrameLocks noGrp="1"/>
          </p:cNvGraphicFramePr>
          <p:nvPr>
            <p:ph idx="1"/>
          </p:nvPr>
        </p:nvGraphicFramePr>
        <p:xfrm>
          <a:off x="685800" y="2548355"/>
          <a:ext cx="7772400" cy="2980489"/>
        </p:xfrm>
        <a:graphic>
          <a:graphicData uri="http://schemas.openxmlformats.org/drawingml/2006/table">
            <a:tbl>
              <a:tblPr>
                <a:tableStyleId>{5C22544A-7EE6-4342-B048-85BDC9FD1C3A}</a:tableStyleId>
              </a:tblPr>
              <a:tblGrid>
                <a:gridCol w="408930">
                  <a:extLst>
                    <a:ext uri="{9D8B030D-6E8A-4147-A177-3AD203B41FA5}">
                      <a16:colId xmlns:a16="http://schemas.microsoft.com/office/drawing/2014/main" val="3350361061"/>
                    </a:ext>
                  </a:extLst>
                </a:gridCol>
                <a:gridCol w="5561451">
                  <a:extLst>
                    <a:ext uri="{9D8B030D-6E8A-4147-A177-3AD203B41FA5}">
                      <a16:colId xmlns:a16="http://schemas.microsoft.com/office/drawing/2014/main" val="2954447379"/>
                    </a:ext>
                  </a:extLst>
                </a:gridCol>
                <a:gridCol w="850574">
                  <a:extLst>
                    <a:ext uri="{9D8B030D-6E8A-4147-A177-3AD203B41FA5}">
                      <a16:colId xmlns:a16="http://schemas.microsoft.com/office/drawing/2014/main" val="4050887999"/>
                    </a:ext>
                  </a:extLst>
                </a:gridCol>
                <a:gridCol w="305335">
                  <a:extLst>
                    <a:ext uri="{9D8B030D-6E8A-4147-A177-3AD203B41FA5}">
                      <a16:colId xmlns:a16="http://schemas.microsoft.com/office/drawing/2014/main" val="2692543610"/>
                    </a:ext>
                  </a:extLst>
                </a:gridCol>
                <a:gridCol w="646110">
                  <a:extLst>
                    <a:ext uri="{9D8B030D-6E8A-4147-A177-3AD203B41FA5}">
                      <a16:colId xmlns:a16="http://schemas.microsoft.com/office/drawing/2014/main" val="2976153822"/>
                    </a:ext>
                  </a:extLst>
                </a:gridCol>
              </a:tblGrid>
              <a:tr h="191312">
                <a:tc gridSpan="5">
                  <a:txBody>
                    <a:bodyPr/>
                    <a:lstStyle/>
                    <a:p>
                      <a:pPr algn="ctr" fontAlgn="b"/>
                      <a:r>
                        <a:rPr lang="en-US" sz="1200" u="none" strike="noStrike">
                          <a:effectLst/>
                        </a:rPr>
                        <a:t>Wednesday PM2</a:t>
                      </a:r>
                      <a:endParaRPr lang="en-US" sz="1200" b="1" i="0" u="none" strike="noStrike">
                        <a:solidFill>
                          <a:srgbClr val="000000"/>
                        </a:solidFill>
                        <a:effectLst/>
                        <a:latin typeface="Times New Roman" panose="02020603050405020304" pitchFamily="18" charset="0"/>
                      </a:endParaRPr>
                    </a:p>
                  </a:txBody>
                  <a:tcPr marL="8176" marR="8176" marT="8176"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27639115"/>
                  </a:ext>
                </a:extLst>
              </a:tr>
              <a:tr h="191312">
                <a:tc gridSpan="5">
                  <a:txBody>
                    <a:bodyPr/>
                    <a:lstStyle/>
                    <a:p>
                      <a:pPr algn="ctr" fontAlgn="b"/>
                      <a:r>
                        <a:rPr lang="en-US" sz="1200" u="none" strike="noStrike">
                          <a:effectLst/>
                        </a:rPr>
                        <a:t> </a:t>
                      </a:r>
                      <a:endParaRPr lang="en-US" sz="1200" b="1" i="0" u="none" strike="noStrike">
                        <a:solidFill>
                          <a:srgbClr val="000000"/>
                        </a:solidFill>
                        <a:effectLst/>
                        <a:latin typeface="Times New Roman" panose="02020603050405020304" pitchFamily="18" charset="0"/>
                      </a:endParaRPr>
                    </a:p>
                  </a:txBody>
                  <a:tcPr marL="8176" marR="8176" marT="8176"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18594454"/>
                  </a:ext>
                </a:extLst>
              </a:tr>
              <a:tr h="274160">
                <a:tc>
                  <a:txBody>
                    <a:bodyPr/>
                    <a:lstStyle/>
                    <a:p>
                      <a:pPr algn="l" fontAlgn="ctr"/>
                      <a:r>
                        <a:rPr lang="en-US" sz="900" u="none" strike="noStrike">
                          <a:effectLst/>
                        </a:rPr>
                        <a:t>Item #</a:t>
                      </a:r>
                      <a:endParaRPr lang="en-US" sz="900" b="1" i="0" u="none" strike="noStrike">
                        <a:solidFill>
                          <a:srgbClr val="000000"/>
                        </a:solidFill>
                        <a:effectLst/>
                        <a:latin typeface="Times New Roman" panose="02020603050405020304" pitchFamily="18" charset="0"/>
                      </a:endParaRPr>
                    </a:p>
                  </a:txBody>
                  <a:tcPr marL="8176" marR="8176" marT="8176" marB="0" anchor="ctr"/>
                </a:tc>
                <a:tc>
                  <a:txBody>
                    <a:bodyPr/>
                    <a:lstStyle/>
                    <a:p>
                      <a:pPr algn="l" fontAlgn="ctr"/>
                      <a:r>
                        <a:rPr lang="en-US" sz="900" u="none" strike="noStrike">
                          <a:effectLst/>
                        </a:rPr>
                        <a:t>Agenda Item</a:t>
                      </a:r>
                      <a:endParaRPr lang="en-US" sz="900" b="1" i="0" u="none" strike="noStrike">
                        <a:solidFill>
                          <a:srgbClr val="000000"/>
                        </a:solidFill>
                        <a:effectLst/>
                        <a:latin typeface="Times New Roman" panose="02020603050405020304" pitchFamily="18" charset="0"/>
                      </a:endParaRPr>
                    </a:p>
                  </a:txBody>
                  <a:tcPr marL="8176" marR="8176" marT="8176" marB="0" anchor="ctr"/>
                </a:tc>
                <a:tc>
                  <a:txBody>
                    <a:bodyPr/>
                    <a:lstStyle/>
                    <a:p>
                      <a:pPr algn="l" fontAlgn="ctr"/>
                      <a:r>
                        <a:rPr lang="en-US" sz="900" u="none" strike="noStrike">
                          <a:effectLst/>
                        </a:rPr>
                        <a:t>Owner</a:t>
                      </a:r>
                      <a:endParaRPr lang="en-US" sz="900" b="1" i="0" u="none" strike="noStrike">
                        <a:solidFill>
                          <a:srgbClr val="000000"/>
                        </a:solidFill>
                        <a:effectLst/>
                        <a:latin typeface="Times New Roman" panose="02020603050405020304" pitchFamily="18" charset="0"/>
                      </a:endParaRPr>
                    </a:p>
                  </a:txBody>
                  <a:tcPr marL="8176" marR="8176" marT="8176" marB="0" anchor="ctr"/>
                </a:tc>
                <a:tc gridSpan="2">
                  <a:txBody>
                    <a:bodyPr/>
                    <a:lstStyle/>
                    <a:p>
                      <a:pPr algn="ctr" fontAlgn="ctr"/>
                      <a:r>
                        <a:rPr lang="en-US" sz="900" u="none" strike="noStrike">
                          <a:effectLst/>
                        </a:rPr>
                        <a:t>Guidance Timing Local Time</a:t>
                      </a:r>
                      <a:endParaRPr lang="en-US" sz="900" b="1" i="0" u="none" strike="noStrike">
                        <a:solidFill>
                          <a:srgbClr val="000000"/>
                        </a:solidFill>
                        <a:effectLst/>
                        <a:latin typeface="Times New Roman" panose="02020603050405020304" pitchFamily="18" charset="0"/>
                      </a:endParaRPr>
                    </a:p>
                  </a:txBody>
                  <a:tcPr marL="8176" marR="8176" marT="8176" marB="0" anchor="ctr"/>
                </a:tc>
                <a:tc hMerge="1">
                  <a:txBody>
                    <a:bodyPr/>
                    <a:lstStyle/>
                    <a:p>
                      <a:endParaRPr lang="en-US"/>
                    </a:p>
                  </a:txBody>
                  <a:tcPr/>
                </a:tc>
                <a:extLst>
                  <a:ext uri="{0D108BD9-81ED-4DB2-BD59-A6C34878D82A}">
                    <a16:rowId xmlns:a16="http://schemas.microsoft.com/office/drawing/2014/main" val="1397245914"/>
                  </a:ext>
                </a:extLst>
              </a:tr>
              <a:tr h="163515">
                <a:tc>
                  <a:txBody>
                    <a:bodyPr/>
                    <a:lstStyle/>
                    <a:p>
                      <a:pPr algn="l" fontAlgn="ctr"/>
                      <a:r>
                        <a:rPr lang="en-US" sz="900" u="none" strike="noStrike">
                          <a:effectLst/>
                        </a:rPr>
                        <a:t>2</a:t>
                      </a:r>
                      <a:endParaRPr lang="en-US" sz="900" b="1" i="0" u="none" strike="noStrike">
                        <a:solidFill>
                          <a:srgbClr val="000000"/>
                        </a:solidFill>
                        <a:effectLst/>
                        <a:latin typeface="Times New Roman" panose="02020603050405020304" pitchFamily="18" charset="0"/>
                      </a:endParaRPr>
                    </a:p>
                  </a:txBody>
                  <a:tcPr marL="8176" marR="8176" marT="8176" marB="0" anchor="ctr"/>
                </a:tc>
                <a:tc>
                  <a:txBody>
                    <a:bodyPr/>
                    <a:lstStyle/>
                    <a:p>
                      <a:pPr algn="l" fontAlgn="b"/>
                      <a:r>
                        <a:rPr lang="en-US" sz="900" u="none" strike="noStrike">
                          <a:effectLst/>
                        </a:rPr>
                        <a:t>MEETING CALLED TO ORDER</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5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04:00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2178607519"/>
                  </a:ext>
                </a:extLst>
              </a:tr>
              <a:tr h="351557">
                <a:tc>
                  <a:txBody>
                    <a:bodyPr/>
                    <a:lstStyle/>
                    <a:p>
                      <a:pPr algn="l" fontAlgn="b"/>
                      <a:r>
                        <a:rPr lang="en-US" sz="900" u="none" strike="noStrike">
                          <a:effectLst/>
                        </a:rPr>
                        <a:t>2,1</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ctr"/>
                      <a:r>
                        <a:rPr lang="en-US" sz="900" u="none" strike="noStrike">
                          <a:effectLst/>
                          <a:hlinkClick r:id="rId2"/>
                        </a:rPr>
                        <a:t>IEEE PATENT POLICY--CALL FOR LOAs</a:t>
                      </a:r>
                      <a:br>
                        <a:rPr lang="en-US" sz="900" u="none" strike="noStrike">
                          <a:effectLst/>
                          <a:hlinkClick r:id="rId2"/>
                        </a:rPr>
                      </a:br>
                      <a:r>
                        <a:rPr lang="en-US" sz="900" u="none" strike="noStrike">
                          <a:effectLst/>
                          <a:hlinkClick r:id="rId2"/>
                        </a:rPr>
                        <a:t>    (https://mentor.ieee.org/myproject/Public/mytools/mob/slideset.pdf)</a:t>
                      </a:r>
                      <a:endParaRPr lang="en-US" sz="900" b="1" i="0" u="none" strike="noStrike">
                        <a:effectLst/>
                        <a:latin typeface="Times New Roman" panose="02020603050405020304" pitchFamily="18" charset="0"/>
                      </a:endParaRPr>
                    </a:p>
                  </a:txBody>
                  <a:tcPr marL="8176" marR="8176" marT="8176" marB="0" anchor="ctr"/>
                </a:tc>
                <a:tc rowSpan="3">
                  <a:txBody>
                    <a:bodyPr/>
                    <a:lstStyle/>
                    <a:p>
                      <a:pPr algn="l" fontAlgn="t"/>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tc>
                <a:tc rowSpan="3">
                  <a:txBody>
                    <a:bodyPr/>
                    <a:lstStyle/>
                    <a:p>
                      <a:pPr algn="ctr" fontAlgn="t"/>
                      <a:r>
                        <a:rPr lang="en-US" sz="900" u="none" strike="noStrike">
                          <a:effectLst/>
                        </a:rPr>
                        <a:t>1 </a:t>
                      </a:r>
                      <a:endParaRPr lang="en-US" sz="900" b="1" i="0" u="none" strike="noStrike">
                        <a:solidFill>
                          <a:srgbClr val="000000"/>
                        </a:solidFill>
                        <a:effectLst/>
                        <a:latin typeface="Times New Roman" panose="02020603050405020304" pitchFamily="18" charset="0"/>
                      </a:endParaRPr>
                    </a:p>
                  </a:txBody>
                  <a:tcPr marL="8176" marR="8176" marT="8176" marB="0"/>
                </a:tc>
                <a:tc rowSpan="3">
                  <a:txBody>
                    <a:bodyPr/>
                    <a:lstStyle/>
                    <a:p>
                      <a:pPr algn="ctr" fontAlgn="t"/>
                      <a:r>
                        <a:rPr lang="en-US" sz="900" u="none" strike="noStrike">
                          <a:effectLst/>
                        </a:rPr>
                        <a:t>04:05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3855827072"/>
                  </a:ext>
                </a:extLst>
              </a:tr>
              <a:tr h="327029">
                <a:tc>
                  <a:txBody>
                    <a:bodyPr/>
                    <a:lstStyle/>
                    <a:p>
                      <a:pPr algn="l" fontAlgn="b"/>
                      <a:r>
                        <a:rPr lang="en-US" sz="900" u="none" strike="noStrike">
                          <a:effectLst/>
                        </a:rPr>
                        <a:t>2,2</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ctr"/>
                      <a:r>
                        <a:rPr lang="en-US" sz="900" u="none" strike="noStrike">
                          <a:effectLst/>
                          <a:hlinkClick r:id="rId2"/>
                        </a:rPr>
                        <a:t>IEEE COPYRIGHT POLICY</a:t>
                      </a:r>
                      <a:br>
                        <a:rPr lang="en-US" sz="900" u="none" strike="noStrike">
                          <a:effectLst/>
                          <a:hlinkClick r:id="rId2"/>
                        </a:rPr>
                      </a:br>
                      <a:r>
                        <a:rPr lang="en-US" sz="900" u="none" strike="noStrike">
                          <a:effectLst/>
                          <a:hlinkClick r:id="rId2"/>
                        </a:rPr>
                        <a:t>    (https://standards.ieee.org/wp-content/uploads/2022/02/ieee-sa-copyright-policy.pdf)</a:t>
                      </a:r>
                      <a:endParaRPr lang="en-US" sz="900" b="1" i="0" u="none" strike="noStrike">
                        <a:effectLst/>
                        <a:latin typeface="Times New Roman" panose="02020603050405020304" pitchFamily="18" charset="0"/>
                      </a:endParaRPr>
                    </a:p>
                  </a:txBody>
                  <a:tcPr marL="8176" marR="8176" marT="8176" marB="0" anchor="ct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934446668"/>
                  </a:ext>
                </a:extLst>
              </a:tr>
              <a:tr h="490544">
                <a:tc>
                  <a:txBody>
                    <a:bodyPr/>
                    <a:lstStyle/>
                    <a:p>
                      <a:pPr algn="l" fontAlgn="b"/>
                      <a:r>
                        <a:rPr lang="en-US" sz="900" u="none" strike="noStrike">
                          <a:effectLst/>
                        </a:rPr>
                        <a:t>2,3</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ctr"/>
                      <a:r>
                        <a:rPr lang="en-US" sz="900" u="none" strike="noStrike">
                          <a:effectLst/>
                          <a:hlinkClick r:id="rId2"/>
                        </a:rPr>
                        <a:t>IEEE PARTICIPANT BEHAVIOR</a:t>
                      </a:r>
                      <a:br>
                        <a:rPr lang="en-US" sz="900" u="none" strike="noStrike">
                          <a:effectLst/>
                          <a:hlinkClick r:id="rId2"/>
                        </a:rPr>
                      </a:br>
                      <a:r>
                        <a:rPr lang="en-US" sz="900" u="none" strike="noStrike">
                          <a:effectLst/>
                          <a:hlinkClick r:id="rId2"/>
                        </a:rPr>
                        <a:t>    (https://standards.ieee.org/wp-content/uploads/import/documents/other/Participant-Behavior-Individual-Method.pdf)</a:t>
                      </a:r>
                      <a:endParaRPr lang="en-US" sz="900" b="1" i="0" u="none" strike="noStrike">
                        <a:effectLst/>
                        <a:latin typeface="Times New Roman" panose="02020603050405020304" pitchFamily="18" charset="0"/>
                      </a:endParaRPr>
                    </a:p>
                  </a:txBody>
                  <a:tcPr marL="8176" marR="8176" marT="8176" marB="0" anchor="ct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810997927"/>
                  </a:ext>
                </a:extLst>
              </a:tr>
              <a:tr h="163515">
                <a:tc>
                  <a:txBody>
                    <a:bodyPr/>
                    <a:lstStyle/>
                    <a:p>
                      <a:pPr algn="l" fontAlgn="b"/>
                      <a:r>
                        <a:rPr lang="en-US" sz="900" u="none" strike="noStrike">
                          <a:effectLst/>
                        </a:rPr>
                        <a:t>2,4</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ctr"/>
                      <a:r>
                        <a:rPr lang="en-US" sz="900" u="none" strike="noStrike">
                          <a:effectLst/>
                        </a:rPr>
                        <a:t>Review of meeting objectives and agenda approval</a:t>
                      </a:r>
                      <a:endParaRPr lang="en-US" sz="900" b="1" i="0" u="none" strike="noStrike">
                        <a:solidFill>
                          <a:srgbClr val="000000"/>
                        </a:solidFill>
                        <a:effectLst/>
                        <a:latin typeface="Times New Roman" panose="02020603050405020304" pitchFamily="18" charset="0"/>
                      </a:endParaRPr>
                    </a:p>
                  </a:txBody>
                  <a:tcPr marL="8176" marR="8176" marT="8176" marB="0" anchor="ctr"/>
                </a:tc>
                <a:tc>
                  <a:txBody>
                    <a:bodyPr/>
                    <a:lstStyle/>
                    <a:p>
                      <a:pPr algn="l" fontAlgn="b"/>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5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04:06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3766351621"/>
                  </a:ext>
                </a:extLst>
              </a:tr>
              <a:tr h="165150">
                <a:tc>
                  <a:txBody>
                    <a:bodyPr/>
                    <a:lstStyle/>
                    <a:p>
                      <a:pPr algn="l" fontAlgn="b"/>
                      <a:endParaRPr lang="en-US" sz="1000" b="0" i="0" u="none" strike="noStrike">
                        <a:solidFill>
                          <a:srgbClr val="000000"/>
                        </a:solidFill>
                        <a:effectLst/>
                        <a:latin typeface="Courier"/>
                      </a:endParaRPr>
                    </a:p>
                  </a:txBody>
                  <a:tcPr marL="8176" marR="8176" marT="8176" marB="0" anchor="b"/>
                </a:tc>
                <a:tc>
                  <a:txBody>
                    <a:bodyPr/>
                    <a:lstStyle/>
                    <a:p>
                      <a:pPr algn="l" fontAlgn="ctr"/>
                      <a:r>
                        <a:rPr lang="en-US" sz="900" u="none" strike="noStrike">
                          <a:effectLst/>
                        </a:rPr>
                        <a:t>Technical Contributions</a:t>
                      </a:r>
                      <a:endParaRPr lang="en-US" sz="900" b="1" i="0" u="none" strike="noStrike">
                        <a:solidFill>
                          <a:srgbClr val="000000"/>
                        </a:solidFill>
                        <a:effectLst/>
                        <a:latin typeface="Times New Roman" panose="02020603050405020304" pitchFamily="18" charset="0"/>
                      </a:endParaRPr>
                    </a:p>
                  </a:txBody>
                  <a:tcPr marL="8176" marR="8176" marT="8176" marB="0" anchor="ctr"/>
                </a:tc>
                <a:tc>
                  <a:txBody>
                    <a:bodyPr/>
                    <a:lstStyle/>
                    <a:p>
                      <a:pPr algn="l" fontAlgn="b"/>
                      <a:endParaRPr lang="en-US" sz="1000" b="0" i="0" u="none" strike="noStrike">
                        <a:solidFill>
                          <a:srgbClr val="000000"/>
                        </a:solidFill>
                        <a:effectLst/>
                        <a:latin typeface="Courier"/>
                      </a:endParaRPr>
                    </a:p>
                  </a:txBody>
                  <a:tcPr marL="8176" marR="8176" marT="8176" marB="0" anchor="b"/>
                </a:tc>
                <a:tc>
                  <a:txBody>
                    <a:bodyPr/>
                    <a:lstStyle/>
                    <a:p>
                      <a:pPr algn="l" fontAlgn="b"/>
                      <a:endParaRPr lang="en-US" sz="1000" b="0" i="0" u="none" strike="noStrike">
                        <a:solidFill>
                          <a:srgbClr val="000000"/>
                        </a:solidFill>
                        <a:effectLst/>
                        <a:latin typeface="Courier"/>
                      </a:endParaRPr>
                    </a:p>
                  </a:txBody>
                  <a:tcPr marL="8176" marR="8176" marT="8176" marB="0" anchor="b"/>
                </a:tc>
                <a:tc>
                  <a:txBody>
                    <a:bodyPr/>
                    <a:lstStyle/>
                    <a:p>
                      <a:pPr algn="l" fontAlgn="b"/>
                      <a:endParaRPr lang="en-US" sz="1000" b="0" i="0" u="none" strike="noStrike">
                        <a:solidFill>
                          <a:srgbClr val="000000"/>
                        </a:solidFill>
                        <a:effectLst/>
                        <a:latin typeface="Courier"/>
                      </a:endParaRPr>
                    </a:p>
                  </a:txBody>
                  <a:tcPr marL="8176" marR="8176" marT="8176" marB="0" anchor="b"/>
                </a:tc>
                <a:extLst>
                  <a:ext uri="{0D108BD9-81ED-4DB2-BD59-A6C34878D82A}">
                    <a16:rowId xmlns:a16="http://schemas.microsoft.com/office/drawing/2014/main" val="165931877"/>
                  </a:ext>
                </a:extLst>
              </a:tr>
              <a:tr h="155339">
                <a:tc>
                  <a:txBody>
                    <a:bodyPr/>
                    <a:lstStyle/>
                    <a:p>
                      <a:pPr algn="l" fontAlgn="b"/>
                      <a:r>
                        <a:rPr lang="en-US" sz="900" u="none" strike="noStrike">
                          <a:effectLst/>
                        </a:rPr>
                        <a:t>2,5</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Metal Surface Magnetic Communication (MSMC) for IEEE Standardization </a:t>
                      </a:r>
                      <a:endParaRPr lang="en-US" sz="900" b="1" i="0" u="none" strike="noStrike">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Haksun Kim </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30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04:11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2350333936"/>
                  </a:ext>
                </a:extLst>
              </a:tr>
              <a:tr h="171690">
                <a:tc>
                  <a:txBody>
                    <a:bodyPr/>
                    <a:lstStyle/>
                    <a:p>
                      <a:pPr algn="l" fontAlgn="b"/>
                      <a:r>
                        <a:rPr lang="en-US" sz="900" u="none" strike="noStrike">
                          <a:effectLst/>
                        </a:rPr>
                        <a:t>2,6</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Next Steps and Timeline</a:t>
                      </a:r>
                      <a:endParaRPr lang="en-US" sz="900" b="1" i="0" u="none" strike="noStrike">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10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04:41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2286592419"/>
                  </a:ext>
                </a:extLst>
              </a:tr>
              <a:tr h="163515">
                <a:tc>
                  <a:txBody>
                    <a:bodyPr/>
                    <a:lstStyle/>
                    <a:p>
                      <a:pPr algn="l" fontAlgn="b"/>
                      <a:r>
                        <a:rPr lang="en-US" sz="900" u="none" strike="noStrike">
                          <a:effectLst/>
                        </a:rPr>
                        <a:t>2,7</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AoB</a:t>
                      </a:r>
                      <a:endParaRPr lang="en-US" sz="900" b="1" i="0" u="none" strike="noStrike">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10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a:effectLst/>
                        </a:rPr>
                        <a:t>04:51 PM </a:t>
                      </a:r>
                      <a:endParaRPr lang="en-US" sz="900" b="1" i="0" u="none" strike="noStrike">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2364186224"/>
                  </a:ext>
                </a:extLst>
              </a:tr>
              <a:tr h="163515">
                <a:tc>
                  <a:txBody>
                    <a:bodyPr/>
                    <a:lstStyle/>
                    <a:p>
                      <a:pPr algn="l" fontAlgn="b"/>
                      <a:r>
                        <a:rPr lang="en-US" sz="900" u="none" strike="noStrike">
                          <a:effectLst/>
                        </a:rPr>
                        <a:t>2,8 </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Adjourn</a:t>
                      </a:r>
                      <a:endParaRPr lang="en-US" sz="900" b="1" i="0" u="none" strike="noStrike">
                        <a:effectLst/>
                        <a:latin typeface="Times New Roman" panose="02020603050405020304" pitchFamily="18" charset="0"/>
                      </a:endParaRPr>
                    </a:p>
                  </a:txBody>
                  <a:tcPr marL="8176" marR="8176" marT="8176" marB="0" anchor="b"/>
                </a:tc>
                <a:tc>
                  <a:txBody>
                    <a:bodyPr/>
                    <a:lstStyle/>
                    <a:p>
                      <a:pPr algn="l" fontAlgn="b"/>
                      <a:r>
                        <a:rPr lang="en-US" sz="900" u="none" strike="noStrike">
                          <a:effectLst/>
                        </a:rPr>
                        <a:t>Robert</a:t>
                      </a:r>
                      <a:endParaRPr lang="en-US" sz="900" b="1" i="0" u="none" strike="noStrike">
                        <a:solidFill>
                          <a:srgbClr val="000000"/>
                        </a:solidFill>
                        <a:effectLst/>
                        <a:latin typeface="Times New Roman" panose="02020603050405020304" pitchFamily="18" charset="0"/>
                      </a:endParaRPr>
                    </a:p>
                  </a:txBody>
                  <a:tcPr marL="8176" marR="8176" marT="8176" marB="0" anchor="b"/>
                </a:tc>
                <a:tc>
                  <a:txBody>
                    <a:bodyPr/>
                    <a:lstStyle/>
                    <a:p>
                      <a:pPr algn="ctr" fontAlgn="t"/>
                      <a:r>
                        <a:rPr lang="en-US" sz="900" u="none" strike="noStrike">
                          <a:effectLst/>
                        </a:rPr>
                        <a:t>0 </a:t>
                      </a:r>
                      <a:endParaRPr lang="en-US" sz="900" b="1" i="0" u="none" strike="noStrike">
                        <a:solidFill>
                          <a:srgbClr val="000000"/>
                        </a:solidFill>
                        <a:effectLst/>
                        <a:latin typeface="Times New Roman" panose="02020603050405020304" pitchFamily="18" charset="0"/>
                      </a:endParaRPr>
                    </a:p>
                  </a:txBody>
                  <a:tcPr marL="8176" marR="8176" marT="8176" marB="0"/>
                </a:tc>
                <a:tc>
                  <a:txBody>
                    <a:bodyPr/>
                    <a:lstStyle/>
                    <a:p>
                      <a:pPr algn="ctr" fontAlgn="t"/>
                      <a:r>
                        <a:rPr lang="en-US" sz="900" u="none" strike="noStrike" dirty="0">
                          <a:effectLst/>
                        </a:rPr>
                        <a:t>05:01 PM </a:t>
                      </a:r>
                      <a:endParaRPr lang="en-US" sz="900" b="1" i="0" u="none" strike="noStrike" dirty="0">
                        <a:solidFill>
                          <a:srgbClr val="000000"/>
                        </a:solidFill>
                        <a:effectLst/>
                        <a:latin typeface="Times New Roman" panose="02020603050405020304" pitchFamily="18" charset="0"/>
                      </a:endParaRPr>
                    </a:p>
                  </a:txBody>
                  <a:tcPr marL="8176" marR="8176" marT="8176" marB="0"/>
                </a:tc>
                <a:extLst>
                  <a:ext uri="{0D108BD9-81ED-4DB2-BD59-A6C34878D82A}">
                    <a16:rowId xmlns:a16="http://schemas.microsoft.com/office/drawing/2014/main" val="3811931991"/>
                  </a:ext>
                </a:extLst>
              </a:tr>
            </a:tbl>
          </a:graphicData>
        </a:graphic>
      </p:graphicFrame>
      <p:sp>
        <p:nvSpPr>
          <p:cNvPr id="4" name="Date Placeholder 3">
            <a:extLst>
              <a:ext uri="{FF2B5EF4-FFF2-40B4-BE49-F238E27FC236}">
                <a16:creationId xmlns:a16="http://schemas.microsoft.com/office/drawing/2014/main" id="{696E2E29-7F2F-4C45-93F2-2E05EE6A7842}"/>
              </a:ext>
            </a:extLst>
          </p:cNvPr>
          <p:cNvSpPr>
            <a:spLocks noGrp="1"/>
          </p:cNvSpPr>
          <p:nvPr>
            <p:ph type="dt" sz="half" idx="10"/>
          </p:nvPr>
        </p:nvSpPr>
        <p:spPr/>
        <p:txBody>
          <a:bodyPr/>
          <a:lstStyle/>
          <a:p>
            <a:r>
              <a:rPr lang="en-US" altLang="en-US"/>
              <a:t>Sep. 2025</a:t>
            </a:r>
          </a:p>
        </p:txBody>
      </p:sp>
      <p:sp>
        <p:nvSpPr>
          <p:cNvPr id="5" name="Footer Placeholder 4">
            <a:extLst>
              <a:ext uri="{FF2B5EF4-FFF2-40B4-BE49-F238E27FC236}">
                <a16:creationId xmlns:a16="http://schemas.microsoft.com/office/drawing/2014/main" id="{EC6337DD-3A5E-49CA-BA24-1D194391791F}"/>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63DB840C-FFFC-488A-9C9D-EF645C3929E9}"/>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9</a:t>
            </a:fld>
            <a:endParaRPr lang="en-US" altLang="en-US"/>
          </a:p>
        </p:txBody>
      </p:sp>
    </p:spTree>
    <p:extLst>
      <p:ext uri="{BB962C8B-B14F-4D97-AF65-F5344CB8AC3E}">
        <p14:creationId xmlns:p14="http://schemas.microsoft.com/office/powerpoint/2010/main" val="319691312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IEEE-P802_15</Template>
  <TotalTime>0</TotalTime>
  <Words>1016</Words>
  <Application>Microsoft Office PowerPoint</Application>
  <PresentationFormat>On-screen Show (4:3)</PresentationFormat>
  <Paragraphs>172</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Courier</vt:lpstr>
      <vt:lpstr>Times New Roman</vt:lpstr>
      <vt:lpstr>Office Theme</vt:lpstr>
      <vt:lpstr>PowerPoint Presentation</vt:lpstr>
      <vt:lpstr>IG Surface Wave Communications  (IG SWC) Sept. 2025 Slide Deck</vt:lpstr>
      <vt:lpstr>IEEE Patent Policy</vt:lpstr>
      <vt:lpstr>IEEE Copyright Policy</vt:lpstr>
      <vt:lpstr>IEEE Participants Behavior</vt:lpstr>
      <vt:lpstr>Registration for 802 LMSC Plenaries and 802 Wireless Interims</vt:lpstr>
      <vt:lpstr>Reminders</vt:lpstr>
      <vt:lpstr>Meeting Agenda (I / II)</vt:lpstr>
      <vt:lpstr>Meeting Agenda (II / II)</vt:lpstr>
      <vt:lpstr>Approval of the Agenda</vt:lpstr>
      <vt:lpstr>Technical Contributions</vt:lpstr>
    </vt:vector>
  </TitlesOfParts>
  <Company>GTE Laboratories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IEEE 802.15 &lt;subject&gt;</dc:subject>
  <dc:creator>Robert, Jörg</dc:creator>
  <cp:keywords/>
  <dc:description>&lt;doc#&gt;</dc:description>
  <cp:lastModifiedBy>Robert, Jörg</cp:lastModifiedBy>
  <cp:revision>20</cp:revision>
  <cp:lastPrinted>1998-02-10T13:28:06Z</cp:lastPrinted>
  <dcterms:created xsi:type="dcterms:W3CDTF">2025-08-21T13:31:56Z</dcterms:created>
  <dcterms:modified xsi:type="dcterms:W3CDTF">2025-09-15T23:43:20Z</dcterms:modified>
</cp:coreProperties>
</file>