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0" autoAdjust="0"/>
    <p:restoredTop sz="95033" autoAdjust="0"/>
  </p:normalViewPr>
  <p:slideViewPr>
    <p:cSldViewPr>
      <p:cViewPr varScale="1">
        <p:scale>
          <a:sx n="75" d="100"/>
          <a:sy n="75" d="100"/>
        </p:scale>
        <p:origin x="672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3211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 15-25-0454-00-16me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 15-25-0454-00-16me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 15-25-0454-00-16me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4158DCDA-E7F0-B3EF-26E5-463F47461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25D6C8AF-563F-112C-3DD2-49F7B0596C0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CBDF0805-AA13-EEBC-B129-3AA77DE2BCF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Vishal, Ondas Networks</a:t>
            </a: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D8DEE277-8C43-833D-1FBB-7E76BF75EE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Vishal, Ondas Networks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Vishal, Ondas Networks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Vishal, Ondas Networks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Vishal, Ondas Networks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Vishal, Ondas Networks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Vishal, Ondas Networks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Vishal, Ondas Networks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Vishal, Ondas Networks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Vishal, Ondas Networks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 15-25-0454-00-16me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Ranging Sequences Analysis for </a:t>
            </a:r>
            <a:r>
              <a:rPr lang="en-GB" dirty="0" err="1"/>
              <a:t>PtMP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2025-09-15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Vishal, Ondas Networks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In 802.16 </a:t>
            </a:r>
            <a:r>
              <a:rPr lang="en-GB" dirty="0" err="1"/>
              <a:t>PtMP</a:t>
            </a:r>
            <a:r>
              <a:rPr lang="en-GB" dirty="0"/>
              <a:t>, system Ranging is used for UL synchronization (initial and periodic ranging), Bandwidth Request and during Hand Over indication. In the 802.16t Gold code sequences are used for the ranging purpose; this analysis proposes the change in the length of the sequences and hence change in the sequence type.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Vishal, Ondas Networks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BC30B-0E54-675F-A773-BD3C6FAF4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Ranging Sequence Length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A1EF8-D18C-2176-B8A9-1DFC3E4BF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In 802.16t, the minimum allocation is one slot, which is 54 symbols over one subchannel, but the ranging sequence lengths are not integer multiple of the symbols per slot.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Since Gold code sequences are 31, 63, etc; Zadoff-Chu (ZC) sequence are proposed which can be of lengths integer multiple of 54.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Analysis shows the number of codes detected at various SNR for the Gold and ZC sequences for various lengths. </a:t>
            </a:r>
          </a:p>
          <a:p>
            <a:pPr>
              <a:buFont typeface="Arial" panose="020B0604020202020204" pitchFamily="34" charset="0"/>
              <a:buChar char="•"/>
            </a:pPr>
            <a:endParaRPr lang="en-IN" dirty="0"/>
          </a:p>
          <a:p>
            <a:pPr>
              <a:buFont typeface="Arial" panose="020B0604020202020204" pitchFamily="34" charset="0"/>
              <a:buChar char="•"/>
            </a:pP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F24EE-C54B-436C-0ED6-44813EFCC2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05E4A-66E1-22A1-7F72-8D4AB547D9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Vishal, Ondas Networks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29807B-76CC-0D60-3B5D-8C0FDF2189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8851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47FDA-1C81-6402-3FE3-5F6FB2769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Detection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827A7-C342-9E87-8578-697E6D8E5B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E21491-3586-6160-1A43-95CE7FE5C2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Vishal, Ondas Networks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AB22CF-98FB-3C1D-75D6-10BB0239AF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  <p:pic>
        <p:nvPicPr>
          <p:cNvPr id="7" name="drawing">
            <a:extLst>
              <a:ext uri="{FF2B5EF4-FFF2-40B4-BE49-F238E27FC236}">
                <a16:creationId xmlns:a16="http://schemas.microsoft.com/office/drawing/2014/main" id="{9D238737-729D-67E1-3A27-9245F2C572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70" y="1484784"/>
            <a:ext cx="11425453" cy="4990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84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C4022C-1485-FF5D-992F-EA0E954FB7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7FBC5-7A66-8D6E-E892-ACDB34D723B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Vishal, Ondas Networks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EB42C1-8A1F-3E34-6BD4-3816F2A0E9E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  <p:pic>
        <p:nvPicPr>
          <p:cNvPr id="7" name="drawing">
            <a:extLst>
              <a:ext uri="{FF2B5EF4-FFF2-40B4-BE49-F238E27FC236}">
                <a16:creationId xmlns:a16="http://schemas.microsoft.com/office/drawing/2014/main" id="{73950A79-46C4-4F36-5906-AA4D4A4DF4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1052736"/>
            <a:ext cx="11233248" cy="504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656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D0004-4902-D7E7-0194-C94CDE069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277E5-B9B7-46E6-E2E0-C03072738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ZC sequences will help in utilizing the full slot symbol for ranging.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ZC sequence offers better detection capabilities due to increase in the length.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Increase sequence length also means we’ve higher number of sequences to select from during the ranging code partition and selection.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38A6FC-CAA4-C68F-4D01-1C0D7E6C78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27EE4-D4FC-B8EE-A565-C059F84C28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Vishal, Ondas Networks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59F09B-47FE-32E6-2612-B5AC5FF82B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551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6795</TotalTime>
  <Words>273</Words>
  <Application>Microsoft Office PowerPoint</Application>
  <PresentationFormat>Widescreen</PresentationFormat>
  <Paragraphs>39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Unicode MS</vt:lpstr>
      <vt:lpstr>Times New Roman</vt:lpstr>
      <vt:lpstr>Office Theme</vt:lpstr>
      <vt:lpstr>Ranging Sequences Analysis for PtMP</vt:lpstr>
      <vt:lpstr>Abstract</vt:lpstr>
      <vt:lpstr>Ranging Sequence Length</vt:lpstr>
      <vt:lpstr>Detection Analysis</vt:lpstr>
      <vt:lpstr>PowerPoint Presentation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Vishal Kalkundrikar</dc:creator>
  <cp:keywords/>
  <cp:lastModifiedBy>Vishal Kalkundrikar</cp:lastModifiedBy>
  <cp:revision>37</cp:revision>
  <cp:lastPrinted>1601-01-01T00:00:00Z</cp:lastPrinted>
  <dcterms:created xsi:type="dcterms:W3CDTF">2025-07-28T08:10:40Z</dcterms:created>
  <dcterms:modified xsi:type="dcterms:W3CDTF">2025-09-15T23:28:53Z</dcterms:modified>
  <cp:category>Name, Affiliation</cp:category>
</cp:coreProperties>
</file>