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slideLayouts/_rels/slideLayout34.xml.rels" ContentType="application/vnd.openxmlformats-package.relationships+xml"/>
  <Override PartName="/ppt/slideLayouts/_rels/slideLayout49.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48.xml.rels" ContentType="application/vnd.openxmlformats-package.relationships+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19.xml.rels" ContentType="application/vnd.openxmlformats-package.relationships+xml"/>
  <Override PartName="/ppt/slideLayouts/_rels/slideLayout23.xml.rels" ContentType="application/vnd.openxmlformats-package.relationships+xml"/>
  <Override PartName="/ppt/slideLayouts/_rels/slideLayout84.xml.rels" ContentType="application/vnd.openxmlformats-package.relationships+xml"/>
  <Override PartName="/ppt/slideLayouts/_rels/slideLayout31.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83.xml.rels" ContentType="application/vnd.openxmlformats-package.relationships+xml"/>
  <Override PartName="/ppt/slideLayouts/_rels/slideLayout79.xml.rels" ContentType="application/vnd.openxmlformats-package.relationships+xml"/>
  <Override PartName="/ppt/slideLayouts/_rels/slideLayout30.xml.rels" ContentType="application/vnd.openxmlformats-package.relationships+xml"/>
  <Override PartName="/ppt/slideLayouts/_rels/slideLayout35.xml.rels" ContentType="application/vnd.openxmlformats-package.relationships+xml"/>
  <Override PartName="/ppt/slideLayouts/_rels/slideLayout57.xml.rels" ContentType="application/vnd.openxmlformats-package.relationships+xml"/>
  <Override PartName="/ppt/slideLayouts/_rels/slideLayout6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7.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47.xml.rels" ContentType="application/vnd.openxmlformats-package.relationships+xml"/>
  <Override PartName="/ppt/slideLayouts/_rels/slideLayout63.xml.rels" ContentType="application/vnd.openxmlformats-package.relationships+xml"/>
  <Override PartName="/ppt/slideLayouts/_rels/slideLayout54.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3.xml.rels" ContentType="application/vnd.openxmlformats-package.relationships+xml"/>
  <Override PartName="/ppt/slideLayouts/_rels/slideLayout41.xml.rels" ContentType="application/vnd.openxmlformats-package.relationships+xml"/>
  <Override PartName="/ppt/slideLayouts/_rels/slideLayout50.xml.rels" ContentType="application/vnd.openxmlformats-package.relationships+xml"/>
  <Override PartName="/ppt/slideLayouts/_rels/slideLayout4.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53.xml.rels" ContentType="application/vnd.openxmlformats-package.relationships+xml"/>
  <Override PartName="/ppt/slideLayouts/_rels/slideLayout62.xml.rels" ContentType="application/vnd.openxmlformats-package.relationships+xml"/>
  <Override PartName="/ppt/slideLayouts/_rels/slideLayout46.xml.rels" ContentType="application/vnd.openxmlformats-package.relationships+xml"/>
  <Override PartName="/ppt/slideLayouts/_rels/slideLayout52.xml.rels" ContentType="application/vnd.openxmlformats-package.relationships+xml"/>
  <Override PartName="/ppt/slideLayouts/_rels/slideLayout76.xml.rels" ContentType="application/vnd.openxmlformats-package.relationships+xml"/>
  <Override PartName="/ppt/slideLayouts/_rels/slideLayout38.xml.rels" ContentType="application/vnd.openxmlformats-package.relationships+xml"/>
  <Override PartName="/ppt/slideLayouts/_rels/slideLayout14.xml.rels" ContentType="application/vnd.openxmlformats-package.relationships+xml"/>
  <Override PartName="/ppt/slideLayouts/_rels/slideLayout45.xml.rels" ContentType="application/vnd.openxmlformats-package.relationships+xml"/>
  <Override PartName="/ppt/slideLayouts/_rels/slideLayout37.xml.rels" ContentType="application/vnd.openxmlformats-package.relationships+xml"/>
  <Override PartName="/ppt/slideLayouts/_rels/slideLayout28.xml.rels" ContentType="application/vnd.openxmlformats-package.relationships+xml"/>
  <Override PartName="/ppt/slideLayouts/_rels/slideLayout44.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6.xml.rels" ContentType="application/vnd.openxmlformats-package.relationships+xml"/>
  <Override PartName="/ppt/slideLayouts/_rels/slideLayout81.xml.rels" ContentType="application/vnd.openxmlformats-package.relationships+xml"/>
  <Override PartName="/ppt/slideLayouts/_rels/slideLayout65.xml.rels" ContentType="application/vnd.openxmlformats-package.relationships+xml"/>
  <Override PartName="/ppt/slideLayouts/_rels/slideLayout74.xml.rels" ContentType="application/vnd.openxmlformats-package.relationships+xml"/>
  <Override PartName="/ppt/slideLayouts/_rels/slideLayout58.xml.rels" ContentType="application/vnd.openxmlformats-package.relationships+xml"/>
  <Override PartName="/ppt/slideLayouts/_rels/slideLayout82.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75.xml.rels" ContentType="application/vnd.openxmlformats-package.relationships+xml"/>
  <Override PartName="/ppt/slideLayouts/_rels/slideLayout80.xml.rels" ContentType="application/vnd.openxmlformats-package.relationships+xml"/>
  <Override PartName="/ppt/slideLayouts/_rels/slideLayout64.xml.rels" ContentType="application/vnd.openxmlformats-package.relationships+xml"/>
  <Override PartName="/ppt/slideLayouts/_rels/slideLayout69.xml.rels" ContentType="application/vnd.openxmlformats-package.relationships+xml"/>
  <Override PartName="/ppt/slideLayouts/_rels/slideLayout73.xml.rels" ContentType="application/vnd.openxmlformats-package.relationships+xml"/>
  <Override PartName="/ppt/slideLayouts/_rels/slideLayout78.xml.rels" ContentType="application/vnd.openxmlformats-package.relationships+xml"/>
  <Override PartName="/ppt/slideLayouts/_rels/slideLayout68.xml.rels" ContentType="application/vnd.openxmlformats-package.relationships+xml"/>
  <Override PartName="/ppt/slideLayouts/_rels/slideLayout72.xml.rels" ContentType="application/vnd.openxmlformats-package.relationships+xml"/>
  <Override PartName="/ppt/slideLayouts/_rels/slideLayout77.xml.rels" ContentType="application/vnd.openxmlformats-package.relationships+xml"/>
  <Override PartName="/ppt/slideLayouts/_rels/slideLayout67.xml.rels" ContentType="application/vnd.openxmlformats-package.relationships+xml"/>
  <Override PartName="/ppt/slideLayouts/_rels/slideLayout71.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25.xml.rels" ContentType="application/vnd.openxmlformats-package.relationships+xml"/>
  <Override PartName="/ppt/slideLayouts/_rels/slideLayout59.xml.rels" ContentType="application/vnd.openxmlformats-package.relationships+xml"/>
  <Override PartName="/ppt/slideLayouts/_rels/slideLayout10.xml.rels" ContentType="application/vnd.openxmlformats-package.relationships+xml"/>
  <Override PartName="/ppt/slideLayouts/_rels/slideLayout32.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66.xml.rels" ContentType="application/vnd.openxmlformats-package.relationships+xml"/>
  <Override PartName="/ppt/slideLayouts/_rels/slideLayout70.xml.rels" ContentType="application/vnd.openxmlformats-package.relationships+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6.xml" ContentType="application/vnd.openxmlformats-officedocument.presentationml.slideLayout+xml"/>
  <Override PartName="/ppt/slideLayouts/slideLayout8.xml" ContentType="application/vnd.openxmlformats-officedocument.presentationml.slideLayout+xml"/>
  <Override PartName="/ppt/slideLayouts/slideLayout45.xml" ContentType="application/vnd.openxmlformats-officedocument.presentationml.slideLayout+xml"/>
  <Override PartName="/ppt/slideLayouts/slideLayout7.xml" ContentType="application/vnd.openxmlformats-officedocument.presentationml.slideLayout+xml"/>
  <Override PartName="/ppt/slideLayouts/slideLayout44.xml" ContentType="application/vnd.openxmlformats-officedocument.presentationml.slideLayout+xml"/>
  <Override PartName="/ppt/slideLayouts/slideLayout6.xml" ContentType="application/vnd.openxmlformats-officedocument.presentationml.slideLayout+xml"/>
  <Override PartName="/ppt/slideLayouts/slideLayout43.xml" ContentType="application/vnd.openxmlformats-officedocument.presentationml.slideLayout+xml"/>
  <Override PartName="/ppt/slideLayouts/slideLayout5.xml" ContentType="application/vnd.openxmlformats-officedocument.presentationml.slideLayout+xml"/>
  <Override PartName="/ppt/slideLayouts/slideLayout42.xml" ContentType="application/vnd.openxmlformats-officedocument.presentationml.slideLayout+xml"/>
  <Override PartName="/ppt/slideLayouts/slideLayout4.xml" ContentType="application/vnd.openxmlformats-officedocument.presentationml.slideLayout+xml"/>
  <Override PartName="/ppt/slideLayouts/slideLayout41.xml" ContentType="application/vnd.openxmlformats-officedocument.presentationml.slideLayout+xml"/>
  <Override PartName="/ppt/slideLayouts/slideLayout3.xml" ContentType="application/vnd.openxmlformats-officedocument.presentationml.slideLayout+xml"/>
  <Override PartName="/ppt/slideLayouts/slideLayout40.xml" ContentType="application/vnd.openxmlformats-officedocument.presentationml.slideLayout+xml"/>
  <Override PartName="/ppt/slideLayouts/slideLayout2.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17.xml" ContentType="application/vnd.openxmlformats-officedocument.presentationml.slideLayout+xml"/>
  <Override PartName="/ppt/slideLayouts/slideLayout82.xml" ContentType="application/vnd.openxmlformats-officedocument.presentationml.slideLayout+xml"/>
  <Override PartName="/ppt/slideLayouts/slideLayout14.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28.xml" ContentType="application/vnd.openxmlformats-officedocument.presentationml.slideLayout+xml"/>
  <Override PartName="/ppt/slideLayouts/slideLayout70.xml" ContentType="application/vnd.openxmlformats-officedocument.presentationml.slideLayout+xml"/>
  <Override PartName="/ppt/slideLayouts/slideLayout65.xml" ContentType="application/vnd.openxmlformats-officedocument.presentationml.slideLayout+xml"/>
  <Override PartName="/ppt/slideLayouts/slideLayout29.xml" ContentType="application/vnd.openxmlformats-officedocument.presentationml.slideLayout+xml"/>
  <Override PartName="/ppt/slideLayouts/slideLayout71.xml" ContentType="application/vnd.openxmlformats-officedocument.presentationml.slideLayout+xml"/>
  <Override PartName="/ppt/slideLayouts/slideLayout66.xml" ContentType="application/vnd.openxmlformats-officedocument.presentationml.slideLayout+xml"/>
  <Override PartName="/ppt/slideLayouts/slideLayout16.xml" ContentType="application/vnd.openxmlformats-officedocument.presentationml.slideLayout+xml"/>
  <Override PartName="/ppt/slideLayouts/slideLayout81.xml" ContentType="application/vnd.openxmlformats-officedocument.presentationml.slideLayout+xml"/>
  <Override PartName="/ppt/slideLayouts/slideLayout79.xml" ContentType="application/vnd.openxmlformats-officedocument.presentationml.slideLayout+xml"/>
  <Override PartName="/ppt/slideLayouts/slideLayout67.xml" ContentType="application/vnd.openxmlformats-officedocument.presentationml.slideLayout+xml"/>
  <Override PartName="/ppt/slideLayouts/slideLayout30.xml" ContentType="application/vnd.openxmlformats-officedocument.presentationml.slideLayout+xml"/>
  <Override PartName="/ppt/slideLayouts/slideLayout15.xml" ContentType="application/vnd.openxmlformats-officedocument.presentationml.slideLayout+xml"/>
  <Override PartName="/ppt/slideLayouts/slideLayout80.xml" ContentType="application/vnd.openxmlformats-officedocument.presentationml.slideLayout+xml"/>
  <Override PartName="/ppt/slideLayouts/slideLayout78.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75.xml" ContentType="application/vnd.openxmlformats-officedocument.presentationml.slideLayout+xml"/>
  <Override PartName="/ppt/slideLayouts/slideLayout74.xml" ContentType="application/vnd.openxmlformats-officedocument.presentationml.slideLayout+xml"/>
  <Override PartName="/ppt/slideLayouts/slideLayout73.xml" ContentType="application/vnd.openxmlformats-officedocument.presentationml.slideLayout+xml"/>
  <Override PartName="/ppt/slideLayouts/slideLayout72.xml" ContentType="application/vnd.openxmlformats-officedocument.presentationml.slideLayout+xml"/>
  <Override PartName="/ppt/slideLayouts/slideLayout69.xml" ContentType="application/vnd.openxmlformats-officedocument.presentationml.slideLayout+xml"/>
  <Override PartName="/ppt/slideLayouts/slideLayout32.xml" ContentType="application/vnd.openxmlformats-officedocument.presentationml.slideLayout+xml"/>
  <Override PartName="/ppt/slideLayouts/slideLayout68.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20.xml" ContentType="application/vnd.openxmlformats-officedocument.presentationml.slideLayout+xml"/>
  <Override PartName="/ppt/slideLayouts/slideLayout57.xml" ContentType="application/vnd.openxmlformats-officedocument.presentationml.slideLayout+xml"/>
  <Override PartName="/ppt/slideLayouts/slideLayout18.xml" ContentType="application/vnd.openxmlformats-officedocument.presentationml.slideLayout+xml"/>
  <Override PartName="/ppt/slideLayouts/slideLayout83.xml" ContentType="application/vnd.openxmlformats-officedocument.presentationml.slideLayout+xml"/>
  <Override PartName="/ppt/slideLayouts/slideLayout22.xml" ContentType="application/vnd.openxmlformats-officedocument.presentationml.slideLayout+xml"/>
  <Override PartName="/ppt/slideLayouts/slideLayout59.xml" ContentType="application/vnd.openxmlformats-officedocument.presentationml.slideLayout+xml"/>
  <Override PartName="/ppt/slideLayouts/slideLayout19.xml" ContentType="application/vnd.openxmlformats-officedocument.presentationml.slideLayout+xml"/>
  <Override PartName="/ppt/slideLayouts/slideLayout84.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47.xml" ContentType="application/vnd.openxmlformats-officedocument.presentationml.slideLayout+xml"/>
  <Override PartName="/ppt/slideLayouts/slideLayout11.xml" ContentType="application/vnd.openxmlformats-officedocument.presentationml.slideLayout+xml"/>
  <Override PartName="/ppt/slideLayouts/slideLayout48.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3.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presProps.xml" ContentType="application/vnd.openxmlformats-officedocument.presentationml.presProps+xml"/>
  <Override PartName="/ppt/slides/slide2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_rels/slide16.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27.xml.rels" ContentType="application/vnd.openxmlformats-package.relationships+xml"/>
  <Override PartName="/ppt/slides/_rels/slide8.xml.rels" ContentType="application/vnd.openxmlformats-package.relationships+xml"/>
  <Override PartName="/ppt/slides/_rels/slide21.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7.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17.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14.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24.xml.rels" ContentType="application/vnd.openxmlformats-package.relationships+xml"/>
  <Override PartName="/ppt/slides/_rels/slide28.xml.rels" ContentType="application/vnd.openxmlformats-package.relationships+xml"/>
  <Override PartName="/ppt/slides/_rels/slide9.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slide30.xml" ContentType="application/vnd.openxmlformats-officedocument.presentationml.slide+xml"/>
  <Override PartName="/ppt/slides/slide28.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slide" Target="slides/slide23.xml"/><Relationship Id="rId32" Type="http://schemas.openxmlformats.org/officeDocument/2006/relationships/slide" Target="slides/slide24.xml"/><Relationship Id="rId33" Type="http://schemas.openxmlformats.org/officeDocument/2006/relationships/slide" Target="slides/slide25.xml"/><Relationship Id="rId34" Type="http://schemas.openxmlformats.org/officeDocument/2006/relationships/slide" Target="slides/slide26.xml"/><Relationship Id="rId35" Type="http://schemas.openxmlformats.org/officeDocument/2006/relationships/slide" Target="slides/slide27.xml"/><Relationship Id="rId36" Type="http://schemas.openxmlformats.org/officeDocument/2006/relationships/slide" Target="slides/slide28.xml"/><Relationship Id="rId37" Type="http://schemas.openxmlformats.org/officeDocument/2006/relationships/slide" Target="slides/slide29.xml"/><Relationship Id="rId38" Type="http://schemas.openxmlformats.org/officeDocument/2006/relationships/slide" Target="slides/slide30.xml"/><Relationship Id="rId3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4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4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6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6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7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8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8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9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9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9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9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9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9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9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1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1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2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2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802.15-25-0446-02</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ACC8F7EE-6CA1-400A-A840-9FDAFB420B2D}" type="slidenum">
              <a:rPr b="0" lang="en-IE" sz="1600" spc="-1" strike="noStrike">
                <a:solidFill>
                  <a:srgbClr val="000000"/>
                </a:solidFill>
                <a:latin typeface="Times New Roman"/>
                <a:ea typeface="DejaVu Sans"/>
              </a:rPr>
              <a:t>15</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a:t>
            </a:r>
            <a:r>
              <a:rPr b="0" lang="fi-FI" sz="4400" spc="-1" strike="noStrike">
                <a:solidFill>
                  <a:srgbClr val="000000"/>
                </a:solidFill>
                <a:latin typeface="Arial"/>
              </a:rPr>
              <a:t>title text 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802.15-25-0446-02</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65516295-C303-4A88-AEE7-79B16E4AE387}"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802.15-25-0446-02</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690DC3FE-35F0-427C-A698-EE213F82A408}"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802.15-25-0446-02</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3E89C9BF-4A0B-4CE7-8385-F1A5EA688A3A}"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802.15-25-0446-02</a:t>
            </a:r>
            <a:endParaRPr b="0" lang="fi-FI" sz="1400" spc="-1" strike="noStrike">
              <a:solidFill>
                <a:srgbClr val="000000"/>
              </a:solidFill>
              <a:latin typeface="Arial"/>
            </a:endParaRPr>
          </a:p>
        </p:txBody>
      </p:sp>
      <p:sp>
        <p:nvSpPr>
          <p:cNvPr id="185"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8AA56E0-A94D-4602-A3AF-A7C42C664840}"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91"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2"/>
          <p:cNvSpPr/>
          <p:nvPr/>
        </p:nvSpPr>
        <p:spPr>
          <a:xfrm>
            <a:off x="3095640" y="285480"/>
            <a:ext cx="5588640" cy="15912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231"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2" name="CustomShape 4"/>
          <p:cNvSpPr/>
          <p:nvPr/>
        </p:nvSpPr>
        <p:spPr>
          <a:xfrm>
            <a:off x="685800" y="4856400"/>
            <a:ext cx="1722600" cy="216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233"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4"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5" name="CustomShape 7"/>
          <p:cNvSpPr/>
          <p:nvPr/>
        </p:nvSpPr>
        <p:spPr>
          <a:xfrm>
            <a:off x="3749040" y="4856400"/>
            <a:ext cx="1722600" cy="216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4F4C6A81-4D51-4458-B6F4-918B4005AC89}"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236" name="CustomShape 8"/>
          <p:cNvSpPr/>
          <p:nvPr/>
        </p:nvSpPr>
        <p:spPr>
          <a:xfrm>
            <a:off x="7040160" y="4867560"/>
            <a:ext cx="1722600" cy="216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237" name="CustomShape 9"/>
          <p:cNvSpPr/>
          <p:nvPr/>
        </p:nvSpPr>
        <p:spPr>
          <a:xfrm>
            <a:off x="685800" y="274320"/>
            <a:ext cx="2558160" cy="147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238"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format</a:t>
            </a:r>
            <a:endParaRPr b="0" lang="fi-FI" sz="1800" spc="-1" strike="noStrike">
              <a:solidFill>
                <a:srgbClr val="000000"/>
              </a:solidFill>
              <a:latin typeface="Arial"/>
            </a:endParaRPr>
          </a:p>
        </p:txBody>
      </p:sp>
      <p:sp>
        <p:nvSpPr>
          <p:cNvPr id="23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6" name="CustomShape 2"/>
          <p:cNvSpPr/>
          <p:nvPr/>
        </p:nvSpPr>
        <p:spPr>
          <a:xfrm>
            <a:off x="3095280" y="285480"/>
            <a:ext cx="5589720" cy="1602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802-15-23-0506-06</a:t>
            </a:r>
            <a:endParaRPr b="0" lang="fi-FI" sz="1400" spc="-1" strike="noStrike">
              <a:solidFill>
                <a:srgbClr val="000000"/>
              </a:solidFill>
              <a:latin typeface="Arial"/>
            </a:endParaRPr>
          </a:p>
        </p:txBody>
      </p:sp>
      <p:sp>
        <p:nvSpPr>
          <p:cNvPr id="277" name="Line 3"/>
          <p:cNvSpPr/>
          <p:nvPr/>
        </p:nvSpPr>
        <p:spPr>
          <a:xfrm>
            <a:off x="685800" y="457200"/>
            <a:ext cx="777204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78" name="CustomShape 4"/>
          <p:cNvSpPr/>
          <p:nvPr/>
        </p:nvSpPr>
        <p:spPr>
          <a:xfrm>
            <a:off x="685440" y="4856400"/>
            <a:ext cx="1723680" cy="2174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279" name="Line 5"/>
          <p:cNvSpPr/>
          <p:nvPr/>
        </p:nvSpPr>
        <p:spPr>
          <a:xfrm>
            <a:off x="685800" y="4857840"/>
            <a:ext cx="784836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80" name="Line 6"/>
          <p:cNvSpPr/>
          <p:nvPr/>
        </p:nvSpPr>
        <p:spPr>
          <a:xfrm>
            <a:off x="685800" y="4856400"/>
            <a:ext cx="784836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81" name="CustomShape 7"/>
          <p:cNvSpPr/>
          <p:nvPr/>
        </p:nvSpPr>
        <p:spPr>
          <a:xfrm>
            <a:off x="3748680" y="4856400"/>
            <a:ext cx="1723680" cy="2174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1174F420-CFFB-4FA9-9915-DD6D956CAB27}"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282" name="CustomShape 8"/>
          <p:cNvSpPr/>
          <p:nvPr/>
        </p:nvSpPr>
        <p:spPr>
          <a:xfrm>
            <a:off x="7040160" y="4867560"/>
            <a:ext cx="1723680" cy="2174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283" name="CustomShape 9"/>
          <p:cNvSpPr/>
          <p:nvPr/>
        </p:nvSpPr>
        <p:spPr>
          <a:xfrm>
            <a:off x="685440" y="274320"/>
            <a:ext cx="2559240" cy="1486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284"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format</a:t>
            </a:r>
            <a:endParaRPr b="0" lang="fi-FI" sz="1800" spc="-1" strike="noStrike">
              <a:solidFill>
                <a:srgbClr val="000000"/>
              </a:solidFill>
              <a:latin typeface="Arial"/>
            </a:endParaRPr>
          </a:p>
        </p:txBody>
      </p:sp>
      <p:sp>
        <p:nvSpPr>
          <p:cNvPr id="28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52-00-04ac-jul25-tg4ac-minutes.docx" TargetMode="External"/><Relationship Id="rId2" Type="http://schemas.openxmlformats.org/officeDocument/2006/relationships/hyperlink" Target="https://mentor.ieee.org/802.15/dcn/25/15-25-0409-00-04ac-aug25-crg-minutes.docx" TargetMode="External"/><Relationship Id="rId3"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397&amp;is_group=04ac&amp;is_options=5" TargetMode="External"/><Relationship Id="rId2" Type="http://schemas.openxmlformats.org/officeDocument/2006/relationships/hyperlink" Target="https://mentor.ieee.org/802.15/documents?is_dcn=107&amp;is_group=04ac&amp;is_options=5" TargetMode="External"/><Relationship Id="rId3" Type="http://schemas.openxmlformats.org/officeDocument/2006/relationships/hyperlink" Target="https://mentor.ieee.org/802.15/documents?is_dcn=500&amp;is_group=04ac&amp;is_options=5&amp;is_year=2025" TargetMode="External"/><Relationship Id="rId4" Type="http://schemas.openxmlformats.org/officeDocument/2006/relationships/slideLayout" Target="../slideLayouts/slideLayout37.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77.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77.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2" name="CustomShape 1"/>
          <p:cNvSpPr/>
          <p:nvPr/>
        </p:nvSpPr>
        <p:spPr>
          <a:xfrm>
            <a:off x="152280" y="457200"/>
            <a:ext cx="8963640" cy="34473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TG4ac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2025-09-15</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TG4ac Privacy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9" name="PlaceHolder 1"/>
          <p:cNvSpPr>
            <a:spLocks noGrp="1"/>
          </p:cNvSpPr>
          <p:nvPr>
            <p:ph type="title"/>
          </p:nvPr>
        </p:nvSpPr>
        <p:spPr>
          <a:xfrm>
            <a:off x="457200" y="439560"/>
            <a:ext cx="8224560" cy="9392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September</a:t>
            </a:r>
            <a:endParaRPr b="0" lang="fi-FI" sz="3200" spc="-1" strike="noStrike">
              <a:solidFill>
                <a:srgbClr val="000000"/>
              </a:solidFill>
              <a:latin typeface="Arial"/>
            </a:endParaRPr>
          </a:p>
        </p:txBody>
      </p:sp>
      <p:sp>
        <p:nvSpPr>
          <p:cNvPr id="340" name="PlaceHolder 2"/>
          <p:cNvSpPr>
            <a:spLocks noGrp="1"/>
          </p:cNvSpPr>
          <p:nvPr>
            <p:ph/>
          </p:nvPr>
        </p:nvSpPr>
        <p:spPr>
          <a:xfrm>
            <a:off x="457200" y="1383480"/>
            <a:ext cx="8224560" cy="347004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standard association ballot </a:t>
            </a:r>
            <a:r>
              <a:rPr b="0" lang="fi-FI" sz="3200" spc="-1" strike="noStrike">
                <a:solidFill>
                  <a:srgbClr val="000000"/>
                </a:solidFill>
                <a:latin typeface="Arial"/>
              </a:rPr>
              <a:t>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Create new draft for recirculaton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457200" y="439560"/>
            <a:ext cx="8224560" cy="9392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Agenda for September</a:t>
            </a:r>
            <a:endParaRPr b="0" lang="fi-FI" sz="3200" spc="-1" strike="noStrike">
              <a:solidFill>
                <a:srgbClr val="000000"/>
              </a:solidFill>
              <a:latin typeface="Arial"/>
            </a:endParaRPr>
          </a:p>
        </p:txBody>
      </p:sp>
      <p:sp>
        <p:nvSpPr>
          <p:cNvPr id="342" name="PlaceHolder 2"/>
          <p:cNvSpPr>
            <a:spLocks noGrp="1"/>
          </p:cNvSpPr>
          <p:nvPr>
            <p:ph/>
          </p:nvPr>
        </p:nvSpPr>
        <p:spPr>
          <a:xfrm>
            <a:off x="457200" y="1383480"/>
            <a:ext cx="8224560" cy="3470040"/>
          </a:xfrm>
          <a:prstGeom prst="rect">
            <a:avLst/>
          </a:prstGeom>
          <a:noFill/>
          <a:ln w="0">
            <a:noFill/>
          </a:ln>
        </p:spPr>
        <p:txBody>
          <a:bodyPr lIns="0" rIns="0" tIns="0" bIns="0" anchor="t">
            <a:normAutofit fontScale="61000"/>
          </a:bodyPr>
          <a:p>
            <a:pPr marL="263520" indent="-197640">
              <a:lnSpc>
                <a:spcPct val="100000"/>
              </a:lnSpc>
              <a:spcBef>
                <a:spcPts val="1417"/>
              </a:spcBef>
              <a:buClr>
                <a:srgbClr val="000000"/>
              </a:buClr>
              <a:buSzPct val="50000"/>
              <a:buFont typeface="DejaVu Sans"/>
              <a:buChar char="●"/>
            </a:pPr>
            <a:r>
              <a:rPr b="0" lang="fi-FI" sz="3200" spc="-1" strike="noStrike">
                <a:solidFill>
                  <a:srgbClr val="000000"/>
                </a:solidFill>
                <a:latin typeface="Arial"/>
              </a:rPr>
              <a:t>Thursday 18th of July 10:30-12:30</a:t>
            </a:r>
            <a:endParaRPr b="0" lang="fi-FI" sz="32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Approve minutes </a:t>
            </a:r>
            <a:r>
              <a:rPr b="0" lang="fi-FI" sz="2800" spc="-1" strike="noStrike" u="sng">
                <a:solidFill>
                  <a:srgbClr val="0000ff"/>
                </a:solidFill>
                <a:uFillTx/>
                <a:latin typeface="Arial"/>
                <a:ea typeface="Noto Sans CJK SC"/>
                <a:hlinkClick r:id="rId1"/>
              </a:rPr>
              <a:t>15-25-0352-00</a:t>
            </a:r>
            <a:r>
              <a:rPr b="0" lang="fi-FI" sz="2800" spc="-1" strike="noStrike">
                <a:solidFill>
                  <a:srgbClr val="000000"/>
                </a:solidFill>
                <a:latin typeface="Arial"/>
                <a:ea typeface="Noto Sans CJK SC"/>
              </a:rPr>
              <a:t>, </a:t>
            </a:r>
            <a:r>
              <a:rPr b="0" lang="fi-FI" sz="2800" spc="-1" strike="noStrike" u="sng">
                <a:solidFill>
                  <a:srgbClr val="0000ff"/>
                </a:solidFill>
                <a:uFillTx/>
                <a:latin typeface="Arial"/>
                <a:ea typeface="Noto Sans CJK SC"/>
                <a:hlinkClick r:id="rId2"/>
              </a:rPr>
              <a:t>15-25-0409-00 CRG</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Resolve standard association ballot comments</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Review draft ready for the recirculation ballot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Do motion to start standard association recirculation ballot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Do motion to form a CRG</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Update project task list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3" name="PlaceHolder 1"/>
          <p:cNvSpPr>
            <a:spLocks noGrp="1"/>
          </p:cNvSpPr>
          <p:nvPr>
            <p:ph type="title"/>
          </p:nvPr>
        </p:nvSpPr>
        <p:spPr>
          <a:xfrm>
            <a:off x="457200" y="439560"/>
            <a:ext cx="8224560" cy="9392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information</a:t>
            </a:r>
            <a:endParaRPr b="0" lang="fi-FI" sz="3200" spc="-1" strike="noStrike">
              <a:solidFill>
                <a:srgbClr val="000000"/>
              </a:solidFill>
              <a:latin typeface="Arial"/>
            </a:endParaRPr>
          </a:p>
        </p:txBody>
      </p:sp>
      <p:sp>
        <p:nvSpPr>
          <p:cNvPr id="344" name="PlaceHolder 2"/>
          <p:cNvSpPr>
            <a:spLocks noGrp="1"/>
          </p:cNvSpPr>
          <p:nvPr>
            <p:ph/>
          </p:nvPr>
        </p:nvSpPr>
        <p:spPr>
          <a:xfrm>
            <a:off x="457200" y="1383480"/>
            <a:ext cx="8224560" cy="3470040"/>
          </a:xfrm>
          <a:prstGeom prst="rect">
            <a:avLst/>
          </a:prstGeom>
          <a:noFill/>
          <a:ln w="0">
            <a:noFill/>
          </a:ln>
        </p:spPr>
        <p:txBody>
          <a:bodyPr lIns="0" rIns="0" tIns="0" bIns="0" anchor="t">
            <a:normAutofit fontScale="93000"/>
          </a:bodyPr>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Project tasklist</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1"/>
              </a:rPr>
              <a:t>15-23-0397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Letter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2"/>
              </a:rPr>
              <a:t>15-25-0107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Standard association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3"/>
              </a:rPr>
              <a:t>15-25-0500 latest version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LB211 results</a:t>
            </a:r>
            <a:endParaRPr b="0" lang="fi-FI" sz="3200" spc="-1" strike="noStrike">
              <a:solidFill>
                <a:srgbClr val="000000"/>
              </a:solidFill>
              <a:latin typeface="Arial"/>
            </a:endParaRPr>
          </a:p>
        </p:txBody>
      </p:sp>
      <p:graphicFrame>
        <p:nvGraphicFramePr>
          <p:cNvPr id="346"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2025-01-23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2025-02-22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73.28%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96.20%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26.7%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LB211 comments</a:t>
            </a:r>
            <a:endParaRPr b="0" lang="fi-FI" sz="3200" spc="-1" strike="noStrike">
              <a:solidFill>
                <a:srgbClr val="000000"/>
              </a:solidFill>
              <a:latin typeface="Arial"/>
            </a:endParaRPr>
          </a:p>
        </p:txBody>
      </p:sp>
      <p:graphicFrame>
        <p:nvGraphicFramePr>
          <p:cNvPr id="348"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9"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LB214 results</a:t>
            </a:r>
            <a:endParaRPr b="0" lang="fi-FI" sz="3200" spc="-1" strike="noStrike">
              <a:solidFill>
                <a:srgbClr val="000000"/>
              </a:solidFill>
              <a:latin typeface="Arial"/>
            </a:endParaRPr>
          </a:p>
        </p:txBody>
      </p:sp>
      <p:graphicFrame>
        <p:nvGraphicFramePr>
          <p:cNvPr id="350"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2025-03-24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2025-04-08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79.31%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97.62%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8.70%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1"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LB214 comments</a:t>
            </a:r>
            <a:endParaRPr b="0" lang="fi-FI" sz="3200" spc="-1" strike="noStrike">
              <a:solidFill>
                <a:srgbClr val="000000"/>
              </a:solidFill>
              <a:latin typeface="Arial"/>
            </a:endParaRPr>
          </a:p>
        </p:txBody>
      </p:sp>
      <p:graphicFrame>
        <p:nvGraphicFramePr>
          <p:cNvPr id="352"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3"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results</a:t>
            </a:r>
            <a:endParaRPr b="0" lang="fi-FI" sz="3200" spc="-1" strike="noStrike">
              <a:solidFill>
                <a:srgbClr val="000000"/>
              </a:solidFill>
              <a:latin typeface="Arial"/>
            </a:endParaRPr>
          </a:p>
        </p:txBody>
      </p:sp>
      <p:graphicFrame>
        <p:nvGraphicFramePr>
          <p:cNvPr id="354"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82.76%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12.50%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17.2%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5"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comments</a:t>
            </a:r>
            <a:endParaRPr b="0" lang="fi-FI" sz="3200" spc="-1" strike="noStrike">
              <a:solidFill>
                <a:srgbClr val="000000"/>
              </a:solidFill>
              <a:latin typeface="Arial"/>
            </a:endParaRPr>
          </a:p>
        </p:txBody>
      </p:sp>
      <p:graphicFrame>
        <p:nvGraphicFramePr>
          <p:cNvPr id="3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7"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LB223 results</a:t>
            </a:r>
            <a:endParaRPr b="0" lang="fi-FI" sz="3200" spc="-1" strike="noStrike">
              <a:solidFill>
                <a:srgbClr val="000000"/>
              </a:solidFill>
              <a:latin typeface="Arial"/>
            </a:endParaRPr>
          </a:p>
        </p:txBody>
      </p:sp>
      <p:graphicFrame>
        <p:nvGraphicFramePr>
          <p:cNvPr id="358"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2025-07-30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83,62%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3" name="CustomShape 2"/>
          <p:cNvSpPr/>
          <p:nvPr/>
        </p:nvSpPr>
        <p:spPr>
          <a:xfrm>
            <a:off x="540000" y="1115640"/>
            <a:ext cx="8095320" cy="3739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324" name="CustomShape 3"/>
          <p:cNvSpPr/>
          <p:nvPr/>
        </p:nvSpPr>
        <p:spPr>
          <a:xfrm>
            <a:off x="720000" y="461520"/>
            <a:ext cx="7711200" cy="613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9"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LB223 comments</a:t>
            </a:r>
            <a:endParaRPr b="0" lang="fi-FI" sz="3200" spc="-1" strike="noStrike">
              <a:solidFill>
                <a:srgbClr val="000000"/>
              </a:solidFill>
              <a:latin typeface="Arial"/>
            </a:endParaRPr>
          </a:p>
        </p:txBody>
      </p:sp>
      <p:graphicFrame>
        <p:nvGraphicFramePr>
          <p:cNvPr id="3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1"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Preliminary Standard association ballot results</a:t>
            </a:r>
            <a:endParaRPr b="0" lang="fi-FI" sz="3200" spc="-1" strike="noStrike">
              <a:solidFill>
                <a:srgbClr val="000000"/>
              </a:solidFill>
              <a:latin typeface="Arial"/>
            </a:endParaRPr>
          </a:p>
        </p:txBody>
      </p:sp>
      <p:graphicFrame>
        <p:nvGraphicFramePr>
          <p:cNvPr id="362" name=""/>
          <p:cNvGraphicFramePr/>
          <p:nvPr/>
        </p:nvGraphicFramePr>
        <p:xfrm>
          <a:off x="832680" y="1678320"/>
          <a:ext cx="7578000" cy="3020760"/>
        </p:xfrm>
        <a:graphic>
          <a:graphicData uri="http://schemas.openxmlformats.org/drawingml/2006/table">
            <a:tbl>
              <a:tblPr/>
              <a:tblGrid>
                <a:gridCol w="2569320"/>
                <a:gridCol w="1493280"/>
                <a:gridCol w="2125440"/>
                <a:gridCol w="139032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Ballot Group Members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Return Ballots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Return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Aproval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Disapprove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Abstentions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Abstentations: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CustomShape 37"/>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TG4ac requests that 802.15 WG approve the formation of a Comment Resolution Group (CRG) for the Standards Association balloting of the P802.15.4ac drafts with the following membership: Tero Kivinen (Chair), Ann Krieger, Alex Krebs, Ben Rolfe, and Peter Yee. The 802.15.4ac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64"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5" name="CustomShape 18"/>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Standards Association balloting of the P802.15.4ac drafts with the following membership: Tero Kivinen (Chair), Ann Krieger, Alex Krebs, Ben Rolfe, and Peter Yee. The 802.15.4ac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66"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7" name="CustomShape 45"/>
          <p:cNvSpPr/>
          <p:nvPr/>
        </p:nvSpPr>
        <p:spPr>
          <a:xfrm>
            <a:off x="786240" y="1635480"/>
            <a:ext cx="7589520" cy="297900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TG4ac formally requests that 802.15 WG start a Standards Association Recirculation Ballot of document P802.15.4ac_D04 (as edited in accordance with the instructions in document 15-25-0500-01-04ac) pending the completion and inclusion of the edits in the draft.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68" name="PlaceHolder 1"/>
          <p:cNvSpPr>
            <a:spLocks noGrp="1"/>
          </p:cNvSpPr>
          <p:nvPr>
            <p:ph type="title"/>
          </p:nvPr>
        </p:nvSpPr>
        <p:spPr>
          <a:xfrm>
            <a:off x="45360" y="583200"/>
            <a:ext cx="9055800" cy="85788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needs edits before 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9" name="CustomShape 55"/>
          <p:cNvSpPr/>
          <p:nvPr/>
        </p:nvSpPr>
        <p:spPr>
          <a:xfrm>
            <a:off x="816480" y="1832760"/>
            <a:ext cx="7559280" cy="2301840"/>
          </a:xfrm>
          <a:prstGeom prst="rect">
            <a:avLst/>
          </a:prstGeom>
          <a:noFill/>
          <a:ln w="0">
            <a:noFill/>
          </a:ln>
        </p:spPr>
        <p:style>
          <a:lnRef idx="0"/>
          <a:fillRef idx="0"/>
          <a:effectRef idx="0"/>
          <a:fontRef idx="minor"/>
        </p:style>
        <p:txBody>
          <a:bodyPr lIns="0" rIns="0" tIns="0" bIns="0" anchor="t">
            <a:normAutofit fontScale="83000"/>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P802.15.4ac_D04 (as edited in accordance with the instructions in document 15-25-0500-01-04ac) pending the completion and inclusion of the edits in the draft and conditional that there are no new comments when the standard association ballot closes.</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70" name="PlaceHolder 1"/>
          <p:cNvSpPr>
            <a:spLocks noGrp="1"/>
          </p:cNvSpPr>
          <p:nvPr>
            <p:ph type="title"/>
          </p:nvPr>
        </p:nvSpPr>
        <p:spPr>
          <a:xfrm>
            <a:off x="-22680" y="583200"/>
            <a:ext cx="9176760" cy="85788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needs edits before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371" name="CustomShape 43"/>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TG4ac formally requests that 802.15 WG start a Standards Association Recirculation Ballot of document P802.15.4ac_D04.</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72"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is ready for 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373" name="CustomShape 53"/>
          <p:cNvSpPr/>
          <p:nvPr/>
        </p:nvSpPr>
        <p:spPr>
          <a:xfrm>
            <a:off x="457200" y="1635480"/>
            <a:ext cx="8223840" cy="297792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P802.15.4ac_D04.</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74" name="PlaceHolder 1"/>
          <p:cNvSpPr>
            <a:spLocks noGrp="1"/>
          </p:cNvSpPr>
          <p:nvPr>
            <p:ph type="title"/>
          </p:nvPr>
        </p:nvSpPr>
        <p:spPr>
          <a:xfrm>
            <a:off x="228600" y="583200"/>
            <a:ext cx="8684640" cy="85680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is ready for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457200" y="439560"/>
            <a:ext cx="8224560" cy="9392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376" name=""/>
          <p:cNvGraphicFramePr/>
          <p:nvPr/>
        </p:nvGraphicFramePr>
        <p:xfrm>
          <a:off x="1077840" y="1284840"/>
          <a:ext cx="7109640" cy="3540240"/>
        </p:xfrm>
        <a:graphic>
          <a:graphicData uri="http://schemas.openxmlformats.org/drawingml/2006/table">
            <a:tbl>
              <a:tblPr/>
              <a:tblGrid>
                <a:gridCol w="5625360"/>
                <a:gridCol w="1484640"/>
              </a:tblGrid>
              <a:tr h="3740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Jan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372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40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Jan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7760">
                <a:tc>
                  <a:txBody>
                    <a:bodyPr lIns="90000" rIns="90000" anchor="t">
                      <a:noAutofit/>
                    </a:bodyPr>
                    <a:p>
                      <a:pPr>
                        <a:lnSpc>
                          <a:spcPct val="100000"/>
                        </a:lnSpc>
                      </a:pPr>
                      <a:r>
                        <a:rPr b="0" lang="fi-FI" sz="1800" spc="-1" strike="sngStrike">
                          <a:solidFill>
                            <a:srgbClr val="003300"/>
                          </a:solidFill>
                          <a:latin typeface="Arial"/>
                        </a:rPr>
                        <a:t>Letter ballot recirculation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cccccc"/>
                    </a:solidFill>
                  </a:tcPr>
                </a:tc>
              </a:tr>
              <a:tr h="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May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e6e6e6"/>
                    </a:solidFill>
                  </a:tcPr>
                </a:tc>
              </a:tr>
              <a:tr h="374040">
                <a:tc>
                  <a:txBody>
                    <a:bodyPr lIns="90000" rIns="90000" anchor="t">
                      <a:noAutofit/>
                    </a:bodyPr>
                    <a:p>
                      <a:pPr>
                        <a:lnSpc>
                          <a:spcPct val="100000"/>
                        </a:lnSpc>
                      </a:pPr>
                      <a:r>
                        <a:rPr b="0" lang="en-US" sz="1800" spc="-1" strike="sngStrike">
                          <a:solidFill>
                            <a:srgbClr val="0033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Aug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40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a:no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Sep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a:noFill/>
                    </a:lnB>
                    <a:solidFill>
                      <a:srgbClr val="e6e6e6"/>
                    </a:solidFill>
                  </a:tcPr>
                </a:tc>
              </a:tr>
              <a:tr h="3740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080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Apr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7" name="PlaceHolder 1"/>
          <p:cNvSpPr>
            <a:spLocks noGrp="1"/>
          </p:cNvSpPr>
          <p:nvPr>
            <p:ph type="title"/>
          </p:nvPr>
        </p:nvSpPr>
        <p:spPr>
          <a:xfrm>
            <a:off x="457200" y="439560"/>
            <a:ext cx="8224560" cy="9392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378" name="PlaceHolder 2"/>
          <p:cNvSpPr>
            <a:spLocks noGrp="1"/>
          </p:cNvSpPr>
          <p:nvPr>
            <p:ph/>
          </p:nvPr>
        </p:nvSpPr>
        <p:spPr>
          <a:xfrm>
            <a:off x="457200" y="1383480"/>
            <a:ext cx="8224560" cy="3470040"/>
          </a:xfrm>
          <a:prstGeom prst="rect">
            <a:avLst/>
          </a:prstGeom>
          <a:noFill/>
          <a:ln w="0">
            <a:noFill/>
          </a:ln>
        </p:spPr>
        <p:txBody>
          <a:bodyPr lIns="0" rIns="0" tIns="0" bIns="0" anchor="t">
            <a:normAutofit/>
          </a:bodyPr>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Processed all standard assocation ballot comments</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Prepared draft for recirculation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Start recirculation ballot after this session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5" name="CustomShape 4"/>
          <p:cNvSpPr/>
          <p:nvPr/>
        </p:nvSpPr>
        <p:spPr>
          <a:xfrm>
            <a:off x="720000" y="476280"/>
            <a:ext cx="7735320" cy="599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326" name="CustomShape 5"/>
          <p:cNvSpPr/>
          <p:nvPr/>
        </p:nvSpPr>
        <p:spPr>
          <a:xfrm>
            <a:off x="540000" y="1125000"/>
            <a:ext cx="8095320" cy="355032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9" name="PlaceHolder 1"/>
          <p:cNvSpPr>
            <a:spLocks noGrp="1"/>
          </p:cNvSpPr>
          <p:nvPr>
            <p:ph type="title"/>
          </p:nvPr>
        </p:nvSpPr>
        <p:spPr>
          <a:xfrm>
            <a:off x="457200" y="439560"/>
            <a:ext cx="8224560" cy="9392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TG4ac for September</a:t>
            </a:r>
            <a:endParaRPr b="0" lang="fi-FI" sz="3200" spc="-1" strike="noStrike">
              <a:solidFill>
                <a:srgbClr val="000000"/>
              </a:solidFill>
              <a:latin typeface="Arial"/>
            </a:endParaRPr>
          </a:p>
        </p:txBody>
      </p:sp>
      <p:sp>
        <p:nvSpPr>
          <p:cNvPr id="380" name="PlaceHolder 2"/>
          <p:cNvSpPr>
            <a:spLocks noGrp="1"/>
          </p:cNvSpPr>
          <p:nvPr>
            <p:ph/>
          </p:nvPr>
        </p:nvSpPr>
        <p:spPr>
          <a:xfrm>
            <a:off x="457200" y="1383480"/>
            <a:ext cx="8224560" cy="347004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TG9a, or TG4ae.</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standard association ballots, get draft ready for REVCOM.</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7" name="CustomShape 6"/>
          <p:cNvSpPr/>
          <p:nvPr/>
        </p:nvSpPr>
        <p:spPr>
          <a:xfrm>
            <a:off x="720000" y="469800"/>
            <a:ext cx="7735320" cy="6055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328" name="CustomShape 7"/>
          <p:cNvSpPr/>
          <p:nvPr/>
        </p:nvSpPr>
        <p:spPr>
          <a:xfrm>
            <a:off x="540000" y="1115640"/>
            <a:ext cx="8095320" cy="373968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9" name="CustomShape 8"/>
          <p:cNvSpPr/>
          <p:nvPr/>
        </p:nvSpPr>
        <p:spPr>
          <a:xfrm>
            <a:off x="720000" y="486720"/>
            <a:ext cx="7735320" cy="624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330" name="CustomShape 9"/>
          <p:cNvSpPr/>
          <p:nvPr/>
        </p:nvSpPr>
        <p:spPr>
          <a:xfrm>
            <a:off x="540000" y="1115640"/>
            <a:ext cx="8095320" cy="3739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1" name="CustomShape 10"/>
          <p:cNvSpPr/>
          <p:nvPr/>
        </p:nvSpPr>
        <p:spPr>
          <a:xfrm>
            <a:off x="720000" y="486000"/>
            <a:ext cx="7735320" cy="62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332" name="CustomShape 11"/>
          <p:cNvSpPr/>
          <p:nvPr/>
        </p:nvSpPr>
        <p:spPr>
          <a:xfrm>
            <a:off x="540000" y="1135080"/>
            <a:ext cx="8095320" cy="37202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3" name="CustomShape 12"/>
          <p:cNvSpPr/>
          <p:nvPr/>
        </p:nvSpPr>
        <p:spPr>
          <a:xfrm>
            <a:off x="720000" y="486000"/>
            <a:ext cx="7735320" cy="80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334" name="CustomShape 13"/>
          <p:cNvSpPr/>
          <p:nvPr/>
        </p:nvSpPr>
        <p:spPr>
          <a:xfrm>
            <a:off x="540000" y="1296000"/>
            <a:ext cx="8095320" cy="3559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5" name="CustomShape 14"/>
          <p:cNvSpPr/>
          <p:nvPr/>
        </p:nvSpPr>
        <p:spPr>
          <a:xfrm>
            <a:off x="720000" y="486000"/>
            <a:ext cx="7735320" cy="44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336" name="CustomShape 15"/>
          <p:cNvSpPr/>
          <p:nvPr/>
        </p:nvSpPr>
        <p:spPr>
          <a:xfrm>
            <a:off x="540000" y="1315080"/>
            <a:ext cx="8095320" cy="35402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7" name="CustomShape 16"/>
          <p:cNvSpPr/>
          <p:nvPr/>
        </p:nvSpPr>
        <p:spPr>
          <a:xfrm>
            <a:off x="720000" y="486000"/>
            <a:ext cx="7735320" cy="44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338" name="CustomShape 17"/>
          <p:cNvSpPr/>
          <p:nvPr/>
        </p:nvSpPr>
        <p:spPr>
          <a:xfrm>
            <a:off x="540000" y="1315080"/>
            <a:ext cx="8095320" cy="35402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4932</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2025-09-18T16:06:40Z</dcterms:modified>
  <cp:revision>62</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