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_rels/presentation.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57.xml.rels" ContentType="application/vnd.openxmlformats-package.relationships+xml"/>
  <Override PartName="/ppt/slideLayouts/_rels/slideLayout6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28.xml.rels" ContentType="application/vnd.openxmlformats-package.relationships+xml"/>
  <Override PartName="/ppt/slideLayouts/_rels/slideLayout14.xml.rels" ContentType="application/vnd.openxmlformats-package.relationships+xml"/>
  <Override PartName="/ppt/slideLayouts/_rels/slideLayout89.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62.xml.rels" ContentType="application/vnd.openxmlformats-package.relationships+xml"/>
  <Override PartName="/ppt/slideLayouts/_rels/slideLayout68.xml.rels" ContentType="application/vnd.openxmlformats-package.relationships+xml"/>
  <Override PartName="/ppt/slideLayouts/_rels/slideLayout72.xml.rels" ContentType="application/vnd.openxmlformats-package.relationships+xml"/>
  <Override PartName="/ppt/slideLayouts/_rels/slideLayout63.xml.rels" ContentType="application/vnd.openxmlformats-package.relationships+xml"/>
  <Override PartName="/ppt/slideLayouts/_rels/slideLayout69.xml.rels" ContentType="application/vnd.openxmlformats-package.relationships+xml"/>
  <Override PartName="/ppt/slideLayouts/_rels/slideLayout73.xml.rels" ContentType="application/vnd.openxmlformats-package.relationships+xml"/>
  <Override PartName="/ppt/slideLayouts/_rels/slideLayout96.xml.rels" ContentType="application/vnd.openxmlformats-package.relationships+xml"/>
  <Override PartName="/ppt/slideLayouts/_rels/slideLayout43.xml.rels" ContentType="application/vnd.openxmlformats-package.relationships+xml"/>
  <Override PartName="/ppt/slideLayouts/_rels/slideLayout97.xml.rels" ContentType="application/vnd.openxmlformats-package.relationships+xml"/>
  <Override PartName="/ppt/slideLayouts/_rels/slideLayout44.xml.rels" ContentType="application/vnd.openxmlformats-package.relationships+xml"/>
  <Override PartName="/ppt/slideLayouts/_rels/slideLayout83.xml.rels" ContentType="application/vnd.openxmlformats-package.relationships+xml"/>
  <Override PartName="/ppt/slideLayouts/_rels/slideLayout79.xml.rels" ContentType="application/vnd.openxmlformats-package.relationships+xml"/>
  <Override PartName="/ppt/slideLayouts/_rels/slideLayout30.xml.rels" ContentType="application/vnd.openxmlformats-package.relationships+xml"/>
  <Override PartName="/ppt/slideLayouts/_rels/slideLayout98.xml.rels" ContentType="application/vnd.openxmlformats-package.relationships+xml"/>
  <Override PartName="/ppt/slideLayouts/_rels/slideLayout45.xml.rels" ContentType="application/vnd.openxmlformats-package.relationships+xml"/>
  <Override PartName="/ppt/slideLayouts/_rels/slideLayout99.xml.rels" ContentType="application/vnd.openxmlformats-package.relationships+xml"/>
  <Override PartName="/ppt/slideLayouts/_rels/slideLayout50.xml.rels" ContentType="application/vnd.openxmlformats-package.relationships+xml"/>
  <Override PartName="/ppt/slideLayouts/_rels/slideLayout85.xml.rels" ContentType="application/vnd.openxmlformats-package.relationships+xml"/>
  <Override PartName="/ppt/slideLayouts/_rels/slideLayout32.xml.rels" ContentType="application/vnd.openxmlformats-package.relationships+xml"/>
  <Override PartName="/ppt/slideLayouts/_rels/slideLayout70.xml.rels" ContentType="application/vnd.openxmlformats-package.relationships+xml"/>
  <Override PartName="/ppt/slideLayouts/_rels/slideLayout66.xml.rels" ContentType="application/vnd.openxmlformats-package.relationships+xml"/>
  <Override PartName="/ppt/slideLayouts/_rels/slideLayout103.xml.rels" ContentType="application/vnd.openxmlformats-package.relationships+xml"/>
  <Override PartName="/ppt/slideLayouts/_rels/slideLayout100.xml.rels" ContentType="application/vnd.openxmlformats-package.relationships+xml"/>
  <Override PartName="/ppt/slideLayouts/_rels/slideLayout106.xml.rels" ContentType="application/vnd.openxmlformats-package.relationships+xml"/>
  <Override PartName="/ppt/slideLayouts/_rels/slideLayout80.xml.rels" ContentType="application/vnd.openxmlformats-package.relationships+xml"/>
  <Override PartName="/ppt/slideLayouts/_rels/slideLayout104.xml.rels" ContentType="application/vnd.openxmlformats-package.relationships+xml"/>
  <Override PartName="/ppt/slideLayouts/_rels/slideLayout52.xml.rels" ContentType="application/vnd.openxmlformats-package.relationships+xml"/>
  <Override PartName="/ppt/slideLayouts/_rels/slideLayout101.xml.rels" ContentType="application/vnd.openxmlformats-package.relationships+xml"/>
  <Override PartName="/ppt/slideLayouts/_rels/slideLayout107.xml.rels" ContentType="application/vnd.openxmlformats-package.relationships+xml"/>
  <Override PartName="/ppt/slideLayouts/_rels/slideLayout81.xml.rels" ContentType="application/vnd.openxmlformats-package.relationships+xml"/>
  <Override PartName="/ppt/slideLayouts/_rels/slideLayout105.xml.rels" ContentType="application/vnd.openxmlformats-package.relationships+xml"/>
  <Override PartName="/ppt/slideLayouts/_rels/slideLayout53.xml.rels" ContentType="application/vnd.openxmlformats-package.relationships+xml"/>
  <Override PartName="/ppt/slideLayouts/_rels/slideLayout58.xml.rels" ContentType="application/vnd.openxmlformats-package.relationships+xml"/>
  <Override PartName="/ppt/slideLayouts/_rels/slideLayout65.xml.rels" ContentType="application/vnd.openxmlformats-package.relationships+xml"/>
  <Override PartName="/ppt/slideLayouts/_rels/slideLayout27.xml.rels" ContentType="application/vnd.openxmlformats-package.relationships+xml"/>
  <Override PartName="/ppt/slideLayouts/_rels/slideLayout36.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1.xml.rels" ContentType="application/vnd.openxmlformats-package.relationships+xml"/>
  <Override PartName="/ppt/slideLayouts/_rels/slideLayout26.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55.xml.rels" ContentType="application/vnd.openxmlformats-package.relationships+xml"/>
  <Override PartName="/ppt/slideLayouts/_rels/slideLayout40.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41.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2.xml.rels" ContentType="application/vnd.openxmlformats-package.relationships+xml"/>
  <Override PartName="/ppt/slideLayouts/_rels/slideLayout35.xml.rels" ContentType="application/vnd.openxmlformats-package.relationships+xml"/>
  <Override PartName="/ppt/slideLayouts/_rels/slideLayout51.xml.rels" ContentType="application/vnd.openxmlformats-package.relationships+xml"/>
  <Override PartName="/ppt/slideLayouts/_rels/slideLayout46.xml.rels" ContentType="application/vnd.openxmlformats-package.relationships+xml"/>
  <Override PartName="/ppt/slideLayouts/_rels/slideLayout92.xml.rels" ContentType="application/vnd.openxmlformats-package.relationships+xml"/>
  <Override PartName="/ppt/slideLayouts/_rels/slideLayout38.xml.rels" ContentType="application/vnd.openxmlformats-package.relationships+xml"/>
  <Override PartName="/ppt/slideLayouts/_rels/slideLayout19.xml.rels" ContentType="application/vnd.openxmlformats-package.relationships+xml"/>
  <Override PartName="/ppt/slideLayouts/_rels/slideLayout23.xml.rels" ContentType="application/vnd.openxmlformats-package.relationships+xml"/>
  <Override PartName="/ppt/slideLayouts/_rels/slideLayout5.xml.rels" ContentType="application/vnd.openxmlformats-package.relationships+xml"/>
  <Override PartName="/ppt/slideLayouts/_rels/slideLayout37.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91.xml.rels" ContentType="application/vnd.openxmlformats-package.relationships+xml"/>
  <Override PartName="/ppt/slideLayouts/_rels/slideLayout25.xml.rels" ContentType="application/vnd.openxmlformats-package.relationships+xml"/>
  <Override PartName="/ppt/slideLayouts/_rels/slideLayout90.xml.rels" ContentType="application/vnd.openxmlformats-package.relationships+xml"/>
  <Override PartName="/ppt/slideLayouts/_rels/slideLayout24.xml.rels" ContentType="application/vnd.openxmlformats-package.relationships+xml"/>
  <Override PartName="/ppt/slideLayouts/_rels/slideLayout84.xml.rels" ContentType="application/vnd.openxmlformats-package.relationships+xml"/>
  <Override PartName="/ppt/slideLayouts/_rels/slideLayout31.xml.rels" ContentType="application/vnd.openxmlformats-package.relationships+xml"/>
  <Override PartName="/ppt/slideLayouts/_rels/slideLayout75.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76.xml.rels" ContentType="application/vnd.openxmlformats-package.relationships+xml"/>
  <Override PartName="/ppt/slideLayouts/_rels/slideLayout78.xml.rels" ContentType="application/vnd.openxmlformats-package.relationships+xml"/>
  <Override PartName="/ppt/slideLayouts/_rels/slideLayout87.xml.rels" ContentType="application/vnd.openxmlformats-package.relationships+xml"/>
  <Override PartName="/ppt/slideLayouts/_rels/slideLayout94.xml.rels" ContentType="application/vnd.openxmlformats-package.relationships+xml"/>
  <Override PartName="/ppt/slideLayouts/_rels/slideLayout95.xml.rels" ContentType="application/vnd.openxmlformats-package.relationships+xml"/>
  <Override PartName="/ppt/slideLayouts/_rels/slideLayout88.xml.rels" ContentType="application/vnd.openxmlformats-package.relationships+xml"/>
  <Override PartName="/ppt/slideLayouts/_rels/slideLayout64.xml.rels" ContentType="application/vnd.openxmlformats-package.relationships+xml"/>
  <Override PartName="/ppt/slideLayouts/_rels/slideLayout77.xml.rels" ContentType="application/vnd.openxmlformats-package.relationships+xml"/>
  <Override PartName="/ppt/slideLayouts/_rels/slideLayout67.xml.rels" ContentType="application/vnd.openxmlformats-package.relationships+xml"/>
  <Override PartName="/ppt/slideLayouts/_rels/slideLayout71.xml.rels" ContentType="application/vnd.openxmlformats-package.relationships+xml"/>
  <Override PartName="/ppt/slideLayouts/_rels/slideLayout86.xml.rels" ContentType="application/vnd.openxmlformats-package.relationships+xml"/>
  <Override PartName="/ppt/slideLayouts/_rels/slideLayout93.xml.rels" ContentType="application/vnd.openxmlformats-package.relationships+xml"/>
  <Override PartName="/ppt/slideLayouts/_rels/slideLayout82.xml.rels" ContentType="application/vnd.openxmlformats-package.relationships+xml"/>
  <Override PartName="/ppt/slideLayouts/_rels/slideLayout108.xml.rels" ContentType="application/vnd.openxmlformats-package.relationships+xml"/>
  <Override PartName="/ppt/slideLayouts/_rels/slideLayout102.xml.rels" ContentType="application/vnd.openxmlformats-package.relationships+xml"/>
  <Override PartName="/ppt/slideLayouts/_rels/slideLayout74.xml.rels" ContentType="application/vnd.openxmlformats-package.relationships+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6.xml" ContentType="application/vnd.openxmlformats-officedocument.presentationml.slideLayout+xml"/>
  <Override PartName="/ppt/slideLayouts/slideLayout8.xml" ContentType="application/vnd.openxmlformats-officedocument.presentationml.slideLayout+xml"/>
  <Override PartName="/ppt/slideLayouts/slideLayout45.xml" ContentType="application/vnd.openxmlformats-officedocument.presentationml.slideLayout+xml"/>
  <Override PartName="/ppt/slideLayouts/slideLayout7.xml" ContentType="application/vnd.openxmlformats-officedocument.presentationml.slideLayout+xml"/>
  <Override PartName="/ppt/slideLayouts/slideLayout44.xml" ContentType="application/vnd.openxmlformats-officedocument.presentationml.slideLayout+xml"/>
  <Override PartName="/ppt/slideLayouts/slideLayout6.xml" ContentType="application/vnd.openxmlformats-officedocument.presentationml.slideLayout+xml"/>
  <Override PartName="/ppt/slideLayouts/slideLayout43.xml" ContentType="application/vnd.openxmlformats-officedocument.presentationml.slideLayout+xml"/>
  <Override PartName="/ppt/slideLayouts/slideLayout5.xml" ContentType="application/vnd.openxmlformats-officedocument.presentationml.slideLayout+xml"/>
  <Override PartName="/ppt/slideLayouts/slideLayout42.xml" ContentType="application/vnd.openxmlformats-officedocument.presentationml.slideLayout+xml"/>
  <Override PartName="/ppt/slideLayouts/slideLayout4.xml" ContentType="application/vnd.openxmlformats-officedocument.presentationml.slideLayout+xml"/>
  <Override PartName="/ppt/slideLayouts/slideLayout41.xml" ContentType="application/vnd.openxmlformats-officedocument.presentationml.slideLayout+xml"/>
  <Override PartName="/ppt/slideLayouts/slideLayout3.xml" ContentType="application/vnd.openxmlformats-officedocument.presentationml.slideLayout+xml"/>
  <Override PartName="/ppt/slideLayouts/slideLayout40.xml" ContentType="application/vnd.openxmlformats-officedocument.presentationml.slideLayout+xml"/>
  <Override PartName="/ppt/slideLayouts/slideLayout2.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13.xml" ContentType="application/vnd.openxmlformats-officedocument.presentationml.slideLayout+xml"/>
  <Override PartName="/ppt/slideLayouts/slideLayout49.xml" ContentType="application/vnd.openxmlformats-officedocument.presentationml.slideLayout+xml"/>
  <Override PartName="/ppt/slideLayouts/slideLayout12.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27.xml" ContentType="application/vnd.openxmlformats-officedocument.presentationml.slideLayout+xml"/>
  <Override PartName="/ppt/slideLayouts/slideLayout92.xml" ContentType="application/vnd.openxmlformats-officedocument.presentationml.slideLayout+xml"/>
  <Override PartName="/ppt/slideLayouts/slideLayout26.xml" ContentType="application/vnd.openxmlformats-officedocument.presentationml.slideLayout+xml"/>
  <Override PartName="/ppt/slideLayouts/slideLayout91.xml" ContentType="application/vnd.openxmlformats-officedocument.presentationml.slideLayout+xml"/>
  <Override PartName="/ppt/slideLayouts/slideLayout25.xml" ContentType="application/vnd.openxmlformats-officedocument.presentationml.slideLayout+xml"/>
  <Override PartName="/ppt/slideLayouts/slideLayout90.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19.xml" ContentType="application/vnd.openxmlformats-officedocument.presentationml.slideLayout+xml"/>
  <Override PartName="/ppt/slideLayouts/slideLayout84.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108.xml" ContentType="application/vnd.openxmlformats-officedocument.presentationml.slideLayout+xml"/>
  <Override PartName="/ppt/slideLayouts/slideLayout95.xml" ContentType="application/vnd.openxmlformats-officedocument.presentationml.slideLayout+xml"/>
  <Override PartName="/ppt/slideLayouts/slideLayout107.xml" ContentType="application/vnd.openxmlformats-officedocument.presentationml.slideLayout+xml"/>
  <Override PartName="/ppt/slideLayouts/slideLayout29.xml" ContentType="application/vnd.openxmlformats-officedocument.presentationml.slideLayout+xml"/>
  <Override PartName="/ppt/slideLayouts/slideLayout94.xml" ContentType="application/vnd.openxmlformats-officedocument.presentationml.slideLayout+xml"/>
  <Override PartName="/ppt/slideLayouts/slideLayout106.xml" ContentType="application/vnd.openxmlformats-officedocument.presentationml.slideLayout+xml"/>
  <Override PartName="/ppt/slideLayouts/slideLayout28.xml" ContentType="application/vnd.openxmlformats-officedocument.presentationml.slideLayout+xml"/>
  <Override PartName="/ppt/slideLayouts/slideLayout93.xml" ContentType="application/vnd.openxmlformats-officedocument.presentationml.slideLayout+xml"/>
  <Override PartName="/ppt/slideLayouts/slideLayout14.xml" ContentType="application/vnd.openxmlformats-officedocument.presentationml.slideLayout+xml"/>
  <Override PartName="/ppt/slideLayouts/slideLayout105.xml" ContentType="application/vnd.openxmlformats-officedocument.presentationml.slideLayout+xml"/>
  <Override PartName="/ppt/slideLayouts/slideLayout99.xml" ContentType="application/vnd.openxmlformats-officedocument.presentationml.slideLayout+xml"/>
  <Override PartName="/ppt/slideLayouts/slideLayout62.xml" ContentType="application/vnd.openxmlformats-officedocument.presentationml.slideLayout+xml"/>
  <Override PartName="/ppt/slideLayouts/slideLayout104.xml" ContentType="application/vnd.openxmlformats-officedocument.presentationml.slideLayout+xml"/>
  <Override PartName="/ppt/slideLayouts/slideLayout98.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97.xml" ContentType="application/vnd.openxmlformats-officedocument.presentationml.slideLayout+xml"/>
  <Override PartName="/ppt/slideLayouts/slideLayout60.xml" ContentType="application/vnd.openxmlformats-officedocument.presentationml.slideLayout+xml"/>
  <Override PartName="/ppt/slideLayouts/slideLayout102.xml" ContentType="application/vnd.openxmlformats-officedocument.presentationml.slideLayout+xml"/>
  <Override PartName="/ppt/slideLayouts/slideLayout96.xml" ContentType="application/vnd.openxmlformats-officedocument.presentationml.slideLayout+xml"/>
  <Override PartName="/ppt/slideLayouts/slideLayout101.xml" ContentType="application/vnd.openxmlformats-officedocument.presentationml.slideLayout+xml"/>
  <Override PartName="/ppt/slideLayouts/slideLayout100.xml" ContentType="application/vnd.openxmlformats-officedocument.presentationml.slideLayout+xml"/>
  <Override PartName="/ppt/slideLayouts/slideLayout69.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16.xml" ContentType="application/vnd.openxmlformats-officedocument.presentationml.slideLayout+xml"/>
  <Override PartName="/ppt/slideLayouts/slideLayout81.xml" ContentType="application/vnd.openxmlformats-officedocument.presentationml.slideLayout+xml"/>
  <Override PartName="/ppt/slideLayouts/slideLayout15.xml" ContentType="application/vnd.openxmlformats-officedocument.presentationml.slideLayout+xml"/>
  <Override PartName="/ppt/slideLayouts/slideLayout80.xml" ContentType="application/vnd.openxmlformats-officedocument.presentationml.slideLayout+xml"/>
  <Override PartName="/ppt/slideLayouts/slideLayout17.xml" ContentType="application/vnd.openxmlformats-officedocument.presentationml.slideLayout+xml"/>
  <Override PartName="/ppt/slideLayouts/slideLayout82.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20.xml" ContentType="application/vnd.openxmlformats-officedocument.presentationml.slideLayout+xml"/>
  <Override PartName="/ppt/slideLayouts/slideLayout57.xml" ContentType="application/vnd.openxmlformats-officedocument.presentationml.slideLayout+xml"/>
  <Override PartName="/ppt/slideLayouts/slideLayout18.xml" ContentType="application/vnd.openxmlformats-officedocument.presentationml.slideLayout+xml"/>
  <Override PartName="/ppt/slideLayouts/slideLayout83.xml" ContentType="application/vnd.openxmlformats-officedocument.presentationml.slideLayout+xml"/>
  <Override PartName="/ppt/slideLayouts/slideLayout22.xml" ContentType="application/vnd.openxmlformats-officedocument.presentationml.slideLayout+xml"/>
  <Override PartName="/ppt/slideLayouts/slideLayout59.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8.xml" ContentType="application/vnd.openxmlformats-officedocument.presentationml.slide+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6.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4.xml.rels" ContentType="application/vnd.openxmlformats-package.relationships+xml"/>
  <Override PartName="/ppt/slides/_rels/slide27.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28.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slide16.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 id="2147483739" r:id="rId9"/>
    <p:sldMasterId id="2147483752" r:id="rId10"/>
  </p:sld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slide" Target="slides/slide15.xml"/><Relationship Id="rId26" Type="http://schemas.openxmlformats.org/officeDocument/2006/relationships/slide" Target="slides/slide16.xml"/><Relationship Id="rId27" Type="http://schemas.openxmlformats.org/officeDocument/2006/relationships/slide" Target="slides/slide17.xml"/><Relationship Id="rId28" Type="http://schemas.openxmlformats.org/officeDocument/2006/relationships/slide" Target="slides/slide18.xml"/><Relationship Id="rId29" Type="http://schemas.openxmlformats.org/officeDocument/2006/relationships/slide" Target="slides/slide19.xml"/><Relationship Id="rId30" Type="http://schemas.openxmlformats.org/officeDocument/2006/relationships/slide" Target="slides/slide20.xml"/><Relationship Id="rId31" Type="http://schemas.openxmlformats.org/officeDocument/2006/relationships/slide" Target="slides/slide21.xml"/><Relationship Id="rId32" Type="http://schemas.openxmlformats.org/officeDocument/2006/relationships/slide" Target="slides/slide22.xml"/><Relationship Id="rId33" Type="http://schemas.openxmlformats.org/officeDocument/2006/relationships/slide" Target="slides/slide23.xml"/><Relationship Id="rId34" Type="http://schemas.openxmlformats.org/officeDocument/2006/relationships/slide" Target="slides/slide24.xml"/><Relationship Id="rId35" Type="http://schemas.openxmlformats.org/officeDocument/2006/relationships/slide" Target="slides/slide25.xml"/><Relationship Id="rId36" Type="http://schemas.openxmlformats.org/officeDocument/2006/relationships/slide" Target="slides/slide26.xml"/><Relationship Id="rId37" Type="http://schemas.openxmlformats.org/officeDocument/2006/relationships/slide" Target="slides/slide27.xml"/><Relationship Id="rId38" Type="http://schemas.openxmlformats.org/officeDocument/2006/relationships/slide" Target="slides/slide28.xml"/><Relationship Id="rId3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0.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1.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2.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3.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4.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5.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6.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7.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8.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7.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7.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98.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9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8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8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0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8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0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8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8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9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9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9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9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9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9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9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9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9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9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0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0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0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0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0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0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4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4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6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6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7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8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8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9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9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9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9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9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9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9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1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1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2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2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8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3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3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8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3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3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3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4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9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4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4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4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4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4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4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4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4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4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5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5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5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5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5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5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6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9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7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7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9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8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5.xml"/><Relationship Id="rId3" Type="http://schemas.openxmlformats.org/officeDocument/2006/relationships/slideLayout" Target="../slideLayouts/slideLayout86.xml"/><Relationship Id="rId4" Type="http://schemas.openxmlformats.org/officeDocument/2006/relationships/slideLayout" Target="../slideLayouts/slideLayout87.xml"/><Relationship Id="rId5" Type="http://schemas.openxmlformats.org/officeDocument/2006/relationships/slideLayout" Target="../slideLayouts/slideLayout88.xml"/><Relationship Id="rId6" Type="http://schemas.openxmlformats.org/officeDocument/2006/relationships/slideLayout" Target="../slideLayouts/slideLayout89.xml"/><Relationship Id="rId7" Type="http://schemas.openxmlformats.org/officeDocument/2006/relationships/slideLayout" Target="../slideLayouts/slideLayout90.xml"/><Relationship Id="rId8" Type="http://schemas.openxmlformats.org/officeDocument/2006/relationships/slideLayout" Target="../slideLayouts/slideLayout91.xml"/><Relationship Id="rId9" Type="http://schemas.openxmlformats.org/officeDocument/2006/relationships/slideLayout" Target="../slideLayouts/slideLayout92.xml"/><Relationship Id="rId10" Type="http://schemas.openxmlformats.org/officeDocument/2006/relationships/slideLayout" Target="../slideLayouts/slideLayout93.xml"/><Relationship Id="rId11" Type="http://schemas.openxmlformats.org/officeDocument/2006/relationships/slideLayout" Target="../slideLayouts/slideLayout94.xml"/><Relationship Id="rId12" Type="http://schemas.openxmlformats.org/officeDocument/2006/relationships/slideLayout" Target="../slideLayouts/slideLayout95.xml"/><Relationship Id="rId13" Type="http://schemas.openxmlformats.org/officeDocument/2006/relationships/slideLayout" Target="../slideLayouts/slideLayout96.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7.xml"/><Relationship Id="rId3" Type="http://schemas.openxmlformats.org/officeDocument/2006/relationships/slideLayout" Target="../slideLayouts/slideLayout98.xml"/><Relationship Id="rId4" Type="http://schemas.openxmlformats.org/officeDocument/2006/relationships/slideLayout" Target="../slideLayouts/slideLayout99.xml"/><Relationship Id="rId5" Type="http://schemas.openxmlformats.org/officeDocument/2006/relationships/slideLayout" Target="../slideLayouts/slideLayout100.xml"/><Relationship Id="rId6" Type="http://schemas.openxmlformats.org/officeDocument/2006/relationships/slideLayout" Target="../slideLayouts/slideLayout101.xml"/><Relationship Id="rId7" Type="http://schemas.openxmlformats.org/officeDocument/2006/relationships/slideLayout" Target="../slideLayouts/slideLayout102.xml"/><Relationship Id="rId8" Type="http://schemas.openxmlformats.org/officeDocument/2006/relationships/slideLayout" Target="../slideLayouts/slideLayout103.xml"/><Relationship Id="rId9" Type="http://schemas.openxmlformats.org/officeDocument/2006/relationships/slideLayout" Target="../slideLayouts/slideLayout104.xml"/><Relationship Id="rId10" Type="http://schemas.openxmlformats.org/officeDocument/2006/relationships/slideLayout" Target="../slideLayouts/slideLayout105.xml"/><Relationship Id="rId11" Type="http://schemas.openxmlformats.org/officeDocument/2006/relationships/slideLayout" Target="../slideLayouts/slideLayout106.xml"/><Relationship Id="rId12" Type="http://schemas.openxmlformats.org/officeDocument/2006/relationships/slideLayout" Target="../slideLayouts/slideLayout107.xml"/><Relationship Id="rId13" Type="http://schemas.openxmlformats.org/officeDocument/2006/relationships/slideLayout" Target="../slideLayouts/slideLayout10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802.15-25-0446-00</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82CE279E-5362-4E9A-A888-21893149C975}"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802.15-25-0446-00</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DC598D69-FACA-48F1-86BD-D60AA9ABAA79}"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802.15-25-0446-00</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9762CB8B-BEA5-45A1-A9FD-43BBA1C725A1}"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802.15-25-0446-00</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AA93DFB8-A30E-4827-9670-3717F03BD444}"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802.15-25-0446-00</a:t>
            </a:r>
            <a:endParaRPr b="0" lang="fi-FI" sz="1400" spc="-1" strike="noStrike">
              <a:solidFill>
                <a:srgbClr val="000000"/>
              </a:solidFill>
              <a:latin typeface="Arial"/>
            </a:endParaRPr>
          </a:p>
        </p:txBody>
      </p:sp>
      <p:sp>
        <p:nvSpPr>
          <p:cNvPr id="185"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9EE1B7A6-B187-4D1E-B80D-0B49C9C05C4D}"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91"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a:t>
            </a:r>
            <a:r>
              <a:rPr b="0" lang="fi-FI" sz="4400" spc="-1" strike="noStrike">
                <a:solidFill>
                  <a:srgbClr val="000000"/>
                </a:solidFill>
                <a:latin typeface="Arial"/>
              </a:rPr>
              <a:t>to </a:t>
            </a:r>
            <a:r>
              <a:rPr b="0" lang="fi-FI" sz="4400" spc="-1" strike="noStrike">
                <a:solidFill>
                  <a:srgbClr val="000000"/>
                </a:solidFill>
                <a:latin typeface="Arial"/>
              </a:rPr>
              <a:t>edit </a:t>
            </a:r>
            <a:r>
              <a:rPr b="0" lang="fi-FI" sz="4400" spc="-1" strike="noStrike">
                <a:solidFill>
                  <a:srgbClr val="000000"/>
                </a:solidFill>
                <a:latin typeface="Arial"/>
              </a:rPr>
              <a:t>the </a:t>
            </a:r>
            <a:r>
              <a:rPr b="0" lang="fi-FI" sz="4400" spc="-1" strike="noStrike">
                <a:solidFill>
                  <a:srgbClr val="000000"/>
                </a:solidFill>
                <a:latin typeface="Arial"/>
              </a:rPr>
              <a:t>title </a:t>
            </a:r>
            <a:r>
              <a:rPr b="0" lang="fi-FI" sz="4400" spc="-1" strike="noStrike">
                <a:solidFill>
                  <a:srgbClr val="000000"/>
                </a:solidFill>
                <a:latin typeface="Arial"/>
              </a:rPr>
              <a:t>text </a:t>
            </a:r>
            <a:r>
              <a:rPr b="0" lang="fi-FI" sz="4400" spc="-1" strike="noStrike">
                <a:solidFill>
                  <a:srgbClr val="000000"/>
                </a:solidFill>
                <a:latin typeface="Arial"/>
              </a:rPr>
              <a:t>form</a:t>
            </a:r>
            <a:r>
              <a:rPr b="0" lang="fi-FI" sz="4400" spc="-1" strike="noStrike">
                <a:solidFill>
                  <a:srgbClr val="000000"/>
                </a:solidFill>
                <a:latin typeface="Arial"/>
              </a:rPr>
              <a:t>at</a:t>
            </a:r>
            <a:endParaRPr b="0" lang="fi-FI" sz="44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2"/>
          <p:cNvSpPr/>
          <p:nvPr/>
        </p:nvSpPr>
        <p:spPr>
          <a:xfrm>
            <a:off x="3095640" y="285120"/>
            <a:ext cx="5587200" cy="1576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802-15-23-0506-04</a:t>
            </a:r>
            <a:endParaRPr b="0" lang="fi-FI" sz="1400" spc="-1" strike="noStrike">
              <a:solidFill>
                <a:srgbClr val="000000"/>
              </a:solidFill>
              <a:latin typeface="Arial"/>
            </a:endParaRPr>
          </a:p>
        </p:txBody>
      </p:sp>
      <p:sp>
        <p:nvSpPr>
          <p:cNvPr id="231"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2" name="CustomShape 4"/>
          <p:cNvSpPr/>
          <p:nvPr/>
        </p:nvSpPr>
        <p:spPr>
          <a:xfrm>
            <a:off x="685800" y="4856400"/>
            <a:ext cx="1721160" cy="2149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233"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4"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5" name="CustomShape 7"/>
          <p:cNvSpPr/>
          <p:nvPr/>
        </p:nvSpPr>
        <p:spPr>
          <a:xfrm>
            <a:off x="3749040" y="4856400"/>
            <a:ext cx="1721160" cy="2149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4DF2849E-1739-4320-96A0-D7EDB8388192}"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236" name="CustomShape 8"/>
          <p:cNvSpPr/>
          <p:nvPr/>
        </p:nvSpPr>
        <p:spPr>
          <a:xfrm>
            <a:off x="7040160" y="4867560"/>
            <a:ext cx="1721160" cy="2149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237" name="CustomShape 9"/>
          <p:cNvSpPr/>
          <p:nvPr/>
        </p:nvSpPr>
        <p:spPr>
          <a:xfrm>
            <a:off x="685800" y="274320"/>
            <a:ext cx="2556720" cy="1461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238"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format</a:t>
            </a:r>
            <a:endParaRPr b="0" lang="fi-FI" sz="1800" spc="-1" strike="noStrike">
              <a:solidFill>
                <a:srgbClr val="000000"/>
              </a:solidFill>
              <a:latin typeface="Arial"/>
            </a:endParaRPr>
          </a:p>
        </p:txBody>
      </p:sp>
      <p:sp>
        <p:nvSpPr>
          <p:cNvPr id="23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6" name="CustomShape 2"/>
          <p:cNvSpPr/>
          <p:nvPr/>
        </p:nvSpPr>
        <p:spPr>
          <a:xfrm>
            <a:off x="3095640" y="285480"/>
            <a:ext cx="5589360" cy="1598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277"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78" name="CustomShape 4"/>
          <p:cNvSpPr/>
          <p:nvPr/>
        </p:nvSpPr>
        <p:spPr>
          <a:xfrm>
            <a:off x="685800" y="4856400"/>
            <a:ext cx="1723320" cy="217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279"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80"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81" name="CustomShape 7"/>
          <p:cNvSpPr/>
          <p:nvPr/>
        </p:nvSpPr>
        <p:spPr>
          <a:xfrm>
            <a:off x="3749040" y="4856400"/>
            <a:ext cx="1723320" cy="217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5DCA1CA9-307F-49FB-B70C-56ADC6F91C5E}"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282" name="CustomShape 8"/>
          <p:cNvSpPr/>
          <p:nvPr/>
        </p:nvSpPr>
        <p:spPr>
          <a:xfrm>
            <a:off x="7040160" y="4867560"/>
            <a:ext cx="1723320" cy="217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283" name="CustomShape 9"/>
          <p:cNvSpPr/>
          <p:nvPr/>
        </p:nvSpPr>
        <p:spPr>
          <a:xfrm>
            <a:off x="685800" y="274320"/>
            <a:ext cx="2558880" cy="148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284"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format</a:t>
            </a:r>
            <a:endParaRPr b="0" lang="fi-FI" sz="1800" spc="-1" strike="noStrike">
              <a:solidFill>
                <a:srgbClr val="000000"/>
              </a:solidFill>
              <a:latin typeface="Arial"/>
            </a:endParaRPr>
          </a:p>
        </p:txBody>
      </p:sp>
      <p:sp>
        <p:nvSpPr>
          <p:cNvPr id="28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2"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802.15-25-0446-00</a:t>
            </a:r>
            <a:endParaRPr b="0" lang="fi-FI" sz="1400" spc="-1" strike="noStrike">
              <a:solidFill>
                <a:srgbClr val="000000"/>
              </a:solidFill>
              <a:latin typeface="Arial"/>
            </a:endParaRPr>
          </a:p>
        </p:txBody>
      </p:sp>
      <p:sp>
        <p:nvSpPr>
          <p:cNvPr id="32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324"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2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32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327"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5707AEBA-D8CE-442A-8835-410227634D36}"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328"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329"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330"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331" name="PlaceHolder 2"/>
          <p:cNvSpPr>
            <a:spLocks noGrp="1"/>
          </p:cNvSpPr>
          <p:nvPr>
            <p:ph type="body"/>
          </p:nvPr>
        </p:nvSpPr>
        <p:spPr>
          <a:xfrm>
            <a:off x="457200" y="1203480"/>
            <a:ext cx="8228880" cy="2982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1800" spc="-1" strike="noStrike">
                <a:solidFill>
                  <a:srgbClr val="000000"/>
                </a:solidFill>
                <a:latin typeface="Arial"/>
              </a:rPr>
              <a:t>Click to edit the outline text format</a:t>
            </a:r>
            <a:endParaRPr b="0" lang="fi-FI"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1800" spc="-1" strike="noStrike">
                <a:solidFill>
                  <a:srgbClr val="000000"/>
                </a:solidFill>
                <a:latin typeface="Arial"/>
              </a:rPr>
              <a:t>Second Outline Level</a:t>
            </a:r>
            <a:endParaRPr b="0" lang="fi-FI"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1800" spc="-1" strike="noStrike">
                <a:solidFill>
                  <a:srgbClr val="000000"/>
                </a:solidFill>
                <a:latin typeface="Arial"/>
              </a:rPr>
              <a:t>Third Outline Level</a:t>
            </a:r>
            <a:endParaRPr b="0" lang="fi-FI"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1800" spc="-1" strike="noStrike">
                <a:solidFill>
                  <a:srgbClr val="000000"/>
                </a:solidFill>
                <a:latin typeface="Arial"/>
              </a:rPr>
              <a:t>Fourth Outline Level</a:t>
            </a:r>
            <a:endParaRPr b="0" lang="fi-FI"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1800" spc="-1" strike="noStrike">
                <a:solidFill>
                  <a:srgbClr val="000000"/>
                </a:solidFill>
                <a:latin typeface="Arial"/>
              </a:rPr>
              <a:t>Fifth Outline Level</a:t>
            </a:r>
            <a:endParaRPr b="0" lang="fi-FI"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1800" spc="-1" strike="noStrike">
                <a:solidFill>
                  <a:srgbClr val="000000"/>
                </a:solidFill>
                <a:latin typeface="Arial"/>
              </a:rPr>
              <a:t>Sixth Outline Level</a:t>
            </a:r>
            <a:endParaRPr b="0" lang="fi-FI"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1800" spc="-1" strike="noStrike">
                <a:solidFill>
                  <a:srgbClr val="000000"/>
                </a:solidFill>
                <a:latin typeface="Arial"/>
              </a:rPr>
              <a:t>Seventh Outline Level</a:t>
            </a:r>
            <a:endParaRPr b="0" lang="fi-FI"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8" name="CustomShape 2"/>
          <p:cNvSpPr/>
          <p:nvPr/>
        </p:nvSpPr>
        <p:spPr>
          <a:xfrm>
            <a:off x="3095640" y="285480"/>
            <a:ext cx="5589360" cy="1598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369"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370" name="CustomShape 4"/>
          <p:cNvSpPr/>
          <p:nvPr/>
        </p:nvSpPr>
        <p:spPr>
          <a:xfrm>
            <a:off x="685800" y="4856400"/>
            <a:ext cx="1723320" cy="217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71"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372"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373" name="CustomShape 7"/>
          <p:cNvSpPr/>
          <p:nvPr/>
        </p:nvSpPr>
        <p:spPr>
          <a:xfrm>
            <a:off x="3749040" y="4856400"/>
            <a:ext cx="1723320" cy="217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B0FBB78E-27E3-46B8-9055-0E5119ACD34E}"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374" name="CustomShape 8"/>
          <p:cNvSpPr/>
          <p:nvPr/>
        </p:nvSpPr>
        <p:spPr>
          <a:xfrm>
            <a:off x="7040160" y="4867560"/>
            <a:ext cx="1723320" cy="217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375" name="CustomShape 9"/>
          <p:cNvSpPr/>
          <p:nvPr/>
        </p:nvSpPr>
        <p:spPr>
          <a:xfrm>
            <a:off x="685800" y="274320"/>
            <a:ext cx="2558880" cy="148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376"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format</a:t>
            </a:r>
            <a:endParaRPr b="0" lang="fi-FI" sz="1800" spc="-1" strike="noStrike">
              <a:solidFill>
                <a:srgbClr val="000000"/>
              </a:solidFill>
              <a:latin typeface="Arial"/>
            </a:endParaRPr>
          </a:p>
        </p:txBody>
      </p:sp>
      <p:sp>
        <p:nvSpPr>
          <p:cNvPr id="37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52-00-04ac-jul25-tg4ac-minutes.docx" TargetMode="External"/><Relationship Id="rId2" Type="http://schemas.openxmlformats.org/officeDocument/2006/relationships/hyperlink" Target="https://mentor.ieee.org/802.15/dcn/25/15-25-0409-00-04ac-aug25-crg-minutes.docx" TargetMode="External"/><Relationship Id="rId3"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397&amp;is_group=04ac&amp;is_options=5" TargetMode="External"/><Relationship Id="rId2" Type="http://schemas.openxmlformats.org/officeDocument/2006/relationships/hyperlink" Target="https://mentor.ieee.org/802.15/documents?is_dcn=107&amp;is_group=04ac&amp;is_options=5" TargetMode="External"/><Relationship Id="rId3" Type="http://schemas.openxmlformats.org/officeDocument/2006/relationships/hyperlink" Target="https://mentor.ieee.org/802.15/documents?is_dcn=107&amp;is_group=04ac&amp;is_options=5" TargetMode="External"/><Relationship Id="rId4" Type="http://schemas.openxmlformats.org/officeDocument/2006/relationships/slideLayout" Target="../slideLayouts/slideLayout37.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0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0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0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0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4" name="CustomShape 1"/>
          <p:cNvSpPr/>
          <p:nvPr/>
        </p:nvSpPr>
        <p:spPr>
          <a:xfrm>
            <a:off x="152280" y="457200"/>
            <a:ext cx="8964360" cy="34480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TG4ac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2025-09-15</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TG4ac Privacy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1"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September</a:t>
            </a:r>
            <a:endParaRPr b="0" lang="fi-FI" sz="3200" spc="-1" strike="noStrike">
              <a:solidFill>
                <a:srgbClr val="000000"/>
              </a:solidFill>
              <a:latin typeface="Arial"/>
            </a:endParaRPr>
          </a:p>
        </p:txBody>
      </p:sp>
      <p:sp>
        <p:nvSpPr>
          <p:cNvPr id="432"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Create new draft for recirculaton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3"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Agenda for September</a:t>
            </a:r>
            <a:endParaRPr b="0" lang="fi-FI" sz="3200" spc="-1" strike="noStrike">
              <a:solidFill>
                <a:srgbClr val="000000"/>
              </a:solidFill>
              <a:latin typeface="Arial"/>
            </a:endParaRPr>
          </a:p>
        </p:txBody>
      </p:sp>
      <p:sp>
        <p:nvSpPr>
          <p:cNvPr id="434" name="PlaceHolder 2"/>
          <p:cNvSpPr>
            <a:spLocks noGrp="1"/>
          </p:cNvSpPr>
          <p:nvPr>
            <p:ph/>
          </p:nvPr>
        </p:nvSpPr>
        <p:spPr>
          <a:xfrm>
            <a:off x="457200" y="1383480"/>
            <a:ext cx="8225280" cy="3470760"/>
          </a:xfrm>
          <a:prstGeom prst="rect">
            <a:avLst/>
          </a:prstGeom>
          <a:noFill/>
          <a:ln w="0">
            <a:noFill/>
          </a:ln>
        </p:spPr>
        <p:txBody>
          <a:bodyPr lIns="0" rIns="0" tIns="0" bIns="0" anchor="t">
            <a:normAutofit fontScale="61000"/>
          </a:bodyPr>
          <a:p>
            <a:pPr marL="263520" indent="-197640">
              <a:lnSpc>
                <a:spcPct val="100000"/>
              </a:lnSpc>
              <a:spcBef>
                <a:spcPts val="1417"/>
              </a:spcBef>
              <a:buClr>
                <a:srgbClr val="000000"/>
              </a:buClr>
              <a:buSzPct val="50000"/>
              <a:buFont typeface="DejaVu Sans"/>
              <a:buChar char="●"/>
            </a:pPr>
            <a:r>
              <a:rPr b="0" lang="fi-FI" sz="3200" spc="-1" strike="noStrike">
                <a:solidFill>
                  <a:srgbClr val="000000"/>
                </a:solidFill>
                <a:latin typeface="Arial"/>
              </a:rPr>
              <a:t>Thursday 18th of July 10:30-12:30</a:t>
            </a:r>
            <a:endParaRPr b="0" lang="fi-FI" sz="32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Approve minutes </a:t>
            </a:r>
            <a:r>
              <a:rPr b="0" lang="fi-FI" sz="2800" spc="-1" strike="noStrike" u="sng">
                <a:solidFill>
                  <a:srgbClr val="0000ff"/>
                </a:solidFill>
                <a:uFillTx/>
                <a:latin typeface="Arial"/>
                <a:ea typeface="Noto Sans CJK SC"/>
                <a:hlinkClick r:id="rId1"/>
              </a:rPr>
              <a:t>15-25-0352-00</a:t>
            </a:r>
            <a:r>
              <a:rPr b="0" lang="fi-FI" sz="2800" spc="-1" strike="noStrike">
                <a:solidFill>
                  <a:srgbClr val="000000"/>
                </a:solidFill>
                <a:latin typeface="Arial"/>
                <a:ea typeface="Noto Sans CJK SC"/>
              </a:rPr>
              <a:t>, </a:t>
            </a:r>
            <a:r>
              <a:rPr b="0" lang="fi-FI" sz="2800" spc="-1" strike="noStrike" u="sng">
                <a:solidFill>
                  <a:srgbClr val="0000ff"/>
                </a:solidFill>
                <a:uFillTx/>
                <a:latin typeface="Arial"/>
                <a:ea typeface="Noto Sans CJK SC"/>
                <a:hlinkClick r:id="rId2"/>
              </a:rPr>
              <a:t>15-25-0406-00 CRG</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Resolve standard association ballot comments</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Review draft ready for the recirculation ballot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Do motion to start standard association </a:t>
            </a:r>
            <a:r>
              <a:rPr b="0" lang="fi-FI" sz="2800" spc="-1" strike="noStrike">
                <a:solidFill>
                  <a:srgbClr val="000000"/>
                </a:solidFill>
                <a:latin typeface="Arial"/>
                <a:ea typeface="Noto Sans CJK SC"/>
              </a:rPr>
              <a:t>recirculation ballot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Do motion to form a CRG</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Update project task list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5"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information</a:t>
            </a:r>
            <a:endParaRPr b="0" lang="fi-FI" sz="3200" spc="-1" strike="noStrike">
              <a:solidFill>
                <a:srgbClr val="000000"/>
              </a:solidFill>
              <a:latin typeface="Arial"/>
            </a:endParaRPr>
          </a:p>
        </p:txBody>
      </p:sp>
      <p:sp>
        <p:nvSpPr>
          <p:cNvPr id="436" name="PlaceHolder 2"/>
          <p:cNvSpPr>
            <a:spLocks noGrp="1"/>
          </p:cNvSpPr>
          <p:nvPr>
            <p:ph/>
          </p:nvPr>
        </p:nvSpPr>
        <p:spPr>
          <a:xfrm>
            <a:off x="457200" y="1383480"/>
            <a:ext cx="8225280" cy="3470760"/>
          </a:xfrm>
          <a:prstGeom prst="rect">
            <a:avLst/>
          </a:prstGeom>
          <a:noFill/>
          <a:ln w="0">
            <a:noFill/>
          </a:ln>
        </p:spPr>
        <p:txBody>
          <a:bodyPr lIns="0" rIns="0" tIns="0" bIns="0" anchor="t">
            <a:normAutofit fontScale="93000"/>
          </a:bodyPr>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Project tasklist</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1"/>
              </a:rPr>
              <a:t>15-23-0397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Letter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2"/>
              </a:rPr>
              <a:t>15-25-0107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Standard association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3"/>
              </a:rPr>
              <a:t>15-25-0??? latest version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7"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LB211 results</a:t>
            </a:r>
            <a:endParaRPr b="0" lang="fi-FI" sz="3200" spc="-1" strike="noStrike">
              <a:solidFill>
                <a:srgbClr val="000000"/>
              </a:solidFill>
              <a:latin typeface="Arial"/>
            </a:endParaRPr>
          </a:p>
        </p:txBody>
      </p:sp>
      <p:graphicFrame>
        <p:nvGraphicFramePr>
          <p:cNvPr id="438"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2025-01-23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2025-02-22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73.28%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96.20%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26.7%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9"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LB211 comments</a:t>
            </a:r>
            <a:endParaRPr b="0" lang="fi-FI" sz="3200" spc="-1" strike="noStrike">
              <a:solidFill>
                <a:srgbClr val="000000"/>
              </a:solidFill>
              <a:latin typeface="Arial"/>
            </a:endParaRPr>
          </a:p>
        </p:txBody>
      </p:sp>
      <p:graphicFrame>
        <p:nvGraphicFramePr>
          <p:cNvPr id="44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LB214 results</a:t>
            </a:r>
            <a:endParaRPr b="0" lang="fi-FI" sz="3200" spc="-1" strike="noStrike">
              <a:solidFill>
                <a:srgbClr val="000000"/>
              </a:solidFill>
              <a:latin typeface="Arial"/>
            </a:endParaRPr>
          </a:p>
        </p:txBody>
      </p:sp>
      <p:graphicFrame>
        <p:nvGraphicFramePr>
          <p:cNvPr id="442"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2025-03-24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2025-04-08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79.31%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97.62%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8.70%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3"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LB214 comments</a:t>
            </a:r>
            <a:endParaRPr b="0" lang="fi-FI" sz="3200" spc="-1" strike="noStrike">
              <a:solidFill>
                <a:srgbClr val="000000"/>
              </a:solidFill>
              <a:latin typeface="Arial"/>
            </a:endParaRPr>
          </a:p>
        </p:txBody>
      </p:sp>
      <p:graphicFrame>
        <p:nvGraphicFramePr>
          <p:cNvPr id="444"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results</a:t>
            </a:r>
            <a:endParaRPr b="0" lang="fi-FI" sz="3200" spc="-1" strike="noStrike">
              <a:solidFill>
                <a:srgbClr val="000000"/>
              </a:solidFill>
              <a:latin typeface="Arial"/>
            </a:endParaRPr>
          </a:p>
        </p:txBody>
      </p:sp>
      <p:graphicFrame>
        <p:nvGraphicFramePr>
          <p:cNvPr id="446"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82.76%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12.50%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17.2%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7"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comments</a:t>
            </a:r>
            <a:endParaRPr b="0" lang="fi-FI" sz="3200" spc="-1" strike="noStrike">
              <a:solidFill>
                <a:srgbClr val="000000"/>
              </a:solidFill>
              <a:latin typeface="Arial"/>
            </a:endParaRPr>
          </a:p>
        </p:txBody>
      </p:sp>
      <p:graphicFrame>
        <p:nvGraphicFramePr>
          <p:cNvPr id="448"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9"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LB223 results</a:t>
            </a:r>
            <a:endParaRPr b="0" lang="fi-FI" sz="3200" spc="-1" strike="noStrike">
              <a:solidFill>
                <a:srgbClr val="000000"/>
              </a:solidFill>
              <a:latin typeface="Arial"/>
            </a:endParaRPr>
          </a:p>
        </p:txBody>
      </p:sp>
      <p:graphicFrame>
        <p:nvGraphicFramePr>
          <p:cNvPr id="450"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2025-07-30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83,62%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CustomShape 2"/>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416" name="CustomShape 3"/>
          <p:cNvSpPr/>
          <p:nvPr/>
        </p:nvSpPr>
        <p:spPr>
          <a:xfrm>
            <a:off x="720000" y="461520"/>
            <a:ext cx="7711920" cy="61452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1"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LB223 comments</a:t>
            </a:r>
            <a:endParaRPr b="0" lang="fi-FI" sz="3200" spc="-1" strike="noStrike">
              <a:solidFill>
                <a:srgbClr val="000000"/>
              </a:solidFill>
              <a:latin typeface="Arial"/>
            </a:endParaRPr>
          </a:p>
        </p:txBody>
      </p:sp>
      <p:graphicFrame>
        <p:nvGraphicFramePr>
          <p:cNvPr id="452"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3"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Preliminary Standard association ballot results</a:t>
            </a:r>
            <a:endParaRPr b="0" lang="fi-FI" sz="3200" spc="-1" strike="noStrike">
              <a:solidFill>
                <a:srgbClr val="000000"/>
              </a:solidFill>
              <a:latin typeface="Arial"/>
            </a:endParaRPr>
          </a:p>
        </p:txBody>
      </p:sp>
      <p:graphicFrame>
        <p:nvGraphicFramePr>
          <p:cNvPr id="454" name=""/>
          <p:cNvGraphicFramePr/>
          <p:nvPr/>
        </p:nvGraphicFramePr>
        <p:xfrm>
          <a:off x="832680" y="1678320"/>
          <a:ext cx="7578000" cy="3020760"/>
        </p:xfrm>
        <a:graphic>
          <a:graphicData uri="http://schemas.openxmlformats.org/drawingml/2006/table">
            <a:tbl>
              <a:tblPr/>
              <a:tblGrid>
                <a:gridCol w="2569320"/>
                <a:gridCol w="1493280"/>
                <a:gridCol w="2125440"/>
                <a:gridCol w="139032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D3</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2025-08-18</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2025-09-17</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Ballot Group Members</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Return Ballots</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52</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Return rate</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60</a:t>
                      </a:r>
                      <a:r>
                        <a:rPr b="0" lang="fi-FI" sz="1800" spc="-1" strike="noStrike">
                          <a:solidFill>
                            <a:srgbClr val="000000"/>
                          </a:solidFill>
                          <a:latin typeface="Arial"/>
                        </a:rPr>
                        <a:t>%</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Approve</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49</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Aproval rate</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98</a:t>
                      </a:r>
                      <a:r>
                        <a:rPr b="0" lang="fi-FI" sz="1800" spc="-1" strike="noStrike">
                          <a:solidFill>
                            <a:srgbClr val="000000"/>
                          </a:solidFill>
                          <a:latin typeface="Arial"/>
                        </a:rPr>
                        <a:t>%</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Disapprove</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1</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Abstentions</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2</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Abstentations:</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3</a:t>
                      </a:r>
                      <a:r>
                        <a:rPr b="0" lang="fi-FI" sz="1800" spc="-1" strike="noStrike">
                          <a:solidFill>
                            <a:srgbClr val="000000"/>
                          </a:solidFill>
                          <a:latin typeface="Arial"/>
                        </a:rPr>
                        <a:t>%</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Comments</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43</a:t>
                      </a:r>
                      <a:endParaRPr b="0" lang="fi-FI" sz="1800" spc="-1" strike="noStrike">
                        <a:solidFill>
                          <a:srgbClr val="000000"/>
                        </a:solidFill>
                        <a:latin typeface="Times New Roman"/>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5" name="CustomShape 37"/>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fontScale="80000"/>
          </a:bodyPr>
          <a:p>
            <a:pPr>
              <a:lnSpc>
                <a:spcPct val="100000"/>
              </a:lnSpc>
            </a:pPr>
            <a:r>
              <a:rPr b="0" i="1" lang="en-US" sz="2000" spc="-1" strike="noStrike">
                <a:solidFill>
                  <a:srgbClr val="000000"/>
                </a:solidFill>
                <a:latin typeface="Arial"/>
                <a:ea typeface="DejaVu Sans"/>
              </a:rPr>
              <a:t>Move that TG4ac requests that 802.15 WG approve the formation of a Comment Resolution Group (CRG) for the Standards Association balloting of the P802.15.4ac_D04 with the following membership: Tero Kivinen (Chair), Ann Krieger, Alex Krebs, Ben Rolfe, and Peter Yee. The 802.15.4ac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456"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7" name="CustomShape 18"/>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Standards Association balloting of the P802.15.4ac_D04 with the following membership: Tero Kivinen (Chair), Ann Krieger, Alex Krebs, Ben Rolfe, and Peter Yee. The 802.15.4ac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458"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9" name="CustomShape 43"/>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TG4ac formally requests that 802.15 WG start a Standards Association Recirculation Ballot of document P802.15.4ac_D04.</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460"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is ready for 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1" name="CustomShape 53"/>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P802.15.4ac_D04.</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462"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is ready for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3"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464" name=""/>
          <p:cNvGraphicFramePr/>
          <p:nvPr/>
        </p:nvGraphicFramePr>
        <p:xfrm>
          <a:off x="1077840" y="1284840"/>
          <a:ext cx="7109640" cy="3540240"/>
        </p:xfrm>
        <a:graphic>
          <a:graphicData uri="http://schemas.openxmlformats.org/drawingml/2006/table">
            <a:tbl>
              <a:tblPr/>
              <a:tblGrid>
                <a:gridCol w="5625360"/>
                <a:gridCol w="1484640"/>
              </a:tblGrid>
              <a:tr h="3740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Jan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372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40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Jan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7760">
                <a:tc>
                  <a:txBody>
                    <a:bodyPr lIns="90000" rIns="90000" anchor="t">
                      <a:noAutofit/>
                    </a:bodyPr>
                    <a:p>
                      <a:pPr>
                        <a:lnSpc>
                          <a:spcPct val="100000"/>
                        </a:lnSpc>
                      </a:pPr>
                      <a:r>
                        <a:rPr b="0" lang="fi-FI" sz="1800" spc="-1" strike="sngStrike">
                          <a:solidFill>
                            <a:srgbClr val="003300"/>
                          </a:solidFill>
                          <a:latin typeface="Arial"/>
                        </a:rPr>
                        <a:t>Letter ballot recirculation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cccccc"/>
                    </a:solidFill>
                  </a:tcPr>
                </a:tc>
              </a:tr>
              <a:tr h="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33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May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e6e6e6"/>
                    </a:solidFill>
                  </a:tcPr>
                </a:tc>
              </a:tr>
              <a:tr h="374040">
                <a:tc>
                  <a:txBody>
                    <a:bodyPr lIns="90000" rIns="90000" anchor="t">
                      <a:noAutofit/>
                    </a:bodyPr>
                    <a:p>
                      <a:pPr>
                        <a:lnSpc>
                          <a:spcPct val="100000"/>
                        </a:lnSpc>
                      </a:pPr>
                      <a:r>
                        <a:rPr b="0" lang="en-US" sz="1800" spc="-1" strike="sngStrike">
                          <a:solidFill>
                            <a:srgbClr val="003300"/>
                          </a:solidFill>
                          <a:latin typeface="Arial"/>
                        </a:rPr>
                        <a:t>SA ballot start</a:t>
                      </a:r>
                      <a:endParaRPr b="0" lang="fi-FI" sz="1800" spc="-1" strike="sngStrike">
                        <a:solidFill>
                          <a:srgbClr val="0033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Aug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40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a:no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Sep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a:noFill/>
                    </a:lnB>
                    <a:solidFill>
                      <a:srgbClr val="e6e6e6"/>
                    </a:solidFill>
                  </a:tcPr>
                </a:tc>
              </a:tr>
              <a:tr h="3740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080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Apr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5"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466"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Processed all standard assocation ballot comments</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Prepared draft for recirculation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Start recirculation ballot after this session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7"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TG4ac for September</a:t>
            </a:r>
            <a:endParaRPr b="0" lang="fi-FI" sz="3200" spc="-1" strike="noStrike">
              <a:solidFill>
                <a:srgbClr val="000000"/>
              </a:solidFill>
              <a:latin typeface="Arial"/>
            </a:endParaRPr>
          </a:p>
        </p:txBody>
      </p:sp>
      <p:sp>
        <p:nvSpPr>
          <p:cNvPr id="468"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TG9a, or TG4ae.</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standard association ballots, get draft ready for REVCOM.</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7" name="CustomShape 4"/>
          <p:cNvSpPr/>
          <p:nvPr/>
        </p:nvSpPr>
        <p:spPr>
          <a:xfrm>
            <a:off x="720000" y="476280"/>
            <a:ext cx="7736040" cy="599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418" name="CustomShape 5"/>
          <p:cNvSpPr/>
          <p:nvPr/>
        </p:nvSpPr>
        <p:spPr>
          <a:xfrm>
            <a:off x="540000" y="1125000"/>
            <a:ext cx="8096040" cy="355104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9" name="CustomShape 6"/>
          <p:cNvSpPr/>
          <p:nvPr/>
        </p:nvSpPr>
        <p:spPr>
          <a:xfrm>
            <a:off x="720000" y="469800"/>
            <a:ext cx="7736040" cy="6062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420" name="CustomShape 7"/>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1" name="CustomShape 8"/>
          <p:cNvSpPr/>
          <p:nvPr/>
        </p:nvSpPr>
        <p:spPr>
          <a:xfrm>
            <a:off x="720000" y="486720"/>
            <a:ext cx="7736040" cy="62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422" name="CustomShape 9"/>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3" name="CustomShape 10"/>
          <p:cNvSpPr/>
          <p:nvPr/>
        </p:nvSpPr>
        <p:spPr>
          <a:xfrm>
            <a:off x="720000" y="486000"/>
            <a:ext cx="7736040" cy="62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424" name="CustomShape 11"/>
          <p:cNvSpPr/>
          <p:nvPr/>
        </p:nvSpPr>
        <p:spPr>
          <a:xfrm>
            <a:off x="540000" y="1135080"/>
            <a:ext cx="8096040" cy="372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5" name="CustomShape 12"/>
          <p:cNvSpPr/>
          <p:nvPr/>
        </p:nvSpPr>
        <p:spPr>
          <a:xfrm>
            <a:off x="720000" y="486000"/>
            <a:ext cx="7736040" cy="80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426" name="CustomShape 13"/>
          <p:cNvSpPr/>
          <p:nvPr/>
        </p:nvSpPr>
        <p:spPr>
          <a:xfrm>
            <a:off x="540000" y="1296000"/>
            <a:ext cx="8096040" cy="356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7" name="CustomShape 14"/>
          <p:cNvSpPr/>
          <p:nvPr/>
        </p:nvSpPr>
        <p:spPr>
          <a:xfrm>
            <a:off x="720000" y="486000"/>
            <a:ext cx="7736040" cy="44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428" name="CustomShape 15"/>
          <p:cNvSpPr/>
          <p:nvPr/>
        </p:nvSpPr>
        <p:spPr>
          <a:xfrm>
            <a:off x="540000" y="1315080"/>
            <a:ext cx="8096040" cy="354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9" name="CustomShape 16"/>
          <p:cNvSpPr/>
          <p:nvPr/>
        </p:nvSpPr>
        <p:spPr>
          <a:xfrm>
            <a:off x="720000" y="486000"/>
            <a:ext cx="7736040" cy="44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430" name="CustomShape 17"/>
          <p:cNvSpPr/>
          <p:nvPr/>
        </p:nvSpPr>
        <p:spPr>
          <a:xfrm>
            <a:off x="540000" y="1315080"/>
            <a:ext cx="8096040" cy="354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4675</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2025-09-15T10:31:05Z</dcterms:modified>
  <cp:revision>55</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