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5.xml.rels" ContentType="application/vnd.openxmlformats-package.relationships+xml"/>
  <Override PartName="/ppt/slideMasters/_rels/slideMaster2.xml.rels" ContentType="application/vnd.openxmlformats-package.relationships+xml"/>
  <Override PartName="/ppt/slideMasters/_rels/slideMaster4.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_rels/presentation.xml.rels" ContentType="application/vnd.openxmlformats-package.relationships+xml"/>
  <Override PartName="/ppt/slideLayouts/_rels/slideLayout52.xml.rels" ContentType="application/vnd.openxmlformats-package.relationships+xml"/>
  <Override PartName="/ppt/slideLayouts/_rels/slideLayout14.xml.rels" ContentType="application/vnd.openxmlformats-package.relationships+xml"/>
  <Override PartName="/ppt/slideLayouts/_rels/slideLayout30.xml.rels" ContentType="application/vnd.openxmlformats-package.relationships+xml"/>
  <Override PartName="/ppt/slideLayouts/_rels/slideLayout38.xml.rels" ContentType="application/vnd.openxmlformats-package.relationships+xml"/>
  <Override PartName="/ppt/slideLayouts/_rels/slideLayout45.xml.rels" ContentType="application/vnd.openxmlformats-package.relationships+xml"/>
  <Override PartName="/ppt/slideLayouts/_rels/slideLayout23.xml.rels" ContentType="application/vnd.openxmlformats-package.relationships+xml"/>
  <Override PartName="/ppt/slideLayouts/_rels/slideLayout19.xml.rels" ContentType="application/vnd.openxmlformats-package.relationships+xml"/>
  <Override PartName="/ppt/slideLayouts/_rels/slideLayout13.xml.rels" ContentType="application/vnd.openxmlformats-package.relationships+xml"/>
  <Override PartName="/ppt/slideLayouts/_rels/slideLayout31.xml.rels" ContentType="application/vnd.openxmlformats-package.relationships+xml"/>
  <Override PartName="/ppt/slideLayouts/_rels/slideLayout15.xml.rels" ContentType="application/vnd.openxmlformats-package.relationships+xml"/>
  <Override PartName="/ppt/slideLayouts/_rels/slideLayout24.xml.rels" ContentType="application/vnd.openxmlformats-package.relationships+xml"/>
  <Override PartName="/ppt/slideLayouts/_rels/slideLayout9.xml.rels" ContentType="application/vnd.openxmlformats-package.relationships+xml"/>
  <Override PartName="/ppt/slideLayouts/_rels/slideLayout3.xml.rels" ContentType="application/vnd.openxmlformats-package.relationships+xml"/>
  <Override PartName="/ppt/slideLayouts/_rels/slideLayout32.xml.rels" ContentType="application/vnd.openxmlformats-package.relationships+xml"/>
  <Override PartName="/ppt/slideLayouts/_rels/slideLayout25.xml.rels" ContentType="application/vnd.openxmlformats-package.relationships+xml"/>
  <Override PartName="/ppt/slideLayouts/_rels/slideLayout26.xml.rels" ContentType="application/vnd.openxmlformats-package.relationships+xml"/>
  <Override PartName="/ppt/slideLayouts/_rels/slideLayout11.xml.rels" ContentType="application/vnd.openxmlformats-package.relationships+xml"/>
  <Override PartName="/ppt/slideLayouts/_rels/slideLayout17.xml.rels" ContentType="application/vnd.openxmlformats-package.relationships+xml"/>
  <Override PartName="/ppt/slideLayouts/_rels/slideLayout21.xml.rels" ContentType="application/vnd.openxmlformats-package.relationships+xml"/>
  <Override PartName="/ppt/slideLayouts/_rels/slideLayout36.xml.rels" ContentType="application/vnd.openxmlformats-package.relationships+xml"/>
  <Override PartName="/ppt/slideLayouts/_rels/slideLayout43.xml.rels" ContentType="application/vnd.openxmlformats-package.relationships+xml"/>
  <Override PartName="/ppt/slideLayouts/_rels/slideLayout27.xml.rels" ContentType="application/vnd.openxmlformats-package.relationships+xml"/>
  <Override PartName="/ppt/slideLayouts/_rels/slideLayout41.xml.rels" ContentType="application/vnd.openxmlformats-package.relationships+xml"/>
  <Override PartName="/ppt/slideLayouts/_rels/slideLayout49.xml.rels" ContentType="application/vnd.openxmlformats-package.relationships+xml"/>
  <Override PartName="/ppt/slideLayouts/_rels/slideLayout34.xml.rels" ContentType="application/vnd.openxmlformats-package.relationships+xml"/>
  <Override PartName="/ppt/slideLayouts/_rels/slideLayout50.xml.rels" ContentType="application/vnd.openxmlformats-package.relationships+xml"/>
  <Override PartName="/ppt/slideLayouts/_rels/slideLayout47.xml.rels" ContentType="application/vnd.openxmlformats-package.relationships+xml"/>
  <Override PartName="/ppt/slideLayouts/_rels/slideLayout54.xml.rels" ContentType="application/vnd.openxmlformats-package.relationships+xml"/>
  <Override PartName="/ppt/slideLayouts/_rels/slideLayout12.xml.rels" ContentType="application/vnd.openxmlformats-package.relationships+xml"/>
  <Override PartName="/ppt/slideLayouts/_rels/slideLayout29.xml.rels" ContentType="application/vnd.openxmlformats-package.relationships+xml"/>
  <Override PartName="/ppt/slideLayouts/_rels/slideLayout33.xml.rels" ContentType="application/vnd.openxmlformats-package.relationships+xml"/>
  <Override PartName="/ppt/slideLayouts/_rels/slideLayout48.xml.rels" ContentType="application/vnd.openxmlformats-package.relationships+xml"/>
  <Override PartName="/ppt/slideLayouts/_rels/slideLayout39.xml.rels" ContentType="application/vnd.openxmlformats-package.relationships+xml"/>
  <Override PartName="/ppt/slideLayouts/_rels/slideLayout40.xml.rels" ContentType="application/vnd.openxmlformats-package.relationships+xml"/>
  <Override PartName="/ppt/slideLayouts/_rels/slideLayout55.xml.rels" ContentType="application/vnd.openxmlformats-package.relationships+xml"/>
  <Override PartName="/ppt/slideLayouts/_rels/slideLayout18.xml.rels" ContentType="application/vnd.openxmlformats-package.relationships+xml"/>
  <Override PartName="/ppt/slideLayouts/_rels/slideLayout22.xml.rels" ContentType="application/vnd.openxmlformats-package.relationships+xml"/>
  <Override PartName="/ppt/slideLayouts/_rels/slideLayout28.xml.rels" ContentType="application/vnd.openxmlformats-package.relationships+xml"/>
  <Override PartName="/ppt/slideLayouts/_rels/slideLayout37.xml.rels" ContentType="application/vnd.openxmlformats-package.relationships+xml"/>
  <Override PartName="/ppt/slideLayouts/_rels/slideLayout44.xml.rels" ContentType="application/vnd.openxmlformats-package.relationships+xml"/>
  <Override PartName="/ppt/slideLayouts/_rels/slideLayout10.xml.rels" ContentType="application/vnd.openxmlformats-package.relationships+xml"/>
  <Override PartName="/ppt/slideLayouts/_rels/slideLayout59.xml.rels" ContentType="application/vnd.openxmlformats-package.relationships+xml"/>
  <Override PartName="/ppt/slideLayouts/_rels/slideLayout56.xml.rels" ContentType="application/vnd.openxmlformats-package.relationships+xml"/>
  <Override PartName="/ppt/slideLayouts/_rels/slideLayout60.xml.rels" ContentType="application/vnd.openxmlformats-package.relationships+xml"/>
  <Override PartName="/ppt/slideLayouts/_rels/slideLayout1.xml.rels" ContentType="application/vnd.openxmlformats-package.relationships+xml"/>
  <Override PartName="/ppt/slideLayouts/_rels/slideLayout7.xml.rels" ContentType="application/vnd.openxmlformats-package.relationships+xml"/>
  <Override PartName="/ppt/slideLayouts/_rels/slideLayout57.xml.rels" ContentType="application/vnd.openxmlformats-package.relationships+xml"/>
  <Override PartName="/ppt/slideLayouts/_rels/slideLayout16.xml.rels" ContentType="application/vnd.openxmlformats-package.relationships+xml"/>
  <Override PartName="/ppt/slideLayouts/_rels/slideLayout20.xml.rels" ContentType="application/vnd.openxmlformats-package.relationships+xml"/>
  <Override PartName="/ppt/slideLayouts/_rels/slideLayout35.xml.rels" ContentType="application/vnd.openxmlformats-package.relationships+xml"/>
  <Override PartName="/ppt/slideLayouts/_rels/slideLayout42.xml.rels" ContentType="application/vnd.openxmlformats-package.relationships+xml"/>
  <Override PartName="/ppt/slideLayouts/_rels/slideLayout51.xml.rels" ContentType="application/vnd.openxmlformats-package.relationships+xml"/>
  <Override PartName="/ppt/slideLayouts/_rels/slideLayout58.xml.rels" ContentType="application/vnd.openxmlformats-package.relationships+xml"/>
  <Override PartName="/ppt/slideLayouts/_rels/slideLayout2.xml.rels" ContentType="application/vnd.openxmlformats-package.relationships+xml"/>
  <Override PartName="/ppt/slideLayouts/_rels/slideLayout8.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46.xml.rels" ContentType="application/vnd.openxmlformats-package.relationships+xml"/>
  <Override PartName="/ppt/slideLayouts/_rels/slideLayout53.xml.rels" ContentType="application/vnd.openxmlformats-package.relationships+xml"/>
  <Override PartName="/ppt/slideLayouts/slideLayout56.xml" ContentType="application/vnd.openxmlformats-officedocument.presentationml.slideLayout+xml"/>
  <Override PartName="/ppt/slideLayouts/slideLayout13.xml" ContentType="application/vnd.openxmlformats-officedocument.presentationml.slideLayout+xml"/>
  <Override PartName="/ppt/slideLayouts/slideLayout48.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49.xml" ContentType="application/vnd.openxmlformats-officedocument.presentationml.slideLayout+xml"/>
  <Override PartName="/ppt/slideLayouts/slideLayout10.xml" ContentType="application/vnd.openxmlformats-officedocument.presentationml.slideLayout+xml"/>
  <Override PartName="/ppt/slideLayouts/slideLayout47.xml" ContentType="application/vnd.openxmlformats-officedocument.presentationml.slideLayout+xml"/>
  <Override PartName="/ppt/slideLayouts/slideLayout9.xml" ContentType="application/vnd.openxmlformats-officedocument.presentationml.slideLayout+xml"/>
  <Override PartName="/ppt/slideLayouts/slideLayout29.xml" ContentType="application/vnd.openxmlformats-officedocument.presentationml.slideLayout+xml"/>
  <Override PartName="/ppt/slideLayouts/slideLayout27.xml" ContentType="application/vnd.openxmlformats-officedocument.presentationml.slideLayout+xml"/>
  <Override PartName="/ppt/slideLayouts/slideLayout26.xml" ContentType="application/vnd.openxmlformats-officedocument.presentationml.slideLayout+xml"/>
  <Override PartName="/ppt/slideLayouts/slideLayout25.xml" ContentType="application/vnd.openxmlformats-officedocument.presentationml.slideLayout+xml"/>
  <Override PartName="/ppt/slideLayouts/slideLayout24.xml" ContentType="application/vnd.openxmlformats-officedocument.presentationml.slideLayout+xml"/>
  <Override PartName="/ppt/slideLayouts/slideLayout59.xml" ContentType="application/vnd.openxmlformats-officedocument.presentationml.slideLayout+xml"/>
  <Override PartName="/ppt/slideLayouts/slideLayout22.xml" ContentType="application/vnd.openxmlformats-officedocument.presentationml.slideLayout+xml"/>
  <Override PartName="/ppt/slideLayouts/slideLayout28.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xml" ContentType="application/vnd.openxmlformats-officedocument.presentationml.slideLayout+xml"/>
  <Override PartName="/ppt/slideLayouts/slideLayout21.xml" ContentType="application/vnd.openxmlformats-officedocument.presentationml.slideLayout+xml"/>
  <Override PartName="/ppt/slideLayouts/slideLayout58.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9.xml" ContentType="application/vnd.openxmlformats-officedocument.presentationml.slideLayout+xml"/>
  <Override PartName="/ppt/slideLayouts/slideLayout57.xml" ContentType="application/vnd.openxmlformats-officedocument.presentationml.slideLayout+xml"/>
  <Override PartName="/ppt/slideLayouts/slideLayout20.xml" ContentType="application/vnd.openxmlformats-officedocument.presentationml.slideLayout+xml"/>
  <Override PartName="/ppt/slideLayouts/slideLayout23.xml" ContentType="application/vnd.openxmlformats-officedocument.presentationml.slideLayout+xml"/>
  <Override PartName="/ppt/slideLayouts/slideLayout60.xml" ContentType="application/vnd.openxmlformats-officedocument.presentationml.slideLayout+xml"/>
  <Override PartName="/ppt/slideLayouts/slideLayout18.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2.xml" ContentType="application/vnd.openxmlformats-officedocument.presentationml.slideLayout+xml"/>
  <Override PartName="/ppt/slideLayouts/slideLayout40.xml" ContentType="application/vnd.openxmlformats-officedocument.presentationml.slideLayout+xml"/>
  <Override PartName="/ppt/slideLayouts/slideLayout3.xml" ContentType="application/vnd.openxmlformats-officedocument.presentationml.slideLayout+xml"/>
  <Override PartName="/ppt/slideLayouts/slideLayout41.xml" ContentType="application/vnd.openxmlformats-officedocument.presentationml.slideLayout+xml"/>
  <Override PartName="/ppt/slideLayouts/slideLayout4.xml" ContentType="application/vnd.openxmlformats-officedocument.presentationml.slideLayout+xml"/>
  <Override PartName="/ppt/slideLayouts/slideLayout42.xml" ContentType="application/vnd.openxmlformats-officedocument.presentationml.slideLayout+xml"/>
  <Override PartName="/ppt/slideLayouts/slideLayout5.xml" ContentType="application/vnd.openxmlformats-officedocument.presentationml.slideLayout+xml"/>
  <Override PartName="/ppt/slideLayouts/slideLayout43.xml" ContentType="application/vnd.openxmlformats-officedocument.presentationml.slideLayout+xml"/>
  <Override PartName="/ppt/slideLayouts/slideLayout6.xml" ContentType="application/vnd.openxmlformats-officedocument.presentationml.slideLayout+xml"/>
  <Override PartName="/ppt/slideLayouts/slideLayout44.xml" ContentType="application/vnd.openxmlformats-officedocument.presentationml.slideLayout+xml"/>
  <Override PartName="/ppt/slideLayouts/slideLayout7.xml" ContentType="application/vnd.openxmlformats-officedocument.presentationml.slideLayout+xml"/>
  <Override PartName="/ppt/slideLayouts/slideLayout45.xml" ContentType="application/vnd.openxmlformats-officedocument.presentationml.slideLayout+xml"/>
  <Override PartName="/ppt/slideLayouts/slideLayout8.xml" ContentType="application/vnd.openxmlformats-officedocument.presentationml.slideLayout+xml"/>
  <Override PartName="/ppt/slideLayouts/slideLayout46.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presProps.xml" ContentType="application/vnd.openxmlformats-officedocument.presentationml.presPro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18.xml" ContentType="application/vnd.openxmlformats-officedocument.presentationml.slide+xml"/>
  <Override PartName="/ppt/slides/slide3.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_rels/slide2.xml.rels" ContentType="application/vnd.openxmlformats-package.relationships+xml"/>
  <Override PartName="/ppt/slides/_rels/slide20.xml.rels" ContentType="application/vnd.openxmlformats-package.relationships+xml"/>
  <Override PartName="/ppt/slides/_rels/slide1.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21.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0.xml.rels" ContentType="application/vnd.openxmlformats-package.relationships+xml"/>
  <Override PartName="/ppt/slides/_rels/slide23.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22.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19.xml.rels" ContentType="application/vnd.openxmlformats-package.relationships+xml"/>
  <Override PartName="/ppt/slides/slide16.xml" ContentType="application/vnd.openxmlformats-officedocument.presentationml.slide+xml"/>
  <Override PartName="/ppt/slides/slide1.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 id="2147483674" r:id="rId4"/>
    <p:sldMasterId id="2147483687" r:id="rId5"/>
    <p:sldMasterId id="2147483700" r:id="rId6"/>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Lst>
  <p:sldSz cx="9144000" cy="51435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Relationship Id="rId23" Type="http://schemas.openxmlformats.org/officeDocument/2006/relationships/slide" Target="slides/slide17.xml"/><Relationship Id="rId24" Type="http://schemas.openxmlformats.org/officeDocument/2006/relationships/slide" Target="slides/slide18.xml"/><Relationship Id="rId25" Type="http://schemas.openxmlformats.org/officeDocument/2006/relationships/slide" Target="slides/slide19.xml"/><Relationship Id="rId26" Type="http://schemas.openxmlformats.org/officeDocument/2006/relationships/slide" Target="slides/slide20.xml"/><Relationship Id="rId27" Type="http://schemas.openxmlformats.org/officeDocument/2006/relationships/slide" Target="slides/slide21.xml"/><Relationship Id="rId28" Type="http://schemas.openxmlformats.org/officeDocument/2006/relationships/slide" Target="slides/slide22.xml"/><Relationship Id="rId29" Type="http://schemas.openxmlformats.org/officeDocument/2006/relationships/slide" Target="slides/slide23.xml"/><Relationship Id="rId30"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7.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38.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39.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0.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1.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2.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3.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5.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6.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7.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8.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9.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0.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1.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2.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3.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4.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6.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7.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8.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9.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0.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32" name="PlaceHolder 2"/>
          <p:cNvSpPr>
            <a:spLocks noGrp="1"/>
          </p:cNvSpPr>
          <p:nvPr>
            <p:ph/>
          </p:nvPr>
        </p:nvSpPr>
        <p:spPr>
          <a:xfrm>
            <a:off x="457200" y="120348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3" name="PlaceHolder 3"/>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35"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6"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7"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8" name="PlaceHolder 5"/>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40" name="PlaceHolder 2"/>
          <p:cNvSpPr>
            <a:spLocks noGrp="1"/>
          </p:cNvSpPr>
          <p:nvPr>
            <p:ph/>
          </p:nvPr>
        </p:nvSpPr>
        <p:spPr>
          <a:xfrm>
            <a:off x="45720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41" name="PlaceHolder 3"/>
          <p:cNvSpPr>
            <a:spLocks noGrp="1"/>
          </p:cNvSpPr>
          <p:nvPr>
            <p:ph/>
          </p:nvPr>
        </p:nvSpPr>
        <p:spPr>
          <a:xfrm>
            <a:off x="323964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42" name="PlaceHolder 4"/>
          <p:cNvSpPr>
            <a:spLocks noGrp="1"/>
          </p:cNvSpPr>
          <p:nvPr>
            <p:ph/>
          </p:nvPr>
        </p:nvSpPr>
        <p:spPr>
          <a:xfrm>
            <a:off x="602208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43" name="PlaceHolder 5"/>
          <p:cNvSpPr>
            <a:spLocks noGrp="1"/>
          </p:cNvSpPr>
          <p:nvPr>
            <p:ph/>
          </p:nvPr>
        </p:nvSpPr>
        <p:spPr>
          <a:xfrm>
            <a:off x="45720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44" name="PlaceHolder 6"/>
          <p:cNvSpPr>
            <a:spLocks noGrp="1"/>
          </p:cNvSpPr>
          <p:nvPr>
            <p:ph/>
          </p:nvPr>
        </p:nvSpPr>
        <p:spPr>
          <a:xfrm>
            <a:off x="323964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45" name="PlaceHolder 7"/>
          <p:cNvSpPr>
            <a:spLocks noGrp="1"/>
          </p:cNvSpPr>
          <p:nvPr>
            <p:ph/>
          </p:nvPr>
        </p:nvSpPr>
        <p:spPr>
          <a:xfrm>
            <a:off x="602208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6"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57" name="PlaceHolder 2"/>
          <p:cNvSpPr>
            <a:spLocks noGrp="1"/>
          </p:cNvSpPr>
          <p:nvPr>
            <p:ph type="subTitle"/>
          </p:nvPr>
        </p:nvSpPr>
        <p:spPr>
          <a:xfrm>
            <a:off x="457200" y="1203480"/>
            <a:ext cx="8229240" cy="2982960"/>
          </a:xfrm>
          <a:prstGeom prst="rect">
            <a:avLst/>
          </a:prstGeom>
          <a:noFill/>
          <a:ln w="0">
            <a:noFill/>
          </a:ln>
        </p:spPr>
        <p:txBody>
          <a:bodyPr lIns="0" rIns="0" tIns="0" bIns="0" anchor="ctr">
            <a:noAutofit/>
          </a:bodyPr>
          <a:p>
            <a:pPr indent="0" algn="ctr">
              <a:buNone/>
            </a:pPr>
            <a:endParaRPr b="0" lang="fi-FI" sz="3200" spc="-1" strike="noStrike">
              <a:solidFill>
                <a:srgbClr val="000000"/>
              </a:solidFill>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59" name="PlaceHolder 2"/>
          <p:cNvSpPr>
            <a:spLocks noGrp="1"/>
          </p:cNvSpPr>
          <p:nvPr>
            <p:ph/>
          </p:nvPr>
        </p:nvSpPr>
        <p:spPr>
          <a:xfrm>
            <a:off x="457200" y="1203480"/>
            <a:ext cx="822924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60"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61"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62"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6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64" name="PlaceHolder 1"/>
          <p:cNvSpPr>
            <a:spLocks noGrp="1"/>
          </p:cNvSpPr>
          <p:nvPr>
            <p:ph type="subTitle"/>
          </p:nvPr>
        </p:nvSpPr>
        <p:spPr>
          <a:xfrm>
            <a:off x="457200" y="205200"/>
            <a:ext cx="8229240" cy="3981240"/>
          </a:xfrm>
          <a:prstGeom prst="rect">
            <a:avLst/>
          </a:prstGeom>
          <a:noFill/>
          <a:ln w="0">
            <a:noFill/>
          </a:ln>
        </p:spPr>
        <p:txBody>
          <a:bodyPr lIns="0" rIns="0" tIns="0" bIns="0" anchor="ctr">
            <a:noAutofit/>
          </a:bodyPr>
          <a:p>
            <a:pPr algn="ctr"/>
            <a:endParaRPr b="0" lang="fi-FI" sz="3200" spc="-1" strike="noStrike">
              <a:solidFill>
                <a:srgbClr val="000000"/>
              </a:solidFill>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65"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66"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67"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68"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0"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1" name="PlaceHolder 2"/>
          <p:cNvSpPr>
            <a:spLocks noGrp="1"/>
          </p:cNvSpPr>
          <p:nvPr>
            <p:ph type="subTitle"/>
          </p:nvPr>
        </p:nvSpPr>
        <p:spPr>
          <a:xfrm>
            <a:off x="457200" y="1203480"/>
            <a:ext cx="8229240" cy="2982960"/>
          </a:xfrm>
          <a:prstGeom prst="rect">
            <a:avLst/>
          </a:prstGeom>
          <a:noFill/>
          <a:ln w="0">
            <a:noFill/>
          </a:ln>
        </p:spPr>
        <p:txBody>
          <a:bodyPr lIns="0" rIns="0" tIns="0" bIns="0" anchor="ctr">
            <a:noAutofit/>
          </a:bodyPr>
          <a:p>
            <a:pPr indent="0" algn="ctr">
              <a:buNone/>
            </a:pPr>
            <a:endParaRPr b="0" lang="fi-FI" sz="3200" spc="-1" strike="noStrike">
              <a:solidFill>
                <a:srgbClr val="000000"/>
              </a:solidFill>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70"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71"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72" name="PlaceHolder 4"/>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7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74"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75"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76" name="PlaceHolder 4"/>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7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78" name="PlaceHolder 2"/>
          <p:cNvSpPr>
            <a:spLocks noGrp="1"/>
          </p:cNvSpPr>
          <p:nvPr>
            <p:ph/>
          </p:nvPr>
        </p:nvSpPr>
        <p:spPr>
          <a:xfrm>
            <a:off x="457200" y="120348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79" name="PlaceHolder 3"/>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80"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81"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82"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83"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84" name="PlaceHolder 5"/>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85"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86" name="PlaceHolder 2"/>
          <p:cNvSpPr>
            <a:spLocks noGrp="1"/>
          </p:cNvSpPr>
          <p:nvPr>
            <p:ph/>
          </p:nvPr>
        </p:nvSpPr>
        <p:spPr>
          <a:xfrm>
            <a:off x="45720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87" name="PlaceHolder 3"/>
          <p:cNvSpPr>
            <a:spLocks noGrp="1"/>
          </p:cNvSpPr>
          <p:nvPr>
            <p:ph/>
          </p:nvPr>
        </p:nvSpPr>
        <p:spPr>
          <a:xfrm>
            <a:off x="323964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88" name="PlaceHolder 4"/>
          <p:cNvSpPr>
            <a:spLocks noGrp="1"/>
          </p:cNvSpPr>
          <p:nvPr>
            <p:ph/>
          </p:nvPr>
        </p:nvSpPr>
        <p:spPr>
          <a:xfrm>
            <a:off x="602208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89" name="PlaceHolder 5"/>
          <p:cNvSpPr>
            <a:spLocks noGrp="1"/>
          </p:cNvSpPr>
          <p:nvPr>
            <p:ph/>
          </p:nvPr>
        </p:nvSpPr>
        <p:spPr>
          <a:xfrm>
            <a:off x="45720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90" name="PlaceHolder 6"/>
          <p:cNvSpPr>
            <a:spLocks noGrp="1"/>
          </p:cNvSpPr>
          <p:nvPr>
            <p:ph/>
          </p:nvPr>
        </p:nvSpPr>
        <p:spPr>
          <a:xfrm>
            <a:off x="323964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91" name="PlaceHolder 7"/>
          <p:cNvSpPr>
            <a:spLocks noGrp="1"/>
          </p:cNvSpPr>
          <p:nvPr>
            <p:ph/>
          </p:nvPr>
        </p:nvSpPr>
        <p:spPr>
          <a:xfrm>
            <a:off x="602208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02"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03" name="PlaceHolder 2"/>
          <p:cNvSpPr>
            <a:spLocks noGrp="1"/>
          </p:cNvSpPr>
          <p:nvPr>
            <p:ph type="subTitle"/>
          </p:nvPr>
        </p:nvSpPr>
        <p:spPr>
          <a:xfrm>
            <a:off x="457200" y="1203480"/>
            <a:ext cx="8229240" cy="2982960"/>
          </a:xfrm>
          <a:prstGeom prst="rect">
            <a:avLst/>
          </a:prstGeom>
          <a:noFill/>
          <a:ln w="0">
            <a:noFill/>
          </a:ln>
        </p:spPr>
        <p:txBody>
          <a:bodyPr lIns="0" rIns="0" tIns="0" bIns="0" anchor="ctr">
            <a:noAutofit/>
          </a:bodyPr>
          <a:p>
            <a:pPr indent="0" algn="ctr">
              <a:buNone/>
            </a:pPr>
            <a:endParaRPr b="0" lang="fi-FI" sz="3200" spc="-1" strike="noStrike">
              <a:solidFill>
                <a:srgbClr val="000000"/>
              </a:solidFill>
              <a:latin typeface="Arial"/>
            </a:endParaRPr>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04"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05" name="PlaceHolder 2"/>
          <p:cNvSpPr>
            <a:spLocks noGrp="1"/>
          </p:cNvSpPr>
          <p:nvPr>
            <p:ph/>
          </p:nvPr>
        </p:nvSpPr>
        <p:spPr>
          <a:xfrm>
            <a:off x="457200" y="1203480"/>
            <a:ext cx="822924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06"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07"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08"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0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2"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3" name="PlaceHolder 2"/>
          <p:cNvSpPr>
            <a:spLocks noGrp="1"/>
          </p:cNvSpPr>
          <p:nvPr>
            <p:ph/>
          </p:nvPr>
        </p:nvSpPr>
        <p:spPr>
          <a:xfrm>
            <a:off x="457200" y="1203480"/>
            <a:ext cx="822924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10" name="PlaceHolder 1"/>
          <p:cNvSpPr>
            <a:spLocks noGrp="1"/>
          </p:cNvSpPr>
          <p:nvPr>
            <p:ph type="subTitle"/>
          </p:nvPr>
        </p:nvSpPr>
        <p:spPr>
          <a:xfrm>
            <a:off x="457200" y="205200"/>
            <a:ext cx="8229240" cy="3981240"/>
          </a:xfrm>
          <a:prstGeom prst="rect">
            <a:avLst/>
          </a:prstGeom>
          <a:noFill/>
          <a:ln w="0">
            <a:noFill/>
          </a:ln>
        </p:spPr>
        <p:txBody>
          <a:bodyPr lIns="0" rIns="0" tIns="0" bIns="0" anchor="ctr">
            <a:noAutofit/>
          </a:bodyPr>
          <a:p>
            <a:pPr algn="ctr"/>
            <a:endParaRPr b="0" lang="fi-FI" sz="3200" spc="-1" strike="noStrike">
              <a:solidFill>
                <a:srgbClr val="000000"/>
              </a:solidFill>
              <a:latin typeface="Arial"/>
            </a:endParaRPr>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1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12"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13"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14"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15"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16"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17"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18" name="PlaceHolder 4"/>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1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20"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21"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22" name="PlaceHolder 4"/>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2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24" name="PlaceHolder 2"/>
          <p:cNvSpPr>
            <a:spLocks noGrp="1"/>
          </p:cNvSpPr>
          <p:nvPr>
            <p:ph/>
          </p:nvPr>
        </p:nvSpPr>
        <p:spPr>
          <a:xfrm>
            <a:off x="457200" y="120348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25" name="PlaceHolder 3"/>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26"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27"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28"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29"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30" name="PlaceHolder 5"/>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3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32" name="PlaceHolder 2"/>
          <p:cNvSpPr>
            <a:spLocks noGrp="1"/>
          </p:cNvSpPr>
          <p:nvPr>
            <p:ph/>
          </p:nvPr>
        </p:nvSpPr>
        <p:spPr>
          <a:xfrm>
            <a:off x="45720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33" name="PlaceHolder 3"/>
          <p:cNvSpPr>
            <a:spLocks noGrp="1"/>
          </p:cNvSpPr>
          <p:nvPr>
            <p:ph/>
          </p:nvPr>
        </p:nvSpPr>
        <p:spPr>
          <a:xfrm>
            <a:off x="323964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34" name="PlaceHolder 4"/>
          <p:cNvSpPr>
            <a:spLocks noGrp="1"/>
          </p:cNvSpPr>
          <p:nvPr>
            <p:ph/>
          </p:nvPr>
        </p:nvSpPr>
        <p:spPr>
          <a:xfrm>
            <a:off x="602208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35" name="PlaceHolder 5"/>
          <p:cNvSpPr>
            <a:spLocks noGrp="1"/>
          </p:cNvSpPr>
          <p:nvPr>
            <p:ph/>
          </p:nvPr>
        </p:nvSpPr>
        <p:spPr>
          <a:xfrm>
            <a:off x="45720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36" name="PlaceHolder 6"/>
          <p:cNvSpPr>
            <a:spLocks noGrp="1"/>
          </p:cNvSpPr>
          <p:nvPr>
            <p:ph/>
          </p:nvPr>
        </p:nvSpPr>
        <p:spPr>
          <a:xfrm>
            <a:off x="323964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37" name="PlaceHolder 7"/>
          <p:cNvSpPr>
            <a:spLocks noGrp="1"/>
          </p:cNvSpPr>
          <p:nvPr>
            <p:ph/>
          </p:nvPr>
        </p:nvSpPr>
        <p:spPr>
          <a:xfrm>
            <a:off x="602208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3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3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48"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49" name="PlaceHolder 2"/>
          <p:cNvSpPr>
            <a:spLocks noGrp="1"/>
          </p:cNvSpPr>
          <p:nvPr>
            <p:ph type="subTitle"/>
          </p:nvPr>
        </p:nvSpPr>
        <p:spPr>
          <a:xfrm>
            <a:off x="457200" y="1203480"/>
            <a:ext cx="8229240" cy="2982960"/>
          </a:xfrm>
          <a:prstGeom prst="rect">
            <a:avLst/>
          </a:prstGeom>
          <a:noFill/>
          <a:ln w="0">
            <a:noFill/>
          </a:ln>
        </p:spPr>
        <p:txBody>
          <a:bodyPr lIns="0" rIns="0" tIns="0" bIns="0" anchor="ctr">
            <a:noAutofit/>
          </a:bodyPr>
          <a:p>
            <a:pPr indent="0" algn="ctr">
              <a:buNone/>
            </a:pPr>
            <a:endParaRPr b="0" lang="fi-FI" sz="3200" spc="-1" strike="noStrike">
              <a:solidFill>
                <a:srgbClr val="000000"/>
              </a:solidFill>
              <a:latin typeface="Arial"/>
            </a:endParaRPr>
          </a:p>
        </p:txBody>
      </p:sp>
    </p:spTree>
  </p:cSld>
</p:sldLayout>
</file>

<file path=ppt/slideLayouts/slideLayout3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50"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51" name="PlaceHolder 2"/>
          <p:cNvSpPr>
            <a:spLocks noGrp="1"/>
          </p:cNvSpPr>
          <p:nvPr>
            <p:ph/>
          </p:nvPr>
        </p:nvSpPr>
        <p:spPr>
          <a:xfrm>
            <a:off x="457200" y="1203480"/>
            <a:ext cx="822924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5"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6"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52"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53"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54"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55"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Tree>
  </p:cSld>
</p:sldLayout>
</file>

<file path=ppt/slideLayouts/slideLayout4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56" name="PlaceHolder 1"/>
          <p:cNvSpPr>
            <a:spLocks noGrp="1"/>
          </p:cNvSpPr>
          <p:nvPr>
            <p:ph type="subTitle"/>
          </p:nvPr>
        </p:nvSpPr>
        <p:spPr>
          <a:xfrm>
            <a:off x="457200" y="205200"/>
            <a:ext cx="8229240" cy="3981240"/>
          </a:xfrm>
          <a:prstGeom prst="rect">
            <a:avLst/>
          </a:prstGeom>
          <a:noFill/>
          <a:ln w="0">
            <a:noFill/>
          </a:ln>
        </p:spPr>
        <p:txBody>
          <a:bodyPr lIns="0" rIns="0" tIns="0" bIns="0" anchor="ctr">
            <a:noAutofit/>
          </a:bodyPr>
          <a:p>
            <a:pPr algn="ctr"/>
            <a:endParaRPr b="0" lang="fi-FI" sz="3200" spc="-1" strike="noStrike">
              <a:solidFill>
                <a:srgbClr val="000000"/>
              </a:solidFill>
              <a:latin typeface="Arial"/>
            </a:endParaRPr>
          </a:p>
        </p:txBody>
      </p:sp>
    </p:spTree>
  </p:cSld>
</p:sldLayout>
</file>

<file path=ppt/slideLayouts/slideLayout4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5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58"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59"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60"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6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62"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63"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64" name="PlaceHolder 4"/>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65"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66"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67"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68" name="PlaceHolder 4"/>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6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70" name="PlaceHolder 2"/>
          <p:cNvSpPr>
            <a:spLocks noGrp="1"/>
          </p:cNvSpPr>
          <p:nvPr>
            <p:ph/>
          </p:nvPr>
        </p:nvSpPr>
        <p:spPr>
          <a:xfrm>
            <a:off x="457200" y="120348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71" name="PlaceHolder 3"/>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72"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73"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74"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75"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76" name="PlaceHolder 5"/>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7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78" name="PlaceHolder 2"/>
          <p:cNvSpPr>
            <a:spLocks noGrp="1"/>
          </p:cNvSpPr>
          <p:nvPr>
            <p:ph/>
          </p:nvPr>
        </p:nvSpPr>
        <p:spPr>
          <a:xfrm>
            <a:off x="45720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79" name="PlaceHolder 3"/>
          <p:cNvSpPr>
            <a:spLocks noGrp="1"/>
          </p:cNvSpPr>
          <p:nvPr>
            <p:ph/>
          </p:nvPr>
        </p:nvSpPr>
        <p:spPr>
          <a:xfrm>
            <a:off x="323964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80" name="PlaceHolder 4"/>
          <p:cNvSpPr>
            <a:spLocks noGrp="1"/>
          </p:cNvSpPr>
          <p:nvPr>
            <p:ph/>
          </p:nvPr>
        </p:nvSpPr>
        <p:spPr>
          <a:xfrm>
            <a:off x="602208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81" name="PlaceHolder 5"/>
          <p:cNvSpPr>
            <a:spLocks noGrp="1"/>
          </p:cNvSpPr>
          <p:nvPr>
            <p:ph/>
          </p:nvPr>
        </p:nvSpPr>
        <p:spPr>
          <a:xfrm>
            <a:off x="45720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82" name="PlaceHolder 6"/>
          <p:cNvSpPr>
            <a:spLocks noGrp="1"/>
          </p:cNvSpPr>
          <p:nvPr>
            <p:ph/>
          </p:nvPr>
        </p:nvSpPr>
        <p:spPr>
          <a:xfrm>
            <a:off x="323964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83" name="PlaceHolder 7"/>
          <p:cNvSpPr>
            <a:spLocks noGrp="1"/>
          </p:cNvSpPr>
          <p:nvPr>
            <p:ph/>
          </p:nvPr>
        </p:nvSpPr>
        <p:spPr>
          <a:xfrm>
            <a:off x="602208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Tree>
  </p:cSld>
</p:sldLayout>
</file>

<file path=ppt/slideLayouts/slideLayout5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94"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95" name="PlaceHolder 2"/>
          <p:cNvSpPr>
            <a:spLocks noGrp="1"/>
          </p:cNvSpPr>
          <p:nvPr>
            <p:ph type="subTitle"/>
          </p:nvPr>
        </p:nvSpPr>
        <p:spPr>
          <a:xfrm>
            <a:off x="457200" y="1203480"/>
            <a:ext cx="8229240" cy="2982960"/>
          </a:xfrm>
          <a:prstGeom prst="rect">
            <a:avLst/>
          </a:prstGeom>
          <a:noFill/>
          <a:ln w="0">
            <a:noFill/>
          </a:ln>
        </p:spPr>
        <p:txBody>
          <a:bodyPr lIns="0" rIns="0" tIns="0" bIns="0" anchor="ctr">
            <a:noAutofit/>
          </a:bodyPr>
          <a:p>
            <a:pPr indent="0" algn="ctr">
              <a:buNone/>
            </a:pPr>
            <a:endParaRPr b="0" lang="fi-FI" sz="3200" spc="-1" strike="noStrike">
              <a:solidFill>
                <a:srgbClr val="000000"/>
              </a:solidFill>
              <a:latin typeface="Arial"/>
            </a:endParaRPr>
          </a:p>
        </p:txBody>
      </p:sp>
    </p:spTree>
  </p:cSld>
</p:sldLayout>
</file>

<file path=ppt/slideLayouts/slideLayout5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96"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97" name="PlaceHolder 2"/>
          <p:cNvSpPr>
            <a:spLocks noGrp="1"/>
          </p:cNvSpPr>
          <p:nvPr>
            <p:ph/>
          </p:nvPr>
        </p:nvSpPr>
        <p:spPr>
          <a:xfrm>
            <a:off x="457200" y="1203480"/>
            <a:ext cx="822924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5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98"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99"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00"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5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20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Tree>
  </p:cSld>
</p:sldLayout>
</file>

<file path=ppt/slideLayouts/slideLayout5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202" name="PlaceHolder 1"/>
          <p:cNvSpPr>
            <a:spLocks noGrp="1"/>
          </p:cNvSpPr>
          <p:nvPr>
            <p:ph type="subTitle"/>
          </p:nvPr>
        </p:nvSpPr>
        <p:spPr>
          <a:xfrm>
            <a:off x="457200" y="205200"/>
            <a:ext cx="8229240" cy="3981240"/>
          </a:xfrm>
          <a:prstGeom prst="rect">
            <a:avLst/>
          </a:prstGeom>
          <a:noFill/>
          <a:ln w="0">
            <a:noFill/>
          </a:ln>
        </p:spPr>
        <p:txBody>
          <a:bodyPr lIns="0" rIns="0" tIns="0" bIns="0" anchor="ctr">
            <a:noAutofit/>
          </a:bodyPr>
          <a:p>
            <a:pPr algn="ctr"/>
            <a:endParaRPr b="0" lang="fi-FI" sz="3200" spc="-1" strike="noStrike">
              <a:solidFill>
                <a:srgbClr val="000000"/>
              </a:solidFill>
              <a:latin typeface="Arial"/>
            </a:endParaRPr>
          </a:p>
        </p:txBody>
      </p:sp>
    </p:spTree>
  </p:cSld>
</p:sldLayout>
</file>

<file path=ppt/slideLayouts/slideLayout5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20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04"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05"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06"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5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0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08"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09"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10" name="PlaceHolder 4"/>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5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1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12"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13"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14" name="PlaceHolder 4"/>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5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15"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16" name="PlaceHolder 2"/>
          <p:cNvSpPr>
            <a:spLocks noGrp="1"/>
          </p:cNvSpPr>
          <p:nvPr>
            <p:ph/>
          </p:nvPr>
        </p:nvSpPr>
        <p:spPr>
          <a:xfrm>
            <a:off x="457200" y="120348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17" name="PlaceHolder 3"/>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5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18"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19"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0"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1"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2" name="PlaceHolder 5"/>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8" name="PlaceHolder 1"/>
          <p:cNvSpPr>
            <a:spLocks noGrp="1"/>
          </p:cNvSpPr>
          <p:nvPr>
            <p:ph type="subTitle"/>
          </p:nvPr>
        </p:nvSpPr>
        <p:spPr>
          <a:xfrm>
            <a:off x="457200" y="205200"/>
            <a:ext cx="8229240" cy="3981240"/>
          </a:xfrm>
          <a:prstGeom prst="rect">
            <a:avLst/>
          </a:prstGeom>
          <a:noFill/>
          <a:ln w="0">
            <a:noFill/>
          </a:ln>
        </p:spPr>
        <p:txBody>
          <a:bodyPr lIns="0" rIns="0" tIns="0" bIns="0" anchor="ctr">
            <a:noAutofit/>
          </a:bodyPr>
          <a:p>
            <a:pPr algn="ctr"/>
            <a:endParaRPr b="0" lang="fi-FI" sz="3200" spc="-1" strike="noStrike">
              <a:solidFill>
                <a:srgbClr val="000000"/>
              </a:solidFill>
              <a:latin typeface="Arial"/>
            </a:endParaRPr>
          </a:p>
        </p:txBody>
      </p:sp>
    </p:spTree>
  </p:cSld>
</p:sldLayout>
</file>

<file path=ppt/slideLayouts/slideLayout6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22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24" name="PlaceHolder 2"/>
          <p:cNvSpPr>
            <a:spLocks noGrp="1"/>
          </p:cNvSpPr>
          <p:nvPr>
            <p:ph/>
          </p:nvPr>
        </p:nvSpPr>
        <p:spPr>
          <a:xfrm>
            <a:off x="45720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5" name="PlaceHolder 3"/>
          <p:cNvSpPr>
            <a:spLocks noGrp="1"/>
          </p:cNvSpPr>
          <p:nvPr>
            <p:ph/>
          </p:nvPr>
        </p:nvSpPr>
        <p:spPr>
          <a:xfrm>
            <a:off x="323964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6" name="PlaceHolder 4"/>
          <p:cNvSpPr>
            <a:spLocks noGrp="1"/>
          </p:cNvSpPr>
          <p:nvPr>
            <p:ph/>
          </p:nvPr>
        </p:nvSpPr>
        <p:spPr>
          <a:xfrm>
            <a:off x="602208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7" name="PlaceHolder 5"/>
          <p:cNvSpPr>
            <a:spLocks noGrp="1"/>
          </p:cNvSpPr>
          <p:nvPr>
            <p:ph/>
          </p:nvPr>
        </p:nvSpPr>
        <p:spPr>
          <a:xfrm>
            <a:off x="45720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8" name="PlaceHolder 6"/>
          <p:cNvSpPr>
            <a:spLocks noGrp="1"/>
          </p:cNvSpPr>
          <p:nvPr>
            <p:ph/>
          </p:nvPr>
        </p:nvSpPr>
        <p:spPr>
          <a:xfrm>
            <a:off x="323964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9" name="PlaceHolder 7"/>
          <p:cNvSpPr>
            <a:spLocks noGrp="1"/>
          </p:cNvSpPr>
          <p:nvPr>
            <p:ph/>
          </p:nvPr>
        </p:nvSpPr>
        <p:spPr>
          <a:xfrm>
            <a:off x="602208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0"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1"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4"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5"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6" name="PlaceHolder 4"/>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8"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9"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0" name="PlaceHolder 4"/>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25.xml"/><Relationship Id="rId3" Type="http://schemas.openxmlformats.org/officeDocument/2006/relationships/slideLayout" Target="../slideLayouts/slideLayout26.xml"/><Relationship Id="rId4" Type="http://schemas.openxmlformats.org/officeDocument/2006/relationships/slideLayout" Target="../slideLayouts/slideLayout27.xml"/><Relationship Id="rId5" Type="http://schemas.openxmlformats.org/officeDocument/2006/relationships/slideLayout" Target="../slideLayouts/slideLayout28.xml"/><Relationship Id="rId6" Type="http://schemas.openxmlformats.org/officeDocument/2006/relationships/slideLayout" Target="../slideLayouts/slideLayout29.xml"/><Relationship Id="rId7" Type="http://schemas.openxmlformats.org/officeDocument/2006/relationships/slideLayout" Target="../slideLayouts/slideLayout30.xml"/><Relationship Id="rId8" Type="http://schemas.openxmlformats.org/officeDocument/2006/relationships/slideLayout" Target="../slideLayouts/slideLayout31.xml"/><Relationship Id="rId9" Type="http://schemas.openxmlformats.org/officeDocument/2006/relationships/slideLayout" Target="../slideLayouts/slideLayout32.xml"/><Relationship Id="rId10" Type="http://schemas.openxmlformats.org/officeDocument/2006/relationships/slideLayout" Target="../slideLayouts/slideLayout33.xml"/><Relationship Id="rId11" Type="http://schemas.openxmlformats.org/officeDocument/2006/relationships/slideLayout" Target="../slideLayouts/slideLayout34.xml"/><Relationship Id="rId12" Type="http://schemas.openxmlformats.org/officeDocument/2006/relationships/slideLayout" Target="../slideLayouts/slideLayout35.xml"/><Relationship Id="rId13" Type="http://schemas.openxmlformats.org/officeDocument/2006/relationships/slideLayout" Target="../slideLayouts/slideLayout36.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slideLayout" Target="../slideLayouts/slideLayout37.xml"/><Relationship Id="rId3" Type="http://schemas.openxmlformats.org/officeDocument/2006/relationships/slideLayout" Target="../slideLayouts/slideLayout38.xml"/><Relationship Id="rId4" Type="http://schemas.openxmlformats.org/officeDocument/2006/relationships/slideLayout" Target="../slideLayouts/slideLayout39.xml"/><Relationship Id="rId5" Type="http://schemas.openxmlformats.org/officeDocument/2006/relationships/slideLayout" Target="../slideLayouts/slideLayout40.xml"/><Relationship Id="rId6" Type="http://schemas.openxmlformats.org/officeDocument/2006/relationships/slideLayout" Target="../slideLayouts/slideLayout41.xml"/><Relationship Id="rId7" Type="http://schemas.openxmlformats.org/officeDocument/2006/relationships/slideLayout" Target="../slideLayouts/slideLayout42.xml"/><Relationship Id="rId8" Type="http://schemas.openxmlformats.org/officeDocument/2006/relationships/slideLayout" Target="../slideLayouts/slideLayout43.xml"/><Relationship Id="rId9" Type="http://schemas.openxmlformats.org/officeDocument/2006/relationships/slideLayout" Target="../slideLayouts/slideLayout44.xml"/><Relationship Id="rId10" Type="http://schemas.openxmlformats.org/officeDocument/2006/relationships/slideLayout" Target="../slideLayouts/slideLayout45.xml"/><Relationship Id="rId11" Type="http://schemas.openxmlformats.org/officeDocument/2006/relationships/slideLayout" Target="../slideLayouts/slideLayout46.xml"/><Relationship Id="rId12" Type="http://schemas.openxmlformats.org/officeDocument/2006/relationships/slideLayout" Target="../slideLayouts/slideLayout47.xml"/><Relationship Id="rId13" Type="http://schemas.openxmlformats.org/officeDocument/2006/relationships/slideLayout" Target="../slideLayouts/slideLayout48.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slideLayout" Target="../slideLayouts/slideLayout49.xml"/><Relationship Id="rId3" Type="http://schemas.openxmlformats.org/officeDocument/2006/relationships/slideLayout" Target="../slideLayouts/slideLayout50.xml"/><Relationship Id="rId4" Type="http://schemas.openxmlformats.org/officeDocument/2006/relationships/slideLayout" Target="../slideLayouts/slideLayout51.xml"/><Relationship Id="rId5" Type="http://schemas.openxmlformats.org/officeDocument/2006/relationships/slideLayout" Target="../slideLayouts/slideLayout52.xml"/><Relationship Id="rId6" Type="http://schemas.openxmlformats.org/officeDocument/2006/relationships/slideLayout" Target="../slideLayouts/slideLayout53.xml"/><Relationship Id="rId7" Type="http://schemas.openxmlformats.org/officeDocument/2006/relationships/slideLayout" Target="../slideLayouts/slideLayout54.xml"/><Relationship Id="rId8" Type="http://schemas.openxmlformats.org/officeDocument/2006/relationships/slideLayout" Target="../slideLayouts/slideLayout55.xml"/><Relationship Id="rId9" Type="http://schemas.openxmlformats.org/officeDocument/2006/relationships/slideLayout" Target="../slideLayouts/slideLayout56.xml"/><Relationship Id="rId10" Type="http://schemas.openxmlformats.org/officeDocument/2006/relationships/slideLayout" Target="../slideLayouts/slideLayout57.xml"/><Relationship Id="rId11" Type="http://schemas.openxmlformats.org/officeDocument/2006/relationships/slideLayout" Target="../slideLayouts/slideLayout58.xml"/><Relationship Id="rId12" Type="http://schemas.openxmlformats.org/officeDocument/2006/relationships/slideLayout" Target="../slideLayouts/slideLayout59.xml"/><Relationship Id="rId13" Type="http://schemas.openxmlformats.org/officeDocument/2006/relationships/slideLayout" Target="../slideLayouts/slideLayout60.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CustomShape 1"/>
          <p:cNvSpPr/>
          <p:nvPr/>
        </p:nvSpPr>
        <p:spPr>
          <a:xfrm>
            <a:off x="3095640" y="297000"/>
            <a:ext cx="5335200" cy="138600"/>
          </a:xfrm>
          <a:prstGeom prst="rect">
            <a:avLst/>
          </a:prstGeom>
          <a:noFill/>
          <a:ln w="0">
            <a:noFill/>
          </a:ln>
        </p:spPr>
        <p:style>
          <a:lnRef idx="0"/>
          <a:fillRef idx="0"/>
          <a:effectRef idx="0"/>
          <a:fontRef idx="minor"/>
        </p:style>
        <p:txBody>
          <a:bodyPr lIns="0" rIns="0" tIns="0" bIns="0" anchor="b">
            <a:noAutofit/>
          </a:bodyPr>
          <a:p>
            <a:pPr marL="1828800" algn="r">
              <a:lnSpc>
                <a:spcPct val="100000"/>
              </a:lnSpc>
            </a:pPr>
            <a:r>
              <a:rPr b="1" lang="en-IE" sz="1400" spc="-1" strike="noStrike">
                <a:solidFill>
                  <a:srgbClr val="000000"/>
                </a:solidFill>
                <a:latin typeface="Times New Roman"/>
                <a:ea typeface="DejaVu Sans"/>
              </a:rPr>
              <a:t>doc: IEEE 802.15-25-0444-02</a:t>
            </a:r>
            <a:endParaRPr b="0" lang="fi-FI" sz="1400" spc="-1" strike="noStrike">
              <a:solidFill>
                <a:srgbClr val="000000"/>
              </a:solidFill>
              <a:latin typeface="Arial"/>
            </a:endParaRPr>
          </a:p>
        </p:txBody>
      </p:sp>
      <p:sp>
        <p:nvSpPr>
          <p:cNvPr id="1" name="Line 2"/>
          <p:cNvSpPr/>
          <p:nvPr/>
        </p:nvSpPr>
        <p:spPr>
          <a:xfrm>
            <a:off x="685800" y="457200"/>
            <a:ext cx="777240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2" name="CustomShape 3"/>
          <p:cNvSpPr/>
          <p:nvPr/>
        </p:nvSpPr>
        <p:spPr>
          <a:xfrm>
            <a:off x="685800" y="4856400"/>
            <a:ext cx="1711440" cy="207360"/>
          </a:xfrm>
          <a:prstGeom prst="rect">
            <a:avLst/>
          </a:prstGeom>
          <a:noFill/>
          <a:ln w="0">
            <a:noFill/>
          </a:ln>
        </p:spPr>
        <p:style>
          <a:lnRef idx="0"/>
          <a:fillRef idx="0"/>
          <a:effectRef idx="0"/>
          <a:fontRef idx="minor"/>
        </p:style>
        <p:txBody>
          <a:bodyPr lIns="0" rIns="0" tIns="0" bIns="0" anchor="t">
            <a:noAutofit/>
          </a:bodyPr>
          <a:p>
            <a:pPr>
              <a:lnSpc>
                <a:spcPct val="100000"/>
              </a:lnSpc>
            </a:pPr>
            <a:r>
              <a:rPr b="0" lang="en-IE" sz="1600" spc="-1" strike="noStrike">
                <a:solidFill>
                  <a:srgbClr val="000000"/>
                </a:solidFill>
                <a:latin typeface="Times New Roman"/>
                <a:ea typeface="DejaVu Sans"/>
              </a:rPr>
              <a:t>Submission</a:t>
            </a:r>
            <a:endParaRPr b="0" lang="fi-FI" sz="1600" spc="-1" strike="noStrike">
              <a:solidFill>
                <a:srgbClr val="000000"/>
              </a:solidFill>
              <a:latin typeface="Arial"/>
            </a:endParaRPr>
          </a:p>
        </p:txBody>
      </p:sp>
      <p:sp>
        <p:nvSpPr>
          <p:cNvPr id="3" name="Line 4"/>
          <p:cNvSpPr/>
          <p:nvPr/>
        </p:nvSpPr>
        <p:spPr>
          <a:xfrm>
            <a:off x="685800" y="485784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4" name="Line 5"/>
          <p:cNvSpPr/>
          <p:nvPr/>
        </p:nvSpPr>
        <p:spPr>
          <a:xfrm>
            <a:off x="685800" y="485640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5" name="CustomShape 6"/>
          <p:cNvSpPr/>
          <p:nvPr/>
        </p:nvSpPr>
        <p:spPr>
          <a:xfrm>
            <a:off x="3749040" y="4856400"/>
            <a:ext cx="1711440" cy="207360"/>
          </a:xfrm>
          <a:prstGeom prst="rect">
            <a:avLst/>
          </a:prstGeom>
          <a:noFill/>
          <a:ln w="0">
            <a:noFill/>
          </a:ln>
        </p:spPr>
        <p:style>
          <a:lnRef idx="0"/>
          <a:fillRef idx="0"/>
          <a:effectRef idx="0"/>
          <a:fontRef idx="minor"/>
        </p:style>
        <p:txBody>
          <a:bodyPr lIns="0" rIns="0" tIns="0" bIns="0" anchor="t">
            <a:noAutofit/>
          </a:bodyPr>
          <a:p>
            <a:pPr algn="ctr">
              <a:lnSpc>
                <a:spcPct val="100000"/>
              </a:lnSpc>
            </a:pPr>
            <a:r>
              <a:rPr b="0" lang="en-IE" sz="1600" spc="-1" strike="noStrike">
                <a:solidFill>
                  <a:srgbClr val="000000"/>
                </a:solidFill>
                <a:latin typeface="Times New Roman"/>
                <a:ea typeface="DejaVu Sans"/>
              </a:rPr>
              <a:t>Page </a:t>
            </a:r>
            <a:fld id="{05470C75-35E5-462E-B3E9-63BAF169639A}" type="slidenum">
              <a:rPr b="0" lang="en-IE" sz="1600" spc="-1" strike="noStrike">
                <a:solidFill>
                  <a:srgbClr val="000000"/>
                </a:solidFill>
                <a:latin typeface="Times New Roman"/>
                <a:ea typeface="DejaVu Sans"/>
              </a:rPr>
              <a:t>&lt;number&gt;</a:t>
            </a:fld>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p:txBody>
      </p:sp>
      <p:sp>
        <p:nvSpPr>
          <p:cNvPr id="6" name="CustomShape 7"/>
          <p:cNvSpPr/>
          <p:nvPr/>
        </p:nvSpPr>
        <p:spPr>
          <a:xfrm>
            <a:off x="5220000" y="4867560"/>
            <a:ext cx="3351600" cy="207360"/>
          </a:xfrm>
          <a:prstGeom prst="rect">
            <a:avLst/>
          </a:prstGeom>
          <a:noFill/>
          <a:ln w="0">
            <a:noFill/>
          </a:ln>
        </p:spPr>
        <p:style>
          <a:lnRef idx="0"/>
          <a:fillRef idx="0"/>
          <a:effectRef idx="0"/>
          <a:fontRef idx="minor"/>
        </p:style>
        <p:txBody>
          <a:bodyPr lIns="0" rIns="0" tIns="0" bIns="0" anchor="t">
            <a:noAutofit/>
          </a:bodyPr>
          <a:p>
            <a:pPr algn="r">
              <a:lnSpc>
                <a:spcPct val="100000"/>
              </a:lnSpc>
            </a:pPr>
            <a:r>
              <a:rPr b="0" lang="en-IE" sz="1600" spc="-1" strike="noStrike">
                <a:solidFill>
                  <a:srgbClr val="000000"/>
                </a:solidFill>
                <a:latin typeface="Times New Roman"/>
                <a:ea typeface="DejaVu Sans"/>
              </a:rPr>
              <a:t>Tero Kivinen, Wi-SUN Alliance</a:t>
            </a:r>
            <a:endParaRPr b="0" lang="fi-FI" sz="1600" spc="-1" strike="noStrike">
              <a:solidFill>
                <a:srgbClr val="000000"/>
              </a:solidFill>
              <a:latin typeface="Arial"/>
            </a:endParaRPr>
          </a:p>
        </p:txBody>
      </p:sp>
      <p:sp>
        <p:nvSpPr>
          <p:cNvPr id="7" name="CustomShape 8"/>
          <p:cNvSpPr/>
          <p:nvPr/>
        </p:nvSpPr>
        <p:spPr>
          <a:xfrm>
            <a:off x="685800" y="274320"/>
            <a:ext cx="2547000" cy="138600"/>
          </a:xfrm>
          <a:prstGeom prst="rect">
            <a:avLst/>
          </a:prstGeom>
          <a:noFill/>
          <a:ln w="0">
            <a:noFill/>
          </a:ln>
        </p:spPr>
        <p:style>
          <a:lnRef idx="0"/>
          <a:fillRef idx="0"/>
          <a:effectRef idx="0"/>
          <a:fontRef idx="minor"/>
        </p:style>
        <p:txBody>
          <a:bodyPr lIns="0" rIns="0" tIns="0" bIns="0" anchor="b">
            <a:noAutofit/>
          </a:bodyPr>
          <a:p>
            <a:pPr>
              <a:lnSpc>
                <a:spcPct val="100000"/>
              </a:lnSpc>
            </a:pPr>
            <a:r>
              <a:rPr b="1" lang="en-IE" sz="1400" spc="-1" strike="noStrike">
                <a:solidFill>
                  <a:srgbClr val="000000"/>
                </a:solidFill>
                <a:latin typeface="Times New Roman"/>
                <a:ea typeface="DejaVu Sans"/>
              </a:rPr>
              <a:t>September 2025</a:t>
            </a:r>
            <a:endParaRPr b="0" lang="fi-FI" sz="1400" spc="-1" strike="noStrike">
              <a:solidFill>
                <a:srgbClr val="000000"/>
              </a:solidFill>
              <a:latin typeface="Arial"/>
            </a:endParaRPr>
          </a:p>
        </p:txBody>
      </p:sp>
      <p:sp>
        <p:nvSpPr>
          <p:cNvPr id="8"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r>
              <a:rPr b="0" lang="fi-FI" sz="4400" spc="-1" strike="noStrike">
                <a:solidFill>
                  <a:srgbClr val="000000"/>
                </a:solidFill>
                <a:latin typeface="Arial"/>
              </a:rPr>
              <a:t>Click to edit the title text </a:t>
            </a:r>
            <a:r>
              <a:rPr b="0" lang="fi-FI" sz="4400" spc="-1" strike="noStrike">
                <a:solidFill>
                  <a:srgbClr val="000000"/>
                </a:solidFill>
                <a:latin typeface="Arial"/>
              </a:rPr>
              <a:t>format</a:t>
            </a:r>
            <a:endParaRPr b="0" lang="fi-FI" sz="4400" spc="-1" strike="noStrike">
              <a:solidFill>
                <a:srgbClr val="000000"/>
              </a:solidFill>
              <a:latin typeface="Arial"/>
            </a:endParaRPr>
          </a:p>
        </p:txBody>
      </p:sp>
      <p:sp>
        <p:nvSpPr>
          <p:cNvPr id="9" name="PlaceHolder 2"/>
          <p:cNvSpPr>
            <a:spLocks noGrp="1"/>
          </p:cNvSpPr>
          <p:nvPr>
            <p:ph type="body"/>
          </p:nvPr>
        </p:nvSpPr>
        <p:spPr>
          <a:xfrm>
            <a:off x="457200" y="1203480"/>
            <a:ext cx="8229240" cy="29829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i-FI" sz="3200" spc="-1" strike="noStrike">
                <a:solidFill>
                  <a:srgbClr val="000000"/>
                </a:solidFill>
                <a:latin typeface="Arial"/>
              </a:rPr>
              <a:t>Click to edit the outline text format</a:t>
            </a:r>
            <a:endParaRPr b="0" lang="fi-FI"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i-FI" sz="2800" spc="-1" strike="noStrike">
                <a:solidFill>
                  <a:srgbClr val="000000"/>
                </a:solidFill>
                <a:latin typeface="Arial"/>
              </a:rPr>
              <a:t>Second Outline Level</a:t>
            </a:r>
            <a:endParaRPr b="0" lang="fi-FI"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i-FI" sz="2400" spc="-1" strike="noStrike">
                <a:solidFill>
                  <a:srgbClr val="000000"/>
                </a:solidFill>
                <a:latin typeface="Arial"/>
              </a:rPr>
              <a:t>Third Outline Level</a:t>
            </a:r>
            <a:endParaRPr b="0" lang="fi-FI"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i-FI" sz="2000" spc="-1" strike="noStrike">
                <a:solidFill>
                  <a:srgbClr val="000000"/>
                </a:solidFill>
                <a:latin typeface="Arial"/>
              </a:rPr>
              <a:t>Fourth Outline Level</a:t>
            </a:r>
            <a:endParaRPr b="0" lang="fi-FI"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i-FI" sz="2000" spc="-1" strike="noStrike">
                <a:solidFill>
                  <a:srgbClr val="000000"/>
                </a:solidFill>
                <a:latin typeface="Arial"/>
              </a:rPr>
              <a:t>Fifth Outline Level</a:t>
            </a:r>
            <a:endParaRPr b="0" lang="fi-FI"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i-FI" sz="2000" spc="-1" strike="noStrike">
                <a:solidFill>
                  <a:srgbClr val="000000"/>
                </a:solidFill>
                <a:latin typeface="Arial"/>
              </a:rPr>
              <a:t>Sixth Outline Level</a:t>
            </a:r>
            <a:endParaRPr b="0" lang="fi-FI"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i-FI" sz="2000" spc="-1" strike="noStrike">
                <a:solidFill>
                  <a:srgbClr val="000000"/>
                </a:solidFill>
                <a:latin typeface="Arial"/>
              </a:rPr>
              <a:t>Seventh Outline Level</a:t>
            </a:r>
            <a:endParaRPr b="0" lang="fi-FI"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 name="CustomShape 1"/>
          <p:cNvSpPr/>
          <p:nvPr/>
        </p:nvSpPr>
        <p:spPr>
          <a:xfrm>
            <a:off x="3095640" y="297000"/>
            <a:ext cx="5335200" cy="138600"/>
          </a:xfrm>
          <a:prstGeom prst="rect">
            <a:avLst/>
          </a:prstGeom>
          <a:noFill/>
          <a:ln w="0">
            <a:noFill/>
          </a:ln>
        </p:spPr>
        <p:style>
          <a:lnRef idx="0"/>
          <a:fillRef idx="0"/>
          <a:effectRef idx="0"/>
          <a:fontRef idx="minor"/>
        </p:style>
        <p:txBody>
          <a:bodyPr lIns="0" rIns="0" tIns="0" bIns="0" anchor="b">
            <a:noAutofit/>
          </a:bodyPr>
          <a:p>
            <a:pPr marL="1828800" algn="r">
              <a:lnSpc>
                <a:spcPct val="100000"/>
              </a:lnSpc>
            </a:pPr>
            <a:r>
              <a:rPr b="1" lang="en-IE" sz="1400" spc="-1" strike="noStrike">
                <a:solidFill>
                  <a:srgbClr val="000000"/>
                </a:solidFill>
                <a:latin typeface="Times New Roman"/>
                <a:ea typeface="DejaVu Sans"/>
              </a:rPr>
              <a:t>doc: IEEE 802.15-25-0444-02</a:t>
            </a:r>
            <a:endParaRPr b="0" lang="fi-FI" sz="1400" spc="-1" strike="noStrike">
              <a:solidFill>
                <a:srgbClr val="000000"/>
              </a:solidFill>
              <a:latin typeface="Arial"/>
            </a:endParaRPr>
          </a:p>
        </p:txBody>
      </p:sp>
      <p:sp>
        <p:nvSpPr>
          <p:cNvPr id="47" name="Line 2"/>
          <p:cNvSpPr/>
          <p:nvPr/>
        </p:nvSpPr>
        <p:spPr>
          <a:xfrm>
            <a:off x="685800" y="457200"/>
            <a:ext cx="777240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48" name="CustomShape 3"/>
          <p:cNvSpPr/>
          <p:nvPr/>
        </p:nvSpPr>
        <p:spPr>
          <a:xfrm>
            <a:off x="685800" y="4856400"/>
            <a:ext cx="1711440" cy="207360"/>
          </a:xfrm>
          <a:prstGeom prst="rect">
            <a:avLst/>
          </a:prstGeom>
          <a:noFill/>
          <a:ln w="0">
            <a:noFill/>
          </a:ln>
        </p:spPr>
        <p:style>
          <a:lnRef idx="0"/>
          <a:fillRef idx="0"/>
          <a:effectRef idx="0"/>
          <a:fontRef idx="minor"/>
        </p:style>
        <p:txBody>
          <a:bodyPr lIns="0" rIns="0" tIns="0" bIns="0" anchor="t">
            <a:noAutofit/>
          </a:bodyPr>
          <a:p>
            <a:pPr>
              <a:lnSpc>
                <a:spcPct val="100000"/>
              </a:lnSpc>
            </a:pPr>
            <a:r>
              <a:rPr b="0" lang="en-IE" sz="1600" spc="-1" strike="noStrike">
                <a:solidFill>
                  <a:srgbClr val="000000"/>
                </a:solidFill>
                <a:latin typeface="Times New Roman"/>
                <a:ea typeface="DejaVu Sans"/>
              </a:rPr>
              <a:t>Submission</a:t>
            </a:r>
            <a:endParaRPr b="0" lang="fi-FI" sz="1600" spc="-1" strike="noStrike">
              <a:solidFill>
                <a:srgbClr val="000000"/>
              </a:solidFill>
              <a:latin typeface="Arial"/>
            </a:endParaRPr>
          </a:p>
        </p:txBody>
      </p:sp>
      <p:sp>
        <p:nvSpPr>
          <p:cNvPr id="49" name="Line 4"/>
          <p:cNvSpPr/>
          <p:nvPr/>
        </p:nvSpPr>
        <p:spPr>
          <a:xfrm>
            <a:off x="685800" y="485784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50" name="Line 5"/>
          <p:cNvSpPr/>
          <p:nvPr/>
        </p:nvSpPr>
        <p:spPr>
          <a:xfrm>
            <a:off x="685800" y="485640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51" name="CustomShape 6"/>
          <p:cNvSpPr/>
          <p:nvPr/>
        </p:nvSpPr>
        <p:spPr>
          <a:xfrm>
            <a:off x="3749040" y="4856400"/>
            <a:ext cx="1711440" cy="207360"/>
          </a:xfrm>
          <a:prstGeom prst="rect">
            <a:avLst/>
          </a:prstGeom>
          <a:noFill/>
          <a:ln w="0">
            <a:noFill/>
          </a:ln>
        </p:spPr>
        <p:style>
          <a:lnRef idx="0"/>
          <a:fillRef idx="0"/>
          <a:effectRef idx="0"/>
          <a:fontRef idx="minor"/>
        </p:style>
        <p:txBody>
          <a:bodyPr lIns="0" rIns="0" tIns="0" bIns="0" anchor="t">
            <a:noAutofit/>
          </a:bodyPr>
          <a:p>
            <a:pPr algn="ctr">
              <a:lnSpc>
                <a:spcPct val="100000"/>
              </a:lnSpc>
            </a:pPr>
            <a:r>
              <a:rPr b="0" lang="en-IE" sz="1600" spc="-1" strike="noStrike">
                <a:solidFill>
                  <a:srgbClr val="000000"/>
                </a:solidFill>
                <a:latin typeface="Times New Roman"/>
                <a:ea typeface="DejaVu Sans"/>
              </a:rPr>
              <a:t>Page </a:t>
            </a:r>
            <a:fld id="{91A47627-4C84-4ACC-978D-84E7E3F7355D}" type="slidenum">
              <a:rPr b="0" lang="en-IE" sz="1600" spc="-1" strike="noStrike">
                <a:solidFill>
                  <a:srgbClr val="000000"/>
                </a:solidFill>
                <a:latin typeface="Times New Roman"/>
                <a:ea typeface="DejaVu Sans"/>
              </a:rPr>
              <a:t>&lt;number&gt;</a:t>
            </a:fld>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p:txBody>
      </p:sp>
      <p:sp>
        <p:nvSpPr>
          <p:cNvPr id="52" name="CustomShape 7"/>
          <p:cNvSpPr/>
          <p:nvPr/>
        </p:nvSpPr>
        <p:spPr>
          <a:xfrm>
            <a:off x="5220000" y="4867560"/>
            <a:ext cx="3351600" cy="207360"/>
          </a:xfrm>
          <a:prstGeom prst="rect">
            <a:avLst/>
          </a:prstGeom>
          <a:noFill/>
          <a:ln w="0">
            <a:noFill/>
          </a:ln>
        </p:spPr>
        <p:style>
          <a:lnRef idx="0"/>
          <a:fillRef idx="0"/>
          <a:effectRef idx="0"/>
          <a:fontRef idx="minor"/>
        </p:style>
        <p:txBody>
          <a:bodyPr lIns="0" rIns="0" tIns="0" bIns="0" anchor="t">
            <a:noAutofit/>
          </a:bodyPr>
          <a:p>
            <a:pPr algn="r">
              <a:lnSpc>
                <a:spcPct val="100000"/>
              </a:lnSpc>
            </a:pPr>
            <a:r>
              <a:rPr b="0" lang="en-IE" sz="1600" spc="-1" strike="noStrike">
                <a:solidFill>
                  <a:srgbClr val="000000"/>
                </a:solidFill>
                <a:latin typeface="Times New Roman"/>
                <a:ea typeface="DejaVu Sans"/>
              </a:rPr>
              <a:t>Tero Kivinen, Wi-SUN Alliance</a:t>
            </a:r>
            <a:endParaRPr b="0" lang="fi-FI" sz="1600" spc="-1" strike="noStrike">
              <a:solidFill>
                <a:srgbClr val="000000"/>
              </a:solidFill>
              <a:latin typeface="Arial"/>
            </a:endParaRPr>
          </a:p>
        </p:txBody>
      </p:sp>
      <p:sp>
        <p:nvSpPr>
          <p:cNvPr id="53" name="CustomShape 8"/>
          <p:cNvSpPr/>
          <p:nvPr/>
        </p:nvSpPr>
        <p:spPr>
          <a:xfrm>
            <a:off x="685800" y="274320"/>
            <a:ext cx="2547000" cy="138600"/>
          </a:xfrm>
          <a:prstGeom prst="rect">
            <a:avLst/>
          </a:prstGeom>
          <a:noFill/>
          <a:ln w="0">
            <a:noFill/>
          </a:ln>
        </p:spPr>
        <p:style>
          <a:lnRef idx="0"/>
          <a:fillRef idx="0"/>
          <a:effectRef idx="0"/>
          <a:fontRef idx="minor"/>
        </p:style>
        <p:txBody>
          <a:bodyPr lIns="0" rIns="0" tIns="0" bIns="0" anchor="b">
            <a:noAutofit/>
          </a:bodyPr>
          <a:p>
            <a:pPr>
              <a:lnSpc>
                <a:spcPct val="100000"/>
              </a:lnSpc>
            </a:pPr>
            <a:r>
              <a:rPr b="1" lang="en-IE" sz="1400" spc="-1" strike="noStrike">
                <a:solidFill>
                  <a:srgbClr val="000000"/>
                </a:solidFill>
                <a:latin typeface="Times New Roman"/>
                <a:ea typeface="DejaVu Sans"/>
              </a:rPr>
              <a:t>September 2025</a:t>
            </a:r>
            <a:endParaRPr b="0" lang="fi-FI" sz="1400" spc="-1" strike="noStrike">
              <a:solidFill>
                <a:srgbClr val="000000"/>
              </a:solidFill>
              <a:latin typeface="Arial"/>
            </a:endParaRPr>
          </a:p>
        </p:txBody>
      </p:sp>
      <p:sp>
        <p:nvSpPr>
          <p:cNvPr id="54"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r>
              <a:rPr b="0" lang="fi-FI" sz="4400" spc="-1" strike="noStrike">
                <a:solidFill>
                  <a:srgbClr val="000000"/>
                </a:solidFill>
                <a:latin typeface="Arial"/>
              </a:rPr>
              <a:t>Click to edit the title text </a:t>
            </a:r>
            <a:r>
              <a:rPr b="0" lang="fi-FI" sz="4400" spc="-1" strike="noStrike">
                <a:solidFill>
                  <a:srgbClr val="000000"/>
                </a:solidFill>
                <a:latin typeface="Arial"/>
              </a:rPr>
              <a:t>format</a:t>
            </a:r>
            <a:endParaRPr b="0" lang="fi-FI" sz="4400" spc="-1" strike="noStrike">
              <a:solidFill>
                <a:srgbClr val="000000"/>
              </a:solidFill>
              <a:latin typeface="Arial"/>
            </a:endParaRPr>
          </a:p>
        </p:txBody>
      </p:sp>
      <p:sp>
        <p:nvSpPr>
          <p:cNvPr id="55" name="PlaceHolder 2"/>
          <p:cNvSpPr>
            <a:spLocks noGrp="1"/>
          </p:cNvSpPr>
          <p:nvPr>
            <p:ph type="body"/>
          </p:nvPr>
        </p:nvSpPr>
        <p:spPr>
          <a:xfrm>
            <a:off x="457200" y="1203480"/>
            <a:ext cx="8229240" cy="29829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i-FI" sz="3200" spc="-1" strike="noStrike">
                <a:solidFill>
                  <a:srgbClr val="000000"/>
                </a:solidFill>
                <a:latin typeface="Arial"/>
              </a:rPr>
              <a:t>Click to edit the outline text format</a:t>
            </a:r>
            <a:endParaRPr b="0" lang="fi-FI"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i-FI" sz="2800" spc="-1" strike="noStrike">
                <a:solidFill>
                  <a:srgbClr val="000000"/>
                </a:solidFill>
                <a:latin typeface="Arial"/>
              </a:rPr>
              <a:t>Second Outline Level</a:t>
            </a:r>
            <a:endParaRPr b="0" lang="fi-FI"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i-FI" sz="2400" spc="-1" strike="noStrike">
                <a:solidFill>
                  <a:srgbClr val="000000"/>
                </a:solidFill>
                <a:latin typeface="Arial"/>
              </a:rPr>
              <a:t>Third Outline Level</a:t>
            </a:r>
            <a:endParaRPr b="0" lang="fi-FI"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i-FI" sz="2000" spc="-1" strike="noStrike">
                <a:solidFill>
                  <a:srgbClr val="000000"/>
                </a:solidFill>
                <a:latin typeface="Arial"/>
              </a:rPr>
              <a:t>Fourth Outline Level</a:t>
            </a:r>
            <a:endParaRPr b="0" lang="fi-FI"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i-FI" sz="2000" spc="-1" strike="noStrike">
                <a:solidFill>
                  <a:srgbClr val="000000"/>
                </a:solidFill>
                <a:latin typeface="Arial"/>
              </a:rPr>
              <a:t>Fifth Outline Level</a:t>
            </a:r>
            <a:endParaRPr b="0" lang="fi-FI"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i-FI" sz="2000" spc="-1" strike="noStrike">
                <a:solidFill>
                  <a:srgbClr val="000000"/>
                </a:solidFill>
                <a:latin typeface="Arial"/>
              </a:rPr>
              <a:t>Sixth Outline Level</a:t>
            </a:r>
            <a:endParaRPr b="0" lang="fi-FI"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i-FI" sz="2000" spc="-1" strike="noStrike">
                <a:solidFill>
                  <a:srgbClr val="000000"/>
                </a:solidFill>
                <a:latin typeface="Arial"/>
              </a:rPr>
              <a:t>Seventh Outline Level</a:t>
            </a:r>
            <a:endParaRPr b="0" lang="fi-FI"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2" name="CustomShape 1"/>
          <p:cNvSpPr/>
          <p:nvPr/>
        </p:nvSpPr>
        <p:spPr>
          <a:xfrm>
            <a:off x="3095640" y="297000"/>
            <a:ext cx="5335200" cy="138600"/>
          </a:xfrm>
          <a:prstGeom prst="rect">
            <a:avLst/>
          </a:prstGeom>
          <a:noFill/>
          <a:ln w="0">
            <a:noFill/>
          </a:ln>
        </p:spPr>
        <p:style>
          <a:lnRef idx="0"/>
          <a:fillRef idx="0"/>
          <a:effectRef idx="0"/>
          <a:fontRef idx="minor"/>
        </p:style>
        <p:txBody>
          <a:bodyPr lIns="0" rIns="0" tIns="0" bIns="0" anchor="b">
            <a:noAutofit/>
          </a:bodyPr>
          <a:p>
            <a:pPr marL="1828800" algn="r">
              <a:lnSpc>
                <a:spcPct val="100000"/>
              </a:lnSpc>
            </a:pPr>
            <a:r>
              <a:rPr b="1" lang="en-IE" sz="1400" spc="-1" strike="noStrike">
                <a:solidFill>
                  <a:srgbClr val="000000"/>
                </a:solidFill>
                <a:latin typeface="Times New Roman"/>
                <a:ea typeface="DejaVu Sans"/>
              </a:rPr>
              <a:t>doc: IEEE 802.15-25-0444-02</a:t>
            </a:r>
            <a:endParaRPr b="0" lang="fi-FI" sz="1400" spc="-1" strike="noStrike">
              <a:solidFill>
                <a:srgbClr val="000000"/>
              </a:solidFill>
              <a:latin typeface="Arial"/>
            </a:endParaRPr>
          </a:p>
        </p:txBody>
      </p:sp>
      <p:sp>
        <p:nvSpPr>
          <p:cNvPr id="93" name="Line 2"/>
          <p:cNvSpPr/>
          <p:nvPr/>
        </p:nvSpPr>
        <p:spPr>
          <a:xfrm>
            <a:off x="685800" y="457200"/>
            <a:ext cx="777240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94" name="CustomShape 3"/>
          <p:cNvSpPr/>
          <p:nvPr/>
        </p:nvSpPr>
        <p:spPr>
          <a:xfrm>
            <a:off x="685800" y="4856400"/>
            <a:ext cx="1711440" cy="207360"/>
          </a:xfrm>
          <a:prstGeom prst="rect">
            <a:avLst/>
          </a:prstGeom>
          <a:noFill/>
          <a:ln w="0">
            <a:noFill/>
          </a:ln>
        </p:spPr>
        <p:style>
          <a:lnRef idx="0"/>
          <a:fillRef idx="0"/>
          <a:effectRef idx="0"/>
          <a:fontRef idx="minor"/>
        </p:style>
        <p:txBody>
          <a:bodyPr lIns="0" rIns="0" tIns="0" bIns="0" anchor="t">
            <a:noAutofit/>
          </a:bodyPr>
          <a:p>
            <a:pPr>
              <a:lnSpc>
                <a:spcPct val="100000"/>
              </a:lnSpc>
            </a:pPr>
            <a:r>
              <a:rPr b="0" lang="en-IE" sz="1600" spc="-1" strike="noStrike">
                <a:solidFill>
                  <a:srgbClr val="000000"/>
                </a:solidFill>
                <a:latin typeface="Times New Roman"/>
                <a:ea typeface="DejaVu Sans"/>
              </a:rPr>
              <a:t>Submission</a:t>
            </a:r>
            <a:endParaRPr b="0" lang="fi-FI" sz="1600" spc="-1" strike="noStrike">
              <a:solidFill>
                <a:srgbClr val="000000"/>
              </a:solidFill>
              <a:latin typeface="Arial"/>
            </a:endParaRPr>
          </a:p>
        </p:txBody>
      </p:sp>
      <p:sp>
        <p:nvSpPr>
          <p:cNvPr id="95" name="Line 4"/>
          <p:cNvSpPr/>
          <p:nvPr/>
        </p:nvSpPr>
        <p:spPr>
          <a:xfrm>
            <a:off x="685800" y="485784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96" name="Line 5"/>
          <p:cNvSpPr/>
          <p:nvPr/>
        </p:nvSpPr>
        <p:spPr>
          <a:xfrm>
            <a:off x="685800" y="485640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97" name="CustomShape 6"/>
          <p:cNvSpPr/>
          <p:nvPr/>
        </p:nvSpPr>
        <p:spPr>
          <a:xfrm>
            <a:off x="3749040" y="4856400"/>
            <a:ext cx="1711440" cy="207360"/>
          </a:xfrm>
          <a:prstGeom prst="rect">
            <a:avLst/>
          </a:prstGeom>
          <a:noFill/>
          <a:ln w="0">
            <a:noFill/>
          </a:ln>
        </p:spPr>
        <p:style>
          <a:lnRef idx="0"/>
          <a:fillRef idx="0"/>
          <a:effectRef idx="0"/>
          <a:fontRef idx="minor"/>
        </p:style>
        <p:txBody>
          <a:bodyPr lIns="0" rIns="0" tIns="0" bIns="0" anchor="t">
            <a:noAutofit/>
          </a:bodyPr>
          <a:p>
            <a:pPr algn="ctr">
              <a:lnSpc>
                <a:spcPct val="100000"/>
              </a:lnSpc>
            </a:pPr>
            <a:r>
              <a:rPr b="0" lang="en-IE" sz="1600" spc="-1" strike="noStrike">
                <a:solidFill>
                  <a:srgbClr val="000000"/>
                </a:solidFill>
                <a:latin typeface="Times New Roman"/>
                <a:ea typeface="DejaVu Sans"/>
              </a:rPr>
              <a:t>Page </a:t>
            </a:r>
            <a:fld id="{93812CA9-2BBF-4CFF-BF3F-F9779ECEB1A4}" type="slidenum">
              <a:rPr b="0" lang="en-IE" sz="1600" spc="-1" strike="noStrike">
                <a:solidFill>
                  <a:srgbClr val="000000"/>
                </a:solidFill>
                <a:latin typeface="Times New Roman"/>
                <a:ea typeface="DejaVu Sans"/>
              </a:rPr>
              <a:t>&lt;number&gt;</a:t>
            </a:fld>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p:txBody>
      </p:sp>
      <p:sp>
        <p:nvSpPr>
          <p:cNvPr id="98" name="CustomShape 7"/>
          <p:cNvSpPr/>
          <p:nvPr/>
        </p:nvSpPr>
        <p:spPr>
          <a:xfrm>
            <a:off x="5220000" y="4867560"/>
            <a:ext cx="3351600" cy="207360"/>
          </a:xfrm>
          <a:prstGeom prst="rect">
            <a:avLst/>
          </a:prstGeom>
          <a:noFill/>
          <a:ln w="0">
            <a:noFill/>
          </a:ln>
        </p:spPr>
        <p:style>
          <a:lnRef idx="0"/>
          <a:fillRef idx="0"/>
          <a:effectRef idx="0"/>
          <a:fontRef idx="minor"/>
        </p:style>
        <p:txBody>
          <a:bodyPr lIns="0" rIns="0" tIns="0" bIns="0" anchor="t">
            <a:noAutofit/>
          </a:bodyPr>
          <a:p>
            <a:pPr algn="r">
              <a:lnSpc>
                <a:spcPct val="100000"/>
              </a:lnSpc>
            </a:pPr>
            <a:r>
              <a:rPr b="0" lang="en-IE" sz="1600" spc="-1" strike="noStrike">
                <a:solidFill>
                  <a:srgbClr val="000000"/>
                </a:solidFill>
                <a:latin typeface="Times New Roman"/>
                <a:ea typeface="DejaVu Sans"/>
              </a:rPr>
              <a:t>Tero Kivinen, Wi-SUN Alliance</a:t>
            </a:r>
            <a:endParaRPr b="0" lang="fi-FI" sz="1600" spc="-1" strike="noStrike">
              <a:solidFill>
                <a:srgbClr val="000000"/>
              </a:solidFill>
              <a:latin typeface="Arial"/>
            </a:endParaRPr>
          </a:p>
        </p:txBody>
      </p:sp>
      <p:sp>
        <p:nvSpPr>
          <p:cNvPr id="99" name="CustomShape 8"/>
          <p:cNvSpPr/>
          <p:nvPr/>
        </p:nvSpPr>
        <p:spPr>
          <a:xfrm>
            <a:off x="685800" y="274320"/>
            <a:ext cx="2547000" cy="138600"/>
          </a:xfrm>
          <a:prstGeom prst="rect">
            <a:avLst/>
          </a:prstGeom>
          <a:noFill/>
          <a:ln w="0">
            <a:noFill/>
          </a:ln>
        </p:spPr>
        <p:style>
          <a:lnRef idx="0"/>
          <a:fillRef idx="0"/>
          <a:effectRef idx="0"/>
          <a:fontRef idx="minor"/>
        </p:style>
        <p:txBody>
          <a:bodyPr lIns="0" rIns="0" tIns="0" bIns="0" anchor="b">
            <a:noAutofit/>
          </a:bodyPr>
          <a:p>
            <a:pPr>
              <a:lnSpc>
                <a:spcPct val="100000"/>
              </a:lnSpc>
            </a:pPr>
            <a:r>
              <a:rPr b="1" lang="en-IE" sz="1400" spc="-1" strike="noStrike">
                <a:solidFill>
                  <a:srgbClr val="000000"/>
                </a:solidFill>
                <a:latin typeface="Times New Roman"/>
                <a:ea typeface="DejaVu Sans"/>
              </a:rPr>
              <a:t>September 2025</a:t>
            </a:r>
            <a:endParaRPr b="0" lang="fi-FI" sz="1400" spc="-1" strike="noStrike">
              <a:solidFill>
                <a:srgbClr val="000000"/>
              </a:solidFill>
              <a:latin typeface="Arial"/>
            </a:endParaRPr>
          </a:p>
        </p:txBody>
      </p:sp>
      <p:sp>
        <p:nvSpPr>
          <p:cNvPr id="100"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r>
              <a:rPr b="0" lang="fi-FI" sz="4400" spc="-1" strike="noStrike">
                <a:solidFill>
                  <a:srgbClr val="000000"/>
                </a:solidFill>
                <a:latin typeface="Arial"/>
              </a:rPr>
              <a:t>Click to edit the title text </a:t>
            </a:r>
            <a:r>
              <a:rPr b="0" lang="fi-FI" sz="4400" spc="-1" strike="noStrike">
                <a:solidFill>
                  <a:srgbClr val="000000"/>
                </a:solidFill>
                <a:latin typeface="Arial"/>
              </a:rPr>
              <a:t>format</a:t>
            </a:r>
            <a:endParaRPr b="0" lang="fi-FI" sz="4400" spc="-1" strike="noStrike">
              <a:solidFill>
                <a:srgbClr val="000000"/>
              </a:solidFill>
              <a:latin typeface="Arial"/>
            </a:endParaRPr>
          </a:p>
        </p:txBody>
      </p:sp>
      <p:sp>
        <p:nvSpPr>
          <p:cNvPr id="101" name="PlaceHolder 2"/>
          <p:cNvSpPr>
            <a:spLocks noGrp="1"/>
          </p:cNvSpPr>
          <p:nvPr>
            <p:ph type="body"/>
          </p:nvPr>
        </p:nvSpPr>
        <p:spPr>
          <a:xfrm>
            <a:off x="457200" y="1203480"/>
            <a:ext cx="8229240" cy="29829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i-FI" sz="3200" spc="-1" strike="noStrike">
                <a:solidFill>
                  <a:srgbClr val="000000"/>
                </a:solidFill>
                <a:latin typeface="Arial"/>
              </a:rPr>
              <a:t>Click to edit the outline text format</a:t>
            </a:r>
            <a:endParaRPr b="0" lang="fi-FI"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i-FI" sz="2800" spc="-1" strike="noStrike">
                <a:solidFill>
                  <a:srgbClr val="000000"/>
                </a:solidFill>
                <a:latin typeface="Arial"/>
              </a:rPr>
              <a:t>Second Outline Level</a:t>
            </a:r>
            <a:endParaRPr b="0" lang="fi-FI"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i-FI" sz="2400" spc="-1" strike="noStrike">
                <a:solidFill>
                  <a:srgbClr val="000000"/>
                </a:solidFill>
                <a:latin typeface="Arial"/>
              </a:rPr>
              <a:t>Third Outline Level</a:t>
            </a:r>
            <a:endParaRPr b="0" lang="fi-FI"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i-FI" sz="2000" spc="-1" strike="noStrike">
                <a:solidFill>
                  <a:srgbClr val="000000"/>
                </a:solidFill>
                <a:latin typeface="Arial"/>
              </a:rPr>
              <a:t>Fourth Outline Level</a:t>
            </a:r>
            <a:endParaRPr b="0" lang="fi-FI"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i-FI" sz="2000" spc="-1" strike="noStrike">
                <a:solidFill>
                  <a:srgbClr val="000000"/>
                </a:solidFill>
                <a:latin typeface="Arial"/>
              </a:rPr>
              <a:t>Fifth Outline Level</a:t>
            </a:r>
            <a:endParaRPr b="0" lang="fi-FI"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i-FI" sz="2000" spc="-1" strike="noStrike">
                <a:solidFill>
                  <a:srgbClr val="000000"/>
                </a:solidFill>
                <a:latin typeface="Arial"/>
              </a:rPr>
              <a:t>Sixth Outline Level</a:t>
            </a:r>
            <a:endParaRPr b="0" lang="fi-FI"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i-FI" sz="2000" spc="-1" strike="noStrike">
                <a:solidFill>
                  <a:srgbClr val="000000"/>
                </a:solidFill>
                <a:latin typeface="Arial"/>
              </a:rPr>
              <a:t>Seventh Outline Level</a:t>
            </a:r>
            <a:endParaRPr b="0" lang="fi-FI"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8" name="CustomShape 1"/>
          <p:cNvSpPr/>
          <p:nvPr/>
        </p:nvSpPr>
        <p:spPr>
          <a:xfrm>
            <a:off x="3095640" y="297000"/>
            <a:ext cx="5334480" cy="137880"/>
          </a:xfrm>
          <a:prstGeom prst="rect">
            <a:avLst/>
          </a:prstGeom>
          <a:noFill/>
          <a:ln w="0">
            <a:noFill/>
          </a:ln>
        </p:spPr>
        <p:style>
          <a:lnRef idx="0"/>
          <a:fillRef idx="0"/>
          <a:effectRef idx="0"/>
          <a:fontRef idx="minor"/>
        </p:style>
        <p:txBody>
          <a:bodyPr lIns="0" rIns="0" tIns="0" bIns="0" anchor="b">
            <a:noAutofit/>
          </a:bodyPr>
          <a:p>
            <a:pPr marL="1828800" algn="r">
              <a:lnSpc>
                <a:spcPct val="100000"/>
              </a:lnSpc>
            </a:pPr>
            <a:r>
              <a:rPr b="1" lang="en-IE" sz="1400" spc="-1" strike="noStrike">
                <a:solidFill>
                  <a:srgbClr val="000000"/>
                </a:solidFill>
                <a:latin typeface="Times New Roman"/>
                <a:ea typeface="DejaVu Sans"/>
              </a:rPr>
              <a:t>doc: IEEE 802.15-25-0217-01</a:t>
            </a:r>
            <a:endParaRPr b="0" lang="fi-FI" sz="1400" spc="-1" strike="noStrike">
              <a:solidFill>
                <a:srgbClr val="000000"/>
              </a:solidFill>
              <a:latin typeface="Arial"/>
            </a:endParaRPr>
          </a:p>
        </p:txBody>
      </p:sp>
      <p:sp>
        <p:nvSpPr>
          <p:cNvPr id="139" name="Line 2"/>
          <p:cNvSpPr/>
          <p:nvPr/>
        </p:nvSpPr>
        <p:spPr>
          <a:xfrm>
            <a:off x="685800" y="457200"/>
            <a:ext cx="777240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140" name="CustomShape 3"/>
          <p:cNvSpPr/>
          <p:nvPr/>
        </p:nvSpPr>
        <p:spPr>
          <a:xfrm>
            <a:off x="685800" y="4856400"/>
            <a:ext cx="1710720" cy="206640"/>
          </a:xfrm>
          <a:prstGeom prst="rect">
            <a:avLst/>
          </a:prstGeom>
          <a:noFill/>
          <a:ln w="0">
            <a:noFill/>
          </a:ln>
        </p:spPr>
        <p:style>
          <a:lnRef idx="0"/>
          <a:fillRef idx="0"/>
          <a:effectRef idx="0"/>
          <a:fontRef idx="minor"/>
        </p:style>
        <p:txBody>
          <a:bodyPr lIns="0" rIns="0" tIns="0" bIns="0" anchor="t">
            <a:noAutofit/>
          </a:bodyPr>
          <a:p>
            <a:pPr>
              <a:lnSpc>
                <a:spcPct val="100000"/>
              </a:lnSpc>
            </a:pPr>
            <a:r>
              <a:rPr b="0" lang="en-IE" sz="1600" spc="-1" strike="noStrike">
                <a:solidFill>
                  <a:srgbClr val="000000"/>
                </a:solidFill>
                <a:latin typeface="Times New Roman"/>
                <a:ea typeface="DejaVu Sans"/>
              </a:rPr>
              <a:t>Submission</a:t>
            </a:r>
            <a:endParaRPr b="0" lang="fi-FI" sz="1600" spc="-1" strike="noStrike">
              <a:solidFill>
                <a:srgbClr val="000000"/>
              </a:solidFill>
              <a:latin typeface="Arial"/>
            </a:endParaRPr>
          </a:p>
        </p:txBody>
      </p:sp>
      <p:sp>
        <p:nvSpPr>
          <p:cNvPr id="141" name="Line 4"/>
          <p:cNvSpPr/>
          <p:nvPr/>
        </p:nvSpPr>
        <p:spPr>
          <a:xfrm>
            <a:off x="685800" y="485784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142" name="Line 5"/>
          <p:cNvSpPr/>
          <p:nvPr/>
        </p:nvSpPr>
        <p:spPr>
          <a:xfrm>
            <a:off x="685800" y="485640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143" name="CustomShape 6"/>
          <p:cNvSpPr/>
          <p:nvPr/>
        </p:nvSpPr>
        <p:spPr>
          <a:xfrm>
            <a:off x="3749040" y="4856400"/>
            <a:ext cx="1710720" cy="206640"/>
          </a:xfrm>
          <a:prstGeom prst="rect">
            <a:avLst/>
          </a:prstGeom>
          <a:noFill/>
          <a:ln w="0">
            <a:noFill/>
          </a:ln>
        </p:spPr>
        <p:style>
          <a:lnRef idx="0"/>
          <a:fillRef idx="0"/>
          <a:effectRef idx="0"/>
          <a:fontRef idx="minor"/>
        </p:style>
        <p:txBody>
          <a:bodyPr lIns="0" rIns="0" tIns="0" bIns="0" anchor="t">
            <a:noAutofit/>
          </a:bodyPr>
          <a:p>
            <a:pPr algn="ctr">
              <a:lnSpc>
                <a:spcPct val="100000"/>
              </a:lnSpc>
            </a:pPr>
            <a:r>
              <a:rPr b="0" lang="en-IE" sz="1600" spc="-1" strike="noStrike">
                <a:solidFill>
                  <a:srgbClr val="000000"/>
                </a:solidFill>
                <a:latin typeface="Times New Roman"/>
                <a:ea typeface="DejaVu Sans"/>
              </a:rPr>
              <a:t>Page </a:t>
            </a:r>
            <a:fld id="{0AEF7F3C-198F-4506-B5A0-0F24E3D454A0}" type="slidenum">
              <a:rPr b="0" lang="en-IE" sz="1600" spc="-1" strike="noStrike">
                <a:solidFill>
                  <a:srgbClr val="000000"/>
                </a:solidFill>
                <a:latin typeface="Times New Roman"/>
                <a:ea typeface="DejaVu Sans"/>
              </a:rPr>
              <a:t>&lt;number&gt;</a:t>
            </a:fld>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p:txBody>
      </p:sp>
      <p:sp>
        <p:nvSpPr>
          <p:cNvPr id="144" name="CustomShape 7"/>
          <p:cNvSpPr/>
          <p:nvPr/>
        </p:nvSpPr>
        <p:spPr>
          <a:xfrm>
            <a:off x="5220000" y="4867560"/>
            <a:ext cx="3350880" cy="206640"/>
          </a:xfrm>
          <a:prstGeom prst="rect">
            <a:avLst/>
          </a:prstGeom>
          <a:noFill/>
          <a:ln w="0">
            <a:noFill/>
          </a:ln>
        </p:spPr>
        <p:style>
          <a:lnRef idx="0"/>
          <a:fillRef idx="0"/>
          <a:effectRef idx="0"/>
          <a:fontRef idx="minor"/>
        </p:style>
        <p:txBody>
          <a:bodyPr lIns="0" rIns="0" tIns="0" bIns="0" anchor="t">
            <a:noAutofit/>
          </a:bodyPr>
          <a:p>
            <a:pPr algn="r">
              <a:lnSpc>
                <a:spcPct val="100000"/>
              </a:lnSpc>
            </a:pPr>
            <a:r>
              <a:rPr b="0" lang="en-IE" sz="1600" spc="-1" strike="noStrike">
                <a:solidFill>
                  <a:srgbClr val="000000"/>
                </a:solidFill>
                <a:latin typeface="Times New Roman"/>
                <a:ea typeface="DejaVu Sans"/>
              </a:rPr>
              <a:t>Tero Kivinen, Wi-SUN Alliance</a:t>
            </a:r>
            <a:endParaRPr b="0" lang="fi-FI" sz="1600" spc="-1" strike="noStrike">
              <a:solidFill>
                <a:srgbClr val="000000"/>
              </a:solidFill>
              <a:latin typeface="Arial"/>
            </a:endParaRPr>
          </a:p>
        </p:txBody>
      </p:sp>
      <p:sp>
        <p:nvSpPr>
          <p:cNvPr id="145" name="CustomShape 8"/>
          <p:cNvSpPr/>
          <p:nvPr/>
        </p:nvSpPr>
        <p:spPr>
          <a:xfrm>
            <a:off x="685800" y="274320"/>
            <a:ext cx="2546280" cy="137880"/>
          </a:xfrm>
          <a:prstGeom prst="rect">
            <a:avLst/>
          </a:prstGeom>
          <a:noFill/>
          <a:ln w="0">
            <a:noFill/>
          </a:ln>
        </p:spPr>
        <p:style>
          <a:lnRef idx="0"/>
          <a:fillRef idx="0"/>
          <a:effectRef idx="0"/>
          <a:fontRef idx="minor"/>
        </p:style>
        <p:txBody>
          <a:bodyPr lIns="0" rIns="0" tIns="0" bIns="0" anchor="b">
            <a:noAutofit/>
          </a:bodyPr>
          <a:p>
            <a:pPr>
              <a:lnSpc>
                <a:spcPct val="100000"/>
              </a:lnSpc>
            </a:pPr>
            <a:r>
              <a:rPr b="1" lang="en-IE" sz="1400" spc="-1" strike="noStrike">
                <a:solidFill>
                  <a:srgbClr val="000000"/>
                </a:solidFill>
                <a:latin typeface="Times New Roman"/>
                <a:ea typeface="DejaVu Sans"/>
              </a:rPr>
              <a:t>May 2025</a:t>
            </a:r>
            <a:endParaRPr b="0" lang="fi-FI" sz="1400" spc="-1" strike="noStrike">
              <a:solidFill>
                <a:srgbClr val="000000"/>
              </a:solidFill>
              <a:latin typeface="Arial"/>
            </a:endParaRPr>
          </a:p>
        </p:txBody>
      </p:sp>
      <p:sp>
        <p:nvSpPr>
          <p:cNvPr id="146"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r>
              <a:rPr b="0" lang="fi-FI" sz="4400" spc="-1" strike="noStrike">
                <a:solidFill>
                  <a:srgbClr val="000000"/>
                </a:solidFill>
                <a:latin typeface="Arial"/>
              </a:rPr>
              <a:t>Click to edit the title text format</a:t>
            </a:r>
            <a:endParaRPr b="0" lang="fi-FI" sz="4400" spc="-1" strike="noStrike">
              <a:solidFill>
                <a:srgbClr val="000000"/>
              </a:solidFill>
              <a:latin typeface="Arial"/>
            </a:endParaRPr>
          </a:p>
        </p:txBody>
      </p:sp>
      <p:sp>
        <p:nvSpPr>
          <p:cNvPr id="147" name="PlaceHolder 2"/>
          <p:cNvSpPr>
            <a:spLocks noGrp="1"/>
          </p:cNvSpPr>
          <p:nvPr>
            <p:ph type="body"/>
          </p:nvPr>
        </p:nvSpPr>
        <p:spPr>
          <a:xfrm>
            <a:off x="457200" y="1203480"/>
            <a:ext cx="8229240" cy="29829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i-FI" sz="3200" spc="-1" strike="noStrike">
                <a:solidFill>
                  <a:srgbClr val="000000"/>
                </a:solidFill>
                <a:latin typeface="Arial"/>
              </a:rPr>
              <a:t>Click to edit the outline text format</a:t>
            </a:r>
            <a:endParaRPr b="0" lang="fi-FI"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i-FI" sz="2800" spc="-1" strike="noStrike">
                <a:solidFill>
                  <a:srgbClr val="000000"/>
                </a:solidFill>
                <a:latin typeface="Arial"/>
              </a:rPr>
              <a:t>Second Outline Level</a:t>
            </a:r>
            <a:endParaRPr b="0" lang="fi-FI"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i-FI" sz="2400" spc="-1" strike="noStrike">
                <a:solidFill>
                  <a:srgbClr val="000000"/>
                </a:solidFill>
                <a:latin typeface="Arial"/>
              </a:rPr>
              <a:t>Third Outline Level</a:t>
            </a:r>
            <a:endParaRPr b="0" lang="fi-FI"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i-FI" sz="2000" spc="-1" strike="noStrike">
                <a:solidFill>
                  <a:srgbClr val="000000"/>
                </a:solidFill>
                <a:latin typeface="Arial"/>
              </a:rPr>
              <a:t>Fourth Outline Level</a:t>
            </a:r>
            <a:endParaRPr b="0" lang="fi-FI"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i-FI" sz="2000" spc="-1" strike="noStrike">
                <a:solidFill>
                  <a:srgbClr val="000000"/>
                </a:solidFill>
                <a:latin typeface="Arial"/>
              </a:rPr>
              <a:t>Fifth Outline Level</a:t>
            </a:r>
            <a:endParaRPr b="0" lang="fi-FI"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i-FI" sz="2000" spc="-1" strike="noStrike">
                <a:solidFill>
                  <a:srgbClr val="000000"/>
                </a:solidFill>
                <a:latin typeface="Arial"/>
              </a:rPr>
              <a:t>Sixth Outline Level</a:t>
            </a:r>
            <a:endParaRPr b="0" lang="fi-FI"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i-FI" sz="2000" spc="-1" strike="noStrike">
                <a:solidFill>
                  <a:srgbClr val="000000"/>
                </a:solidFill>
                <a:latin typeface="Arial"/>
              </a:rPr>
              <a:t>Seventh Outline Level</a:t>
            </a:r>
            <a:endParaRPr b="0" lang="fi-FI"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4" name="CustomShape 2"/>
          <p:cNvSpPr/>
          <p:nvPr/>
        </p:nvSpPr>
        <p:spPr>
          <a:xfrm>
            <a:off x="3095640" y="285480"/>
            <a:ext cx="5588640" cy="159120"/>
          </a:xfrm>
          <a:prstGeom prst="rect">
            <a:avLst/>
          </a:prstGeom>
          <a:noFill/>
          <a:ln w="0">
            <a:noFill/>
          </a:ln>
        </p:spPr>
        <p:style>
          <a:lnRef idx="0"/>
          <a:fillRef idx="0"/>
          <a:effectRef idx="0"/>
          <a:fontRef idx="minor"/>
        </p:style>
        <p:txBody>
          <a:bodyPr lIns="0" rIns="0" tIns="0" bIns="0" anchor="b">
            <a:noAutofit/>
          </a:bodyPr>
          <a:p>
            <a:pPr marL="1828800" algn="r">
              <a:lnSpc>
                <a:spcPct val="100000"/>
              </a:lnSpc>
            </a:pPr>
            <a:r>
              <a:rPr b="1" lang="en-IE" sz="1400" spc="-1" strike="noStrike">
                <a:solidFill>
                  <a:srgbClr val="000000"/>
                </a:solidFill>
                <a:latin typeface="Times New Roman"/>
                <a:ea typeface="DejaVu Sans"/>
              </a:rPr>
              <a:t>doc.: 802-15-23-0506-05</a:t>
            </a:r>
            <a:endParaRPr b="0" lang="fi-FI" sz="1400" spc="-1" strike="noStrike">
              <a:solidFill>
                <a:srgbClr val="000000"/>
              </a:solidFill>
              <a:latin typeface="Arial"/>
            </a:endParaRPr>
          </a:p>
        </p:txBody>
      </p:sp>
      <p:sp>
        <p:nvSpPr>
          <p:cNvPr id="185" name="Line 3"/>
          <p:cNvSpPr/>
          <p:nvPr/>
        </p:nvSpPr>
        <p:spPr>
          <a:xfrm>
            <a:off x="685800" y="457200"/>
            <a:ext cx="777240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186" name="CustomShape 4"/>
          <p:cNvSpPr/>
          <p:nvPr/>
        </p:nvSpPr>
        <p:spPr>
          <a:xfrm>
            <a:off x="685800" y="4856400"/>
            <a:ext cx="1722600" cy="216360"/>
          </a:xfrm>
          <a:prstGeom prst="rect">
            <a:avLst/>
          </a:prstGeom>
          <a:noFill/>
          <a:ln w="0">
            <a:noFill/>
          </a:ln>
        </p:spPr>
        <p:style>
          <a:lnRef idx="0"/>
          <a:fillRef idx="0"/>
          <a:effectRef idx="0"/>
          <a:fontRef idx="minor"/>
        </p:style>
        <p:txBody>
          <a:bodyPr lIns="0" rIns="0" tIns="0" bIns="0" anchor="t">
            <a:noAutofit/>
          </a:bodyPr>
          <a:p>
            <a:pPr>
              <a:lnSpc>
                <a:spcPct val="100000"/>
              </a:lnSpc>
            </a:pPr>
            <a:r>
              <a:rPr b="0" lang="en-IE" sz="1600" spc="-1" strike="noStrike">
                <a:solidFill>
                  <a:srgbClr val="000000"/>
                </a:solidFill>
                <a:latin typeface="Times New Roman"/>
                <a:ea typeface="DejaVu Sans"/>
              </a:rPr>
              <a:t>Submission</a:t>
            </a:r>
            <a:endParaRPr b="0" lang="fi-FI" sz="1600" spc="-1" strike="noStrike">
              <a:solidFill>
                <a:srgbClr val="000000"/>
              </a:solidFill>
              <a:latin typeface="Arial"/>
            </a:endParaRPr>
          </a:p>
        </p:txBody>
      </p:sp>
      <p:sp>
        <p:nvSpPr>
          <p:cNvPr id="187" name="Line 5"/>
          <p:cNvSpPr/>
          <p:nvPr/>
        </p:nvSpPr>
        <p:spPr>
          <a:xfrm>
            <a:off x="685800" y="485784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188" name="Line 6"/>
          <p:cNvSpPr/>
          <p:nvPr/>
        </p:nvSpPr>
        <p:spPr>
          <a:xfrm>
            <a:off x="685800" y="485640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189" name="CustomShape 7"/>
          <p:cNvSpPr/>
          <p:nvPr/>
        </p:nvSpPr>
        <p:spPr>
          <a:xfrm>
            <a:off x="3749040" y="4856400"/>
            <a:ext cx="1722600" cy="216360"/>
          </a:xfrm>
          <a:prstGeom prst="rect">
            <a:avLst/>
          </a:prstGeom>
          <a:noFill/>
          <a:ln w="0">
            <a:noFill/>
          </a:ln>
        </p:spPr>
        <p:style>
          <a:lnRef idx="0"/>
          <a:fillRef idx="0"/>
          <a:effectRef idx="0"/>
          <a:fontRef idx="minor"/>
        </p:style>
        <p:txBody>
          <a:bodyPr lIns="0" rIns="0" tIns="0" bIns="0" anchor="t">
            <a:noAutofit/>
          </a:bodyPr>
          <a:p>
            <a:pPr algn="ctr">
              <a:lnSpc>
                <a:spcPct val="100000"/>
              </a:lnSpc>
            </a:pPr>
            <a:r>
              <a:rPr b="0" lang="en-IE" sz="1600" spc="-1" strike="noStrike">
                <a:solidFill>
                  <a:srgbClr val="000000"/>
                </a:solidFill>
                <a:latin typeface="Times New Roman"/>
                <a:ea typeface="DejaVu Sans"/>
              </a:rPr>
              <a:t>Page </a:t>
            </a:r>
            <a:fld id="{7C4DCCDB-9839-414D-A748-A2924C321FD3}" type="slidenum">
              <a:rPr b="0" lang="en-IE" sz="1600" spc="-1" strike="noStrike">
                <a:solidFill>
                  <a:srgbClr val="000000"/>
                </a:solidFill>
                <a:latin typeface="Times New Roman"/>
                <a:ea typeface="DejaVu Sans"/>
              </a:rPr>
              <a:t>&lt;number&gt;</a:t>
            </a:fld>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p:txBody>
      </p:sp>
      <p:sp>
        <p:nvSpPr>
          <p:cNvPr id="190" name="CustomShape 8"/>
          <p:cNvSpPr/>
          <p:nvPr/>
        </p:nvSpPr>
        <p:spPr>
          <a:xfrm>
            <a:off x="7040160" y="4867560"/>
            <a:ext cx="1722600" cy="216360"/>
          </a:xfrm>
          <a:prstGeom prst="rect">
            <a:avLst/>
          </a:prstGeom>
          <a:noFill/>
          <a:ln w="0">
            <a:noFill/>
          </a:ln>
        </p:spPr>
        <p:style>
          <a:lnRef idx="0"/>
          <a:fillRef idx="0"/>
          <a:effectRef idx="0"/>
          <a:fontRef idx="minor"/>
        </p:style>
        <p:txBody>
          <a:bodyPr lIns="0" rIns="0" tIns="0" bIns="0" anchor="t">
            <a:noAutofit/>
          </a:bodyPr>
          <a:p>
            <a:pPr algn="r">
              <a:lnSpc>
                <a:spcPct val="100000"/>
              </a:lnSpc>
            </a:pPr>
            <a:r>
              <a:rPr b="0" lang="en-IE" sz="1600" spc="-1" strike="noStrike">
                <a:solidFill>
                  <a:srgbClr val="000000"/>
                </a:solidFill>
                <a:latin typeface="Times New Roman"/>
                <a:ea typeface="DejaVu Sans"/>
              </a:rPr>
              <a:t>Kivinen/Beecher</a:t>
            </a:r>
            <a:endParaRPr b="0" lang="fi-FI" sz="1600" spc="-1" strike="noStrike">
              <a:solidFill>
                <a:srgbClr val="000000"/>
              </a:solidFill>
              <a:latin typeface="Arial"/>
            </a:endParaRPr>
          </a:p>
        </p:txBody>
      </p:sp>
      <p:sp>
        <p:nvSpPr>
          <p:cNvPr id="191" name="CustomShape 9"/>
          <p:cNvSpPr/>
          <p:nvPr/>
        </p:nvSpPr>
        <p:spPr>
          <a:xfrm>
            <a:off x="685800" y="274320"/>
            <a:ext cx="2558160" cy="147600"/>
          </a:xfrm>
          <a:prstGeom prst="rect">
            <a:avLst/>
          </a:prstGeom>
          <a:noFill/>
          <a:ln w="0">
            <a:noFill/>
          </a:ln>
        </p:spPr>
        <p:style>
          <a:lnRef idx="0"/>
          <a:fillRef idx="0"/>
          <a:effectRef idx="0"/>
          <a:fontRef idx="minor"/>
        </p:style>
        <p:txBody>
          <a:bodyPr lIns="0" rIns="0" tIns="0" bIns="0" anchor="b">
            <a:noAutofit/>
          </a:bodyPr>
          <a:p>
            <a:pPr>
              <a:lnSpc>
                <a:spcPct val="100000"/>
              </a:lnSpc>
            </a:pPr>
            <a:r>
              <a:rPr b="1" lang="en-IE" sz="1400" spc="-1" strike="noStrike">
                <a:solidFill>
                  <a:srgbClr val="000000"/>
                </a:solidFill>
                <a:latin typeface="Times New Roman"/>
                <a:ea typeface="DejaVu Sans"/>
              </a:rPr>
              <a:t>November 2024</a:t>
            </a:r>
            <a:endParaRPr b="0" lang="fi-FI" sz="1400" spc="-1" strike="noStrike">
              <a:solidFill>
                <a:srgbClr val="000000"/>
              </a:solidFill>
              <a:latin typeface="Arial"/>
            </a:endParaRPr>
          </a:p>
        </p:txBody>
      </p:sp>
      <p:sp>
        <p:nvSpPr>
          <p:cNvPr id="192" name="PlaceHolder 1"/>
          <p:cNvSpPr>
            <a:spLocks noGrp="1"/>
          </p:cNvSpPr>
          <p:nvPr>
            <p:ph type="title"/>
          </p:nvPr>
        </p:nvSpPr>
        <p:spPr>
          <a:xfrm>
            <a:off x="457200" y="205200"/>
            <a:ext cx="8228880" cy="858240"/>
          </a:xfrm>
          <a:prstGeom prst="rect">
            <a:avLst/>
          </a:prstGeom>
          <a:noFill/>
          <a:ln w="0">
            <a:noFill/>
          </a:ln>
        </p:spPr>
        <p:txBody>
          <a:bodyPr lIns="0" rIns="0" tIns="0" bIns="0" anchor="ctr">
            <a:noAutofit/>
          </a:bodyPr>
          <a:p>
            <a:pPr indent="0">
              <a:buNone/>
            </a:pPr>
            <a:r>
              <a:rPr b="0" lang="fi-FI" sz="1800" spc="-1" strike="noStrike">
                <a:solidFill>
                  <a:srgbClr val="000000"/>
                </a:solidFill>
                <a:latin typeface="Arial"/>
              </a:rPr>
              <a:t>Click to edit the title text </a:t>
            </a:r>
            <a:r>
              <a:rPr b="0" lang="fi-FI" sz="1800" spc="-1" strike="noStrike">
                <a:solidFill>
                  <a:srgbClr val="000000"/>
                </a:solidFill>
                <a:latin typeface="Arial"/>
              </a:rPr>
              <a:t>format</a:t>
            </a:r>
            <a:endParaRPr b="0" lang="fi-FI" sz="1800" spc="-1" strike="noStrike">
              <a:solidFill>
                <a:srgbClr val="000000"/>
              </a:solidFill>
              <a:latin typeface="Arial"/>
            </a:endParaRPr>
          </a:p>
        </p:txBody>
      </p:sp>
      <p:sp>
        <p:nvSpPr>
          <p:cNvPr id="193" name="PlaceHolder 2"/>
          <p:cNvSpPr>
            <a:spLocks noGrp="1"/>
          </p:cNvSpPr>
          <p:nvPr>
            <p:ph type="body"/>
          </p:nvPr>
        </p:nvSpPr>
        <p:spPr>
          <a:xfrm>
            <a:off x="457200" y="1203480"/>
            <a:ext cx="8229240" cy="29829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i-FI" sz="3200" spc="-1" strike="noStrike">
                <a:solidFill>
                  <a:srgbClr val="000000"/>
                </a:solidFill>
                <a:latin typeface="Arial"/>
              </a:rPr>
              <a:t>Click to edit the outline text format</a:t>
            </a:r>
            <a:endParaRPr b="0" lang="fi-FI"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i-FI" sz="2800" spc="-1" strike="noStrike">
                <a:solidFill>
                  <a:srgbClr val="000000"/>
                </a:solidFill>
                <a:latin typeface="Arial"/>
              </a:rPr>
              <a:t>Second Outline Level</a:t>
            </a:r>
            <a:endParaRPr b="0" lang="fi-FI"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i-FI" sz="2400" spc="-1" strike="noStrike">
                <a:solidFill>
                  <a:srgbClr val="000000"/>
                </a:solidFill>
                <a:latin typeface="Arial"/>
              </a:rPr>
              <a:t>Third Outline Level</a:t>
            </a:r>
            <a:endParaRPr b="0" lang="fi-FI"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i-FI" sz="2000" spc="-1" strike="noStrike">
                <a:solidFill>
                  <a:srgbClr val="000000"/>
                </a:solidFill>
                <a:latin typeface="Arial"/>
              </a:rPr>
              <a:t>Fourth Outline Level</a:t>
            </a:r>
            <a:endParaRPr b="0" lang="fi-FI"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i-FI" sz="2000" spc="-1" strike="noStrike">
                <a:solidFill>
                  <a:srgbClr val="000000"/>
                </a:solidFill>
                <a:latin typeface="Arial"/>
              </a:rPr>
              <a:t>Fifth Outline Level</a:t>
            </a:r>
            <a:endParaRPr b="0" lang="fi-FI"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i-FI" sz="2000" spc="-1" strike="noStrike">
                <a:solidFill>
                  <a:srgbClr val="000000"/>
                </a:solidFill>
                <a:latin typeface="Arial"/>
              </a:rPr>
              <a:t>Sixth Outline Level</a:t>
            </a:r>
            <a:endParaRPr b="0" lang="fi-FI"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i-FI" sz="2000" spc="-1" strike="noStrike">
                <a:solidFill>
                  <a:srgbClr val="000000"/>
                </a:solidFill>
                <a:latin typeface="Arial"/>
              </a:rPr>
              <a:t>Seventh Outline Level</a:t>
            </a:r>
            <a:endParaRPr b="0" lang="fi-FI"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1" r:id="rId12"/>
    <p:sldLayoutId id="2147483712"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1.xml.rels><?xml version="1.0" encoding="UTF-8"?>
<Relationships xmlns="http://schemas.openxmlformats.org/package/2006/relationships"><Relationship Id="rId1" Type="http://schemas.openxmlformats.org/officeDocument/2006/relationships/hyperlink" Target="https://mentor.ieee.org/802.15/dcn/25/15-25-0343-00-04ae-jul25-tg4ae-minutes.docx" TargetMode="External"/><Relationship Id="rId2" Type="http://schemas.openxmlformats.org/officeDocument/2006/relationships/slideLayout" Target="../slideLayouts/slideLayout13.xml"/>
</Relationships>
</file>

<file path=ppt/slides/_rels/slide12.xml.rels><?xml version="1.0" encoding="UTF-8"?>
<Relationships xmlns="http://schemas.openxmlformats.org/package/2006/relationships"><Relationship Id="rId1" Type="http://schemas.openxmlformats.org/officeDocument/2006/relationships/hyperlink" Target="https://mentor.ieee.org/802.15/documents?is_dcn=466&amp;is_group=04ae&amp;is_options=5" TargetMode="External"/><Relationship Id="rId2" Type="http://schemas.openxmlformats.org/officeDocument/2006/relationships/hyperlink" Target="https://mentor.ieee.org/802.15/documents?is_dcn=317&amp;is_group=04ae&amp;is_options=5" TargetMode="External"/><Relationship Id="rId3" Type="http://schemas.openxmlformats.org/officeDocument/2006/relationships/hyperlink" Target="https://csrc.nist.gov/pubs/sp/800/232/final" TargetMode="External"/><Relationship Id="rId4" Type="http://schemas.openxmlformats.org/officeDocument/2006/relationships/hyperlink" Target="https://csrc.nist.gov/pubs/sp/800/232/ipd" TargetMode="External"/><Relationship Id="rId5" Type="http://schemas.openxmlformats.org/officeDocument/2006/relationships/hyperlink" Target="https://csrc.nist.gov/files/pubs/sp/800/232/ipd/docs/sp800-232-ipd-public-comments-received.pdf" TargetMode="External"/><Relationship Id="rId6" Type="http://schemas.openxmlformats.org/officeDocument/2006/relationships/slideLayout" Target="../slideLayouts/slideLayout2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37.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37.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37.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37.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53.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53.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5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53.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hyperlink" Target="http://standards.ieee.org/develop/policies/opman/sect6.html#6.3" TargetMode="External"/><Relationship Id="rId2"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hyperlink" Target="https://standards.ieee.org/about/policies/bylaws/sect6-7.html#7" TargetMode="External"/><Relationship Id="rId2" Type="http://schemas.openxmlformats.org/officeDocument/2006/relationships/hyperlink" Target="https://standards.ieee.org/about/policies/bylaws/sect6-7.html#7" TargetMode="External"/><Relationship Id="rId3" Type="http://schemas.openxmlformats.org/officeDocument/2006/relationships/hyperlink" Target="https://standards.ieee.org/about/policies/opman/sect6.html" TargetMode="External"/><Relationship Id="rId4" Type="http://schemas.openxmlformats.org/officeDocument/2006/relationships/hyperlink" Target="https://standards.ieee.org/about/policies/opman/sect6.html" TargetMode="External"/><Relationship Id="rId5" Type="http://schemas.openxmlformats.org/officeDocument/2006/relationships/hyperlink" Target="https://standards.ieee.org/content/dam/ieee-standards/standards/web/documents/other/permissionltrs.zip" TargetMode="External"/><Relationship Id="rId6" Type="http://schemas.openxmlformats.org/officeDocument/2006/relationships/hyperlink" Target="https://standards.ieee.org/content/dam/ieee-standards/standards/web/documents/other/permissionltrs.zip" TargetMode="External"/><Relationship Id="rId7" Type="http://schemas.openxmlformats.org/officeDocument/2006/relationships/hyperlink" Target="http://standards.ieee.org/faqs/copyrights.html/" TargetMode="External"/><Relationship Id="rId8" Type="http://schemas.openxmlformats.org/officeDocument/2006/relationships/hyperlink" Target="http://standards.ieee.org/develop/policies/best_practices_for_ieee_standards_development_051215.pdf" TargetMode="External"/><Relationship Id="rId9" Type="http://schemas.openxmlformats.org/officeDocument/2006/relationships/hyperlink" Target="http://standards.ieee.org/develop/policies/best_practices_for_ieee_standards_development_051215.pdf" TargetMode="External"/><Relationship Id="rId10" Type="http://schemas.openxmlformats.org/officeDocument/2006/relationships/hyperlink" Target="https://standards.ieee.org/about/policies/opman/sect6.html" TargetMode="External"/><Relationship Id="rId1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0" name="CustomShape 1"/>
          <p:cNvSpPr/>
          <p:nvPr/>
        </p:nvSpPr>
        <p:spPr>
          <a:xfrm>
            <a:off x="152280" y="457200"/>
            <a:ext cx="8964360" cy="344808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2520000"/>
                <a:tab algn="l" pos="5040000"/>
              </a:tabLst>
            </a:pPr>
            <a:r>
              <a:rPr b="1" lang="en-IE" sz="1600" spc="-1" strike="noStrike" u="sng">
                <a:solidFill>
                  <a:srgbClr val="000000"/>
                </a:solidFill>
                <a:uFill>
                  <a:solidFill>
                    <a:srgbClr val="ffffff"/>
                  </a:solidFill>
                </a:uFill>
                <a:latin typeface="Times New Roman"/>
                <a:ea typeface="DejaVu Sans"/>
              </a:rPr>
              <a:t>Project: IEEE P802.15 Working Group for Wireless Personal Area Networks (WPANs)</a:t>
            </a:r>
            <a:endParaRPr b="0" lang="fi-FI" sz="1600" spc="-1" strike="noStrike">
              <a:solidFill>
                <a:srgbClr val="000000"/>
              </a:solidFill>
              <a:latin typeface="Arial"/>
            </a:endParaRPr>
          </a:p>
          <a:p>
            <a:pPr>
              <a:lnSpc>
                <a:spcPct val="100000"/>
              </a:lnSpc>
              <a:tabLst>
                <a:tab algn="l" pos="2520000"/>
                <a:tab algn="l" pos="5040000"/>
              </a:tabLst>
            </a:pPr>
            <a:endParaRPr b="0" lang="fi-FI" sz="1600" spc="-1" strike="noStrike">
              <a:solidFill>
                <a:srgbClr val="000000"/>
              </a:solidFill>
              <a:latin typeface="Arial"/>
            </a:endParaRPr>
          </a:p>
          <a:p>
            <a:pPr>
              <a:lnSpc>
                <a:spcPct val="100000"/>
              </a:lnSpc>
              <a:tabLst>
                <a:tab algn="l" pos="2520000"/>
                <a:tab algn="l" pos="5040000"/>
              </a:tabLst>
            </a:pPr>
            <a:r>
              <a:rPr b="1" lang="en-IE" sz="1600" spc="-1" strike="noStrike">
                <a:solidFill>
                  <a:srgbClr val="000000"/>
                </a:solidFill>
                <a:latin typeface="Times New Roman"/>
                <a:ea typeface="DejaVu Sans"/>
              </a:rPr>
              <a:t>Submission Title:</a:t>
            </a:r>
            <a:r>
              <a:rPr b="0" lang="en-IE" sz="1600" spc="-1" strike="noStrike">
                <a:solidFill>
                  <a:srgbClr val="000000"/>
                </a:solidFill>
                <a:latin typeface="Times New Roman"/>
                <a:ea typeface="DejaVu Sans"/>
              </a:rPr>
              <a:t> TG4ae Opening and Closing</a:t>
            </a:r>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a:p>
            <a:pPr>
              <a:lnSpc>
                <a:spcPct val="100000"/>
              </a:lnSpc>
              <a:tabLst>
                <a:tab algn="l" pos="2520000"/>
                <a:tab algn="l" pos="5040000"/>
              </a:tabLst>
            </a:pPr>
            <a:r>
              <a:rPr b="1" lang="en-IE" sz="1600" spc="-1" strike="noStrike">
                <a:solidFill>
                  <a:srgbClr val="000000"/>
                </a:solidFill>
                <a:latin typeface="Times New Roman"/>
                <a:ea typeface="DejaVu Sans"/>
              </a:rPr>
              <a:t>Date Submitted:</a:t>
            </a:r>
            <a:r>
              <a:rPr b="0" lang="en-IE" sz="1600" spc="-1" strike="noStrike">
                <a:solidFill>
                  <a:srgbClr val="000000"/>
                </a:solidFill>
                <a:latin typeface="Times New Roman"/>
                <a:ea typeface="DejaVu Sans"/>
              </a:rPr>
              <a:t> 2025-09-14</a:t>
            </a:r>
            <a:endParaRPr b="0" lang="fi-FI" sz="1600" spc="-1" strike="noStrike">
              <a:solidFill>
                <a:srgbClr val="000000"/>
              </a:solidFill>
              <a:latin typeface="Arial"/>
            </a:endParaRPr>
          </a:p>
          <a:p>
            <a:pPr>
              <a:lnSpc>
                <a:spcPct val="100000"/>
              </a:lnSpc>
              <a:tabLst>
                <a:tab algn="l" pos="2520000"/>
                <a:tab algn="l" pos="5040000"/>
              </a:tabLst>
            </a:pPr>
            <a:r>
              <a:rPr b="1" lang="en-IE" sz="1600" spc="-1" strike="noStrike">
                <a:solidFill>
                  <a:srgbClr val="000000"/>
                </a:solidFill>
                <a:latin typeface="Times New Roman"/>
                <a:ea typeface="DejaVu Sans"/>
              </a:rPr>
              <a:t>Name:</a:t>
            </a:r>
            <a:r>
              <a:rPr b="0" lang="en-IE" sz="1600" spc="-1" strike="noStrike">
                <a:solidFill>
                  <a:srgbClr val="000000"/>
                </a:solidFill>
                <a:latin typeface="Times New Roman"/>
                <a:ea typeface="DejaVu Sans"/>
              </a:rPr>
              <a:t> Tero Kivinen</a:t>
            </a:r>
            <a:r>
              <a:rPr b="0" lang="en-IE" sz="1600" spc="-1" strike="noStrike">
                <a:solidFill>
                  <a:srgbClr val="000000"/>
                </a:solidFill>
                <a:latin typeface="Times New Roman"/>
                <a:ea typeface="DejaVu Sans"/>
              </a:rPr>
              <a:t>	</a:t>
            </a:r>
            <a:r>
              <a:rPr b="1" lang="en-IE" sz="1600" spc="-1" strike="noStrike">
                <a:solidFill>
                  <a:srgbClr val="000000"/>
                </a:solidFill>
                <a:latin typeface="Times New Roman"/>
                <a:ea typeface="DejaVu Sans"/>
              </a:rPr>
              <a:t>Affiliation</a:t>
            </a:r>
            <a:r>
              <a:rPr b="0" lang="en-IE" sz="1600" spc="-1" strike="noStrike">
                <a:solidFill>
                  <a:srgbClr val="000000"/>
                </a:solidFill>
                <a:latin typeface="Times New Roman"/>
                <a:ea typeface="DejaVu Sans"/>
              </a:rPr>
              <a:t>: Wi-SUN Alliance</a:t>
            </a:r>
            <a:r>
              <a:rPr b="0" lang="en-IE" sz="1600" spc="-1" strike="noStrike">
                <a:solidFill>
                  <a:srgbClr val="000000"/>
                </a:solidFill>
                <a:latin typeface="Times New Roman"/>
                <a:ea typeface="DejaVu Sans"/>
              </a:rPr>
              <a:t>	</a:t>
            </a:r>
            <a:r>
              <a:rPr b="1" lang="en-IE" sz="1600" spc="-1" strike="noStrike">
                <a:solidFill>
                  <a:srgbClr val="000000"/>
                </a:solidFill>
                <a:latin typeface="Times New Roman"/>
                <a:ea typeface="DejaVu Sans"/>
              </a:rPr>
              <a:t>E-Mail</a:t>
            </a:r>
            <a:r>
              <a:rPr b="0" lang="en-IE" sz="1600" spc="-1" strike="noStrike">
                <a:solidFill>
                  <a:srgbClr val="000000"/>
                </a:solidFill>
                <a:latin typeface="Times New Roman"/>
                <a:ea typeface="DejaVu Sans"/>
              </a:rPr>
              <a:t>: kivinen@iki.fi</a:t>
            </a:r>
            <a:endParaRPr b="0" lang="fi-FI" sz="1600" spc="-1" strike="noStrike">
              <a:solidFill>
                <a:srgbClr val="000000"/>
              </a:solidFill>
              <a:latin typeface="Arial"/>
            </a:endParaRPr>
          </a:p>
          <a:p>
            <a:pPr>
              <a:lnSpc>
                <a:spcPct val="100000"/>
              </a:lnSpc>
              <a:tabLst>
                <a:tab algn="l" pos="2520000"/>
                <a:tab algn="l" pos="5040000"/>
              </a:tabLst>
            </a:pPr>
            <a:endParaRPr b="0" lang="fi-FI" sz="1600" spc="-1" strike="noStrike">
              <a:solidFill>
                <a:srgbClr val="000000"/>
              </a:solidFill>
              <a:latin typeface="Arial"/>
            </a:endParaRPr>
          </a:p>
          <a:p>
            <a:pPr>
              <a:lnSpc>
                <a:spcPct val="100000"/>
              </a:lnSpc>
              <a:tabLst>
                <a:tab algn="l" pos="2520000"/>
                <a:tab algn="l" pos="5040000"/>
              </a:tabLst>
            </a:pPr>
            <a:r>
              <a:rPr b="1" lang="en-IE" sz="1600" spc="-1" strike="noStrike">
                <a:solidFill>
                  <a:srgbClr val="000000"/>
                </a:solidFill>
                <a:latin typeface="Times New Roman"/>
                <a:ea typeface="DejaVu Sans"/>
              </a:rPr>
              <a:t>Abstract:</a:t>
            </a:r>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a:p>
            <a:pPr marL="720000">
              <a:lnSpc>
                <a:spcPct val="100000"/>
              </a:lnSpc>
              <a:spcBef>
                <a:spcPts val="598"/>
              </a:spcBef>
              <a:spcAft>
                <a:spcPts val="598"/>
              </a:spcAft>
              <a:tabLst>
                <a:tab algn="l" pos="2520000"/>
                <a:tab algn="l" pos="5040000"/>
              </a:tabLst>
            </a:pPr>
            <a:r>
              <a:rPr b="0" lang="en-IE" sz="1600" spc="-1" strike="noStrike">
                <a:solidFill>
                  <a:srgbClr val="000000"/>
                </a:solidFill>
                <a:latin typeface="Times New Roman"/>
                <a:ea typeface="DejaVu Sans"/>
              </a:rPr>
              <a:t>Opening and closing report for TG4ae ASCON September meeting</a:t>
            </a:r>
            <a:endParaRPr b="0" lang="fi-FI" sz="1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 name="PlaceHolder 1"/>
          <p:cNvSpPr>
            <a:spLocks noGrp="1"/>
          </p:cNvSpPr>
          <p:nvPr>
            <p:ph type="title"/>
          </p:nvPr>
        </p:nvSpPr>
        <p:spPr>
          <a:xfrm>
            <a:off x="457200" y="439560"/>
            <a:ext cx="8225280" cy="93996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Agenda for </a:t>
            </a:r>
            <a:r>
              <a:rPr b="0" lang="fi-FI" sz="3200" spc="-1" strike="noStrike">
                <a:solidFill>
                  <a:srgbClr val="000000"/>
                </a:solidFill>
                <a:latin typeface="Arial"/>
              </a:rPr>
              <a:t>September</a:t>
            </a:r>
            <a:endParaRPr b="0" lang="fi-FI" sz="3200" spc="-1" strike="noStrike">
              <a:solidFill>
                <a:srgbClr val="000000"/>
              </a:solidFill>
              <a:latin typeface="Arial"/>
            </a:endParaRPr>
          </a:p>
        </p:txBody>
      </p:sp>
      <p:sp>
        <p:nvSpPr>
          <p:cNvPr id="248" name="PlaceHolder 2"/>
          <p:cNvSpPr>
            <a:spLocks noGrp="1"/>
          </p:cNvSpPr>
          <p:nvPr>
            <p:ph/>
          </p:nvPr>
        </p:nvSpPr>
        <p:spPr>
          <a:xfrm>
            <a:off x="457200" y="1383480"/>
            <a:ext cx="8225280" cy="347076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Resolve letter ballot comments</a:t>
            </a:r>
            <a:endParaRPr b="0" lang="fi-FI" sz="3200" spc="-1" strike="noStrike">
              <a:solidFill>
                <a:srgbClr val="000000"/>
              </a:solidFill>
              <a:latin typeface="Arial"/>
            </a:endParaRPr>
          </a:p>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Prepare draft ready for letter ballot recirculation</a:t>
            </a:r>
            <a:endParaRPr b="0" lang="fi-FI" sz="3200" spc="-1" strike="noStrike">
              <a:solidFill>
                <a:srgbClr val="000000"/>
              </a:solidFill>
              <a:latin typeface="Arial"/>
            </a:endParaRPr>
          </a:p>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Start letter ballot recirculation</a:t>
            </a:r>
            <a:endParaRPr b="0" lang="fi-FI"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9" name="PlaceHolder 1"/>
          <p:cNvSpPr>
            <a:spLocks noGrp="1"/>
          </p:cNvSpPr>
          <p:nvPr>
            <p:ph type="title"/>
          </p:nvPr>
        </p:nvSpPr>
        <p:spPr>
          <a:xfrm>
            <a:off x="457200" y="439560"/>
            <a:ext cx="8225280" cy="93996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Detailed </a:t>
            </a:r>
            <a:r>
              <a:rPr b="0" lang="fi-FI" sz="3200" spc="-1" strike="noStrike">
                <a:solidFill>
                  <a:srgbClr val="000000"/>
                </a:solidFill>
                <a:latin typeface="Arial"/>
              </a:rPr>
              <a:t>Agenda for </a:t>
            </a:r>
            <a:r>
              <a:rPr b="0" lang="fi-FI" sz="3200" spc="-1" strike="noStrike">
                <a:solidFill>
                  <a:srgbClr val="000000"/>
                </a:solidFill>
                <a:latin typeface="Arial"/>
              </a:rPr>
              <a:t>September</a:t>
            </a:r>
            <a:endParaRPr b="0" lang="fi-FI" sz="3200" spc="-1" strike="noStrike">
              <a:solidFill>
                <a:srgbClr val="000000"/>
              </a:solidFill>
              <a:latin typeface="Arial"/>
            </a:endParaRPr>
          </a:p>
        </p:txBody>
      </p:sp>
      <p:sp>
        <p:nvSpPr>
          <p:cNvPr id="250" name="PlaceHolder 2"/>
          <p:cNvSpPr>
            <a:spLocks noGrp="1"/>
          </p:cNvSpPr>
          <p:nvPr>
            <p:ph/>
          </p:nvPr>
        </p:nvSpPr>
        <p:spPr>
          <a:xfrm>
            <a:off x="457200" y="1383480"/>
            <a:ext cx="8225280" cy="3470760"/>
          </a:xfrm>
          <a:prstGeom prst="rect">
            <a:avLst/>
          </a:prstGeom>
          <a:noFill/>
          <a:ln w="0">
            <a:noFill/>
          </a:ln>
        </p:spPr>
        <p:txBody>
          <a:bodyPr lIns="0" rIns="0" tIns="0" bIns="0" anchor="t">
            <a:normAutofit fontScale="51000"/>
          </a:bodyPr>
          <a:p>
            <a:pPr marL="110160" indent="-110160">
              <a:lnSpc>
                <a:spcPct val="100000"/>
              </a:lnSpc>
              <a:spcBef>
                <a:spcPts val="1417"/>
              </a:spcBef>
              <a:buClr>
                <a:srgbClr val="000000"/>
              </a:buClr>
              <a:buSzPct val="50000"/>
              <a:buFont typeface="DejaVu Sans"/>
              <a:buChar char="●"/>
            </a:pPr>
            <a:r>
              <a:rPr b="0" lang="fi-FI" sz="3200" spc="-1" strike="noStrike">
                <a:solidFill>
                  <a:srgbClr val="000000"/>
                </a:solidFill>
                <a:latin typeface="Arial"/>
              </a:rPr>
              <a:t>Monday 15th of September 16:00-18:00</a:t>
            </a:r>
            <a:endParaRPr b="0" lang="fi-FI" sz="3200" spc="-1" strike="noStrike">
              <a:solidFill>
                <a:srgbClr val="000000"/>
              </a:solidFill>
              <a:latin typeface="Arial"/>
            </a:endParaRPr>
          </a:p>
          <a:p>
            <a:pPr lvl="1" marL="220320" indent="-110160">
              <a:lnSpc>
                <a:spcPct val="100000"/>
              </a:lnSpc>
              <a:spcBef>
                <a:spcPts val="1134"/>
              </a:spcBef>
              <a:buClr>
                <a:srgbClr val="000000"/>
              </a:buClr>
              <a:buSzPct val="50000"/>
              <a:buFont typeface="DejaVu Sans"/>
              <a:buChar char="●"/>
            </a:pPr>
            <a:r>
              <a:rPr b="0" lang="fi-FI" sz="2800" spc="-1" strike="noStrike">
                <a:solidFill>
                  <a:srgbClr val="000000"/>
                </a:solidFill>
                <a:latin typeface="Arial"/>
              </a:rPr>
              <a:t>Opening slides</a:t>
            </a:r>
            <a:endParaRPr b="0" lang="fi-FI" sz="2800" spc="-1" strike="noStrike">
              <a:solidFill>
                <a:srgbClr val="000000"/>
              </a:solidFill>
              <a:latin typeface="Arial"/>
            </a:endParaRPr>
          </a:p>
          <a:p>
            <a:pPr lvl="1" marL="220320" indent="-110160">
              <a:lnSpc>
                <a:spcPct val="100000"/>
              </a:lnSpc>
              <a:spcBef>
                <a:spcPts val="1134"/>
              </a:spcBef>
              <a:buClr>
                <a:srgbClr val="000000"/>
              </a:buClr>
              <a:buSzPct val="50000"/>
              <a:buFont typeface="DejaVu Sans"/>
              <a:buChar char="●"/>
            </a:pPr>
            <a:r>
              <a:rPr b="0" lang="fi-FI" sz="2800" spc="-1" strike="noStrike">
                <a:solidFill>
                  <a:srgbClr val="000000"/>
                </a:solidFill>
                <a:latin typeface="Arial"/>
              </a:rPr>
              <a:t>Approve agenda (this document)</a:t>
            </a:r>
            <a:endParaRPr b="0" lang="fi-FI" sz="2800" spc="-1" strike="noStrike">
              <a:solidFill>
                <a:srgbClr val="000000"/>
              </a:solidFill>
              <a:latin typeface="Arial"/>
            </a:endParaRPr>
          </a:p>
          <a:p>
            <a:pPr lvl="1" marL="220320" indent="-110160">
              <a:lnSpc>
                <a:spcPct val="100000"/>
              </a:lnSpc>
              <a:spcBef>
                <a:spcPts val="1134"/>
              </a:spcBef>
              <a:buClr>
                <a:srgbClr val="000000"/>
              </a:buClr>
              <a:buSzPct val="50000"/>
              <a:buFont typeface="DejaVu Sans"/>
              <a:buChar char="●"/>
            </a:pPr>
            <a:r>
              <a:rPr b="0" lang="fi-FI" sz="2800" spc="-1" strike="noStrike">
                <a:solidFill>
                  <a:srgbClr val="000000"/>
                </a:solidFill>
                <a:latin typeface="Arial"/>
              </a:rPr>
              <a:t>Approve minutes </a:t>
            </a:r>
            <a:r>
              <a:rPr b="0" lang="fi-FI" sz="2800" spc="-1" strike="noStrike" u="sng">
                <a:solidFill>
                  <a:srgbClr val="0000ff"/>
                </a:solidFill>
                <a:uFillTx/>
                <a:latin typeface="Arial"/>
                <a:hlinkClick r:id="rId1"/>
              </a:rPr>
              <a:t>15-25-0343-00</a:t>
            </a:r>
            <a:endParaRPr b="0" lang="fi-FI" sz="2800" spc="-1" strike="noStrike">
              <a:solidFill>
                <a:srgbClr val="000000"/>
              </a:solidFill>
              <a:latin typeface="Arial"/>
            </a:endParaRPr>
          </a:p>
          <a:p>
            <a:pPr lvl="1" marL="220320" indent="-110160">
              <a:lnSpc>
                <a:spcPct val="100000"/>
              </a:lnSpc>
              <a:spcBef>
                <a:spcPts val="1134"/>
              </a:spcBef>
              <a:buClr>
                <a:srgbClr val="000000"/>
              </a:buClr>
              <a:buSzPct val="50000"/>
              <a:buFont typeface="DejaVu Sans"/>
              <a:buChar char="●"/>
            </a:pPr>
            <a:r>
              <a:rPr b="0" lang="fi-FI" sz="2800" spc="-1" strike="noStrike">
                <a:solidFill>
                  <a:srgbClr val="000000"/>
                </a:solidFill>
                <a:latin typeface="Arial"/>
              </a:rPr>
              <a:t>Resolve letter ballot comments received</a:t>
            </a:r>
            <a:endParaRPr b="0" lang="fi-FI" sz="2800" spc="-1" strike="noStrike">
              <a:solidFill>
                <a:srgbClr val="000000"/>
              </a:solidFill>
              <a:latin typeface="Arial"/>
            </a:endParaRPr>
          </a:p>
          <a:p>
            <a:pPr lvl="1" marL="220320" indent="-110160">
              <a:lnSpc>
                <a:spcPct val="100000"/>
              </a:lnSpc>
              <a:spcBef>
                <a:spcPts val="1134"/>
              </a:spcBef>
              <a:buClr>
                <a:srgbClr val="000000"/>
              </a:buClr>
              <a:buSzPct val="50000"/>
              <a:buFont typeface="DejaVu Sans"/>
              <a:buChar char="●"/>
            </a:pPr>
            <a:r>
              <a:rPr b="0" lang="fi-FI" sz="2800" spc="-1" strike="noStrike">
                <a:solidFill>
                  <a:srgbClr val="000000"/>
                </a:solidFill>
                <a:latin typeface="Arial"/>
              </a:rPr>
              <a:t>Review the updated draft</a:t>
            </a:r>
            <a:endParaRPr b="0" lang="fi-FI" sz="2800" spc="-1" strike="noStrike">
              <a:solidFill>
                <a:srgbClr val="000000"/>
              </a:solidFill>
              <a:latin typeface="Arial"/>
            </a:endParaRPr>
          </a:p>
          <a:p>
            <a:pPr lvl="1" marL="220320" indent="-110160">
              <a:lnSpc>
                <a:spcPct val="100000"/>
              </a:lnSpc>
              <a:spcBef>
                <a:spcPts val="1134"/>
              </a:spcBef>
              <a:buClr>
                <a:srgbClr val="000000"/>
              </a:buClr>
              <a:buSzPct val="50000"/>
              <a:buFont typeface="DejaVu Sans"/>
              <a:buChar char="●"/>
            </a:pPr>
            <a:r>
              <a:rPr b="0" lang="fi-FI" sz="2800" spc="-1" strike="noStrike">
                <a:solidFill>
                  <a:srgbClr val="000000"/>
                </a:solidFill>
                <a:latin typeface="Arial"/>
              </a:rPr>
              <a:t>Request standard association ballot pool formation</a:t>
            </a:r>
            <a:endParaRPr b="0" lang="fi-FI" sz="2800" spc="-1" strike="noStrike">
              <a:solidFill>
                <a:srgbClr val="000000"/>
              </a:solidFill>
              <a:latin typeface="Arial"/>
            </a:endParaRPr>
          </a:p>
          <a:p>
            <a:pPr lvl="1" marL="220320" indent="-110160">
              <a:lnSpc>
                <a:spcPct val="100000"/>
              </a:lnSpc>
              <a:spcBef>
                <a:spcPts val="1134"/>
              </a:spcBef>
              <a:buClr>
                <a:srgbClr val="000000"/>
              </a:buClr>
              <a:buSzPct val="50000"/>
              <a:buFont typeface="DejaVu Sans"/>
              <a:buChar char="●"/>
            </a:pPr>
            <a:r>
              <a:rPr b="0" lang="fi-FI" sz="2800" spc="-1" strike="noStrike">
                <a:solidFill>
                  <a:srgbClr val="000000"/>
                </a:solidFill>
                <a:latin typeface="Arial"/>
              </a:rPr>
              <a:t>Request for MEC review</a:t>
            </a:r>
            <a:endParaRPr b="0" lang="fi-FI" sz="2800" spc="-1" strike="noStrike">
              <a:solidFill>
                <a:srgbClr val="000000"/>
              </a:solidFill>
              <a:latin typeface="Arial"/>
            </a:endParaRPr>
          </a:p>
          <a:p>
            <a:pPr lvl="1" marL="220320" indent="-110160">
              <a:lnSpc>
                <a:spcPct val="100000"/>
              </a:lnSpc>
              <a:spcBef>
                <a:spcPts val="1134"/>
              </a:spcBef>
              <a:buClr>
                <a:srgbClr val="000000"/>
              </a:buClr>
              <a:buSzPct val="50000"/>
              <a:buFont typeface="DejaVu Sans"/>
              <a:buChar char="●"/>
            </a:pPr>
            <a:r>
              <a:rPr b="0" lang="fi-FI" sz="2800" spc="-1" strike="noStrike">
                <a:solidFill>
                  <a:srgbClr val="000000"/>
                </a:solidFill>
                <a:latin typeface="Arial"/>
              </a:rPr>
              <a:t>Do motion to start letter ballot recirculation</a:t>
            </a:r>
            <a:endParaRPr b="0" lang="fi-FI" sz="2800" spc="-1" strike="noStrike">
              <a:solidFill>
                <a:srgbClr val="000000"/>
              </a:solidFill>
              <a:latin typeface="Arial"/>
            </a:endParaRPr>
          </a:p>
          <a:p>
            <a:pPr lvl="1" marL="220320" indent="-110160">
              <a:lnSpc>
                <a:spcPct val="100000"/>
              </a:lnSpc>
              <a:spcBef>
                <a:spcPts val="1134"/>
              </a:spcBef>
              <a:buClr>
                <a:srgbClr val="000000"/>
              </a:buClr>
              <a:buSzPct val="50000"/>
              <a:buFont typeface="DejaVu Sans"/>
              <a:buChar char="●"/>
            </a:pPr>
            <a:r>
              <a:rPr b="0" lang="fi-FI" sz="2800" spc="-1" strike="noStrike">
                <a:solidFill>
                  <a:srgbClr val="000000"/>
                </a:solidFill>
                <a:latin typeface="Arial"/>
              </a:rPr>
              <a:t>Do motion to form CRG</a:t>
            </a:r>
            <a:endParaRPr b="0" lang="fi-FI" sz="2800" spc="-1" strike="noStrike">
              <a:solidFill>
                <a:srgbClr val="000000"/>
              </a:solidFill>
              <a:latin typeface="Arial"/>
            </a:endParaRPr>
          </a:p>
          <a:p>
            <a:pPr lvl="1" marL="220320" indent="-110160">
              <a:lnSpc>
                <a:spcPct val="100000"/>
              </a:lnSpc>
              <a:spcBef>
                <a:spcPts val="1134"/>
              </a:spcBef>
              <a:buClr>
                <a:srgbClr val="000000"/>
              </a:buClr>
              <a:buSzPct val="50000"/>
              <a:buFont typeface="DejaVu Sans"/>
              <a:buChar char="●"/>
            </a:pPr>
            <a:r>
              <a:rPr b="0" lang="fi-FI" sz="2800" spc="-1" strike="noStrike">
                <a:solidFill>
                  <a:srgbClr val="000000"/>
                </a:solidFill>
                <a:latin typeface="Arial"/>
              </a:rPr>
              <a:t>Update the project task list</a:t>
            </a:r>
            <a:endParaRPr b="0" lang="fi-FI" sz="2800" spc="-1" strike="noStrike">
              <a:solidFill>
                <a:srgbClr val="000000"/>
              </a:solidFill>
              <a:latin typeface="Arial"/>
            </a:endParaRPr>
          </a:p>
          <a:p>
            <a:pPr lvl="1" marL="220320" indent="-110160">
              <a:lnSpc>
                <a:spcPct val="100000"/>
              </a:lnSpc>
              <a:spcBef>
                <a:spcPts val="1134"/>
              </a:spcBef>
              <a:buClr>
                <a:srgbClr val="000000"/>
              </a:buClr>
              <a:buSzPct val="50000"/>
              <a:buFont typeface="DejaVu Sans"/>
              <a:buChar char="●"/>
            </a:pPr>
            <a:r>
              <a:rPr b="0" lang="fi-FI" sz="2800" spc="-1" strike="noStrike">
                <a:solidFill>
                  <a:srgbClr val="000000"/>
                </a:solidFill>
                <a:latin typeface="Arial"/>
              </a:rPr>
              <a:t>Closing report</a:t>
            </a:r>
            <a:endParaRPr b="0" lang="fi-FI" sz="28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 name="PlaceHolder 1"/>
          <p:cNvSpPr>
            <a:spLocks noGrp="1"/>
          </p:cNvSpPr>
          <p:nvPr>
            <p:ph type="title"/>
          </p:nvPr>
        </p:nvSpPr>
        <p:spPr>
          <a:xfrm>
            <a:off x="457200" y="439560"/>
            <a:ext cx="8225280" cy="93996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More </a:t>
            </a:r>
            <a:r>
              <a:rPr b="0" lang="fi-FI" sz="3200" spc="-1" strike="noStrike">
                <a:solidFill>
                  <a:srgbClr val="000000"/>
                </a:solidFill>
                <a:latin typeface="Arial"/>
              </a:rPr>
              <a:t>information</a:t>
            </a:r>
            <a:endParaRPr b="0" lang="fi-FI" sz="3200" spc="-1" strike="noStrike">
              <a:solidFill>
                <a:srgbClr val="000000"/>
              </a:solidFill>
              <a:latin typeface="Arial"/>
            </a:endParaRPr>
          </a:p>
        </p:txBody>
      </p:sp>
      <p:sp>
        <p:nvSpPr>
          <p:cNvPr id="252" name="PlaceHolder 2"/>
          <p:cNvSpPr>
            <a:spLocks noGrp="1"/>
          </p:cNvSpPr>
          <p:nvPr>
            <p:ph/>
          </p:nvPr>
        </p:nvSpPr>
        <p:spPr>
          <a:xfrm>
            <a:off x="457200" y="1383480"/>
            <a:ext cx="8225280" cy="3470760"/>
          </a:xfrm>
          <a:prstGeom prst="rect">
            <a:avLst/>
          </a:prstGeom>
          <a:noFill/>
          <a:ln w="0">
            <a:noFill/>
          </a:ln>
        </p:spPr>
        <p:txBody>
          <a:bodyPr lIns="0" rIns="0" tIns="0" bIns="0" anchor="t">
            <a:normAutofit fontScale="68000"/>
          </a:bodyPr>
          <a:p>
            <a:pPr marL="146880" indent="-146880">
              <a:lnSpc>
                <a:spcPct val="100000"/>
              </a:lnSpc>
              <a:spcBef>
                <a:spcPts val="1417"/>
              </a:spcBef>
              <a:buClr>
                <a:srgbClr val="000000"/>
              </a:buClr>
              <a:buSzPct val="45000"/>
              <a:buFont typeface="DejaVu Sans"/>
              <a:buChar char="●"/>
            </a:pPr>
            <a:r>
              <a:rPr b="0" lang="fi-FI" sz="2800" spc="-1" strike="noStrike">
                <a:solidFill>
                  <a:srgbClr val="000000"/>
                </a:solidFill>
                <a:latin typeface="Arial"/>
              </a:rPr>
              <a:t>Project tasklist</a:t>
            </a:r>
            <a:endParaRPr b="0" lang="fi-FI" sz="2800" spc="-1" strike="noStrike">
              <a:solidFill>
                <a:srgbClr val="000000"/>
              </a:solidFill>
              <a:latin typeface="Arial"/>
            </a:endParaRPr>
          </a:p>
          <a:p>
            <a:pPr lvl="1" marL="293760" indent="-146880">
              <a:lnSpc>
                <a:spcPct val="100000"/>
              </a:lnSpc>
              <a:spcBef>
                <a:spcPts val="1134"/>
              </a:spcBef>
              <a:buClr>
                <a:srgbClr val="000000"/>
              </a:buClr>
              <a:buSzPct val="45000"/>
              <a:buFont typeface="DejaVu Sans"/>
              <a:buChar char="●"/>
            </a:pPr>
            <a:r>
              <a:rPr b="0" lang="fi-FI" sz="2800" spc="-1" strike="noStrike" u="sng">
                <a:solidFill>
                  <a:srgbClr val="0000ff"/>
                </a:solidFill>
                <a:uFillTx/>
                <a:latin typeface="Arial"/>
                <a:hlinkClick r:id="rId1"/>
              </a:rPr>
              <a:t>15-24-0466 latest version</a:t>
            </a:r>
            <a:endParaRPr b="0" lang="fi-FI" sz="2800" spc="-1" strike="noStrike">
              <a:solidFill>
                <a:srgbClr val="000000"/>
              </a:solidFill>
              <a:latin typeface="Arial"/>
            </a:endParaRPr>
          </a:p>
          <a:p>
            <a:pPr marL="146880" indent="-146880">
              <a:lnSpc>
                <a:spcPct val="100000"/>
              </a:lnSpc>
              <a:spcBef>
                <a:spcPts val="1417"/>
              </a:spcBef>
              <a:buClr>
                <a:srgbClr val="000000"/>
              </a:buClr>
              <a:buSzPct val="45000"/>
              <a:buFont typeface="DejaVu Sans"/>
              <a:buChar char="●"/>
            </a:pPr>
            <a:r>
              <a:rPr b="0" lang="fi-FI" sz="2800" spc="-1" strike="noStrike">
                <a:solidFill>
                  <a:srgbClr val="000000"/>
                </a:solidFill>
                <a:latin typeface="Arial"/>
              </a:rPr>
              <a:t>Letter ballot comments</a:t>
            </a:r>
            <a:endParaRPr b="0" lang="fi-FI" sz="2800" spc="-1" strike="noStrike">
              <a:solidFill>
                <a:srgbClr val="000000"/>
              </a:solidFill>
              <a:latin typeface="Arial"/>
            </a:endParaRPr>
          </a:p>
          <a:p>
            <a:pPr lvl="1" marL="293760" indent="-146880">
              <a:lnSpc>
                <a:spcPct val="100000"/>
              </a:lnSpc>
              <a:spcBef>
                <a:spcPts val="1134"/>
              </a:spcBef>
              <a:buClr>
                <a:srgbClr val="000000"/>
              </a:buClr>
              <a:buSzPct val="45000"/>
              <a:buFont typeface="DejaVu Sans"/>
              <a:buChar char="●"/>
            </a:pPr>
            <a:r>
              <a:rPr b="0" lang="fi-FI" sz="2800" spc="-1" strike="noStrike" u="sng">
                <a:solidFill>
                  <a:srgbClr val="0000ff"/>
                </a:solidFill>
                <a:uFillTx/>
                <a:latin typeface="Arial"/>
                <a:hlinkClick r:id="rId2"/>
              </a:rPr>
              <a:t>15-25-0317 latest version</a:t>
            </a:r>
            <a:endParaRPr b="0" lang="fi-FI" sz="2800" spc="-1" strike="noStrike">
              <a:solidFill>
                <a:srgbClr val="000000"/>
              </a:solidFill>
              <a:latin typeface="Arial"/>
            </a:endParaRPr>
          </a:p>
          <a:p>
            <a:pPr marL="146880" indent="-146880">
              <a:lnSpc>
                <a:spcPct val="100000"/>
              </a:lnSpc>
              <a:spcBef>
                <a:spcPts val="1417"/>
              </a:spcBef>
              <a:buClr>
                <a:srgbClr val="000000"/>
              </a:buClr>
              <a:buSzPct val="45000"/>
              <a:buFont typeface="DejaVu Sans"/>
              <a:buChar char="●"/>
            </a:pPr>
            <a:r>
              <a:rPr b="0" lang="fi-FI" sz="2800" spc="-1" strike="noStrike">
                <a:solidFill>
                  <a:srgbClr val="000000"/>
                </a:solidFill>
                <a:latin typeface="Arial"/>
              </a:rPr>
              <a:t>Final NIST standard</a:t>
            </a:r>
            <a:endParaRPr b="0" lang="fi-FI" sz="2800" spc="-1" strike="noStrike">
              <a:solidFill>
                <a:srgbClr val="000000"/>
              </a:solidFill>
              <a:latin typeface="Arial"/>
            </a:endParaRPr>
          </a:p>
          <a:p>
            <a:pPr lvl="1" marL="293760" indent="-146880">
              <a:lnSpc>
                <a:spcPct val="100000"/>
              </a:lnSpc>
              <a:spcBef>
                <a:spcPts val="1134"/>
              </a:spcBef>
              <a:buClr>
                <a:srgbClr val="000000"/>
              </a:buClr>
              <a:buSzPct val="45000"/>
              <a:buFont typeface="DejaVu Sans"/>
              <a:buChar char="●"/>
            </a:pPr>
            <a:r>
              <a:rPr b="0" lang="fi-FI" sz="2800" spc="-1" strike="noStrike" u="sng">
                <a:solidFill>
                  <a:srgbClr val="0000ff"/>
                </a:solidFill>
                <a:uFillTx/>
                <a:latin typeface="Arial"/>
                <a:hlinkClick r:id="rId3"/>
              </a:rPr>
              <a:t>https://csrc.nist.gov/pubs/sp/800/232/final</a:t>
            </a:r>
            <a:endParaRPr b="0" lang="fi-FI" sz="2800" spc="-1" strike="noStrike">
              <a:solidFill>
                <a:srgbClr val="000000"/>
              </a:solidFill>
              <a:latin typeface="Arial"/>
            </a:endParaRPr>
          </a:p>
          <a:p>
            <a:pPr marL="146880" indent="-146880">
              <a:lnSpc>
                <a:spcPct val="100000"/>
              </a:lnSpc>
              <a:spcBef>
                <a:spcPts val="1417"/>
              </a:spcBef>
              <a:buClr>
                <a:srgbClr val="000000"/>
              </a:buClr>
              <a:buSzPct val="45000"/>
              <a:buFont typeface="DejaVu Sans"/>
              <a:buChar char="●"/>
            </a:pPr>
            <a:r>
              <a:rPr b="0" lang="fi-FI" sz="2800" spc="-1" strike="noStrike">
                <a:solidFill>
                  <a:srgbClr val="000000"/>
                </a:solidFill>
                <a:latin typeface="Arial"/>
              </a:rPr>
              <a:t>Comments NIST received during IPD:</a:t>
            </a:r>
            <a:endParaRPr b="0" lang="fi-FI" sz="2800" spc="-1" strike="noStrike">
              <a:solidFill>
                <a:srgbClr val="000000"/>
              </a:solidFill>
              <a:latin typeface="Arial"/>
            </a:endParaRPr>
          </a:p>
          <a:p>
            <a:pPr lvl="1" marL="293760" indent="-146880">
              <a:lnSpc>
                <a:spcPct val="100000"/>
              </a:lnSpc>
              <a:spcBef>
                <a:spcPts val="1134"/>
              </a:spcBef>
              <a:buClr>
                <a:srgbClr val="000000"/>
              </a:buClr>
              <a:buSzPct val="45000"/>
              <a:buFont typeface="DejaVu Sans"/>
              <a:buChar char="●"/>
            </a:pPr>
            <a:r>
              <a:rPr b="0" lang="fi-FI" sz="2800" spc="-1" strike="noStrike" u="sng">
                <a:solidFill>
                  <a:srgbClr val="0000ff"/>
                </a:solidFill>
                <a:uFillTx/>
                <a:latin typeface="Arial"/>
                <a:hlinkClick r:id="rId4"/>
              </a:rPr>
              <a:t>https://csrc.nist.gov/pubs/sp/800/232/ipd</a:t>
            </a:r>
            <a:endParaRPr b="0" lang="fi-FI" sz="2800" spc="-1" strike="noStrike">
              <a:solidFill>
                <a:srgbClr val="000000"/>
              </a:solidFill>
              <a:latin typeface="Arial"/>
            </a:endParaRPr>
          </a:p>
          <a:p>
            <a:pPr lvl="1" marL="293760" indent="-146880">
              <a:lnSpc>
                <a:spcPct val="100000"/>
              </a:lnSpc>
              <a:spcBef>
                <a:spcPts val="1134"/>
              </a:spcBef>
              <a:buClr>
                <a:srgbClr val="000000"/>
              </a:buClr>
              <a:buSzPct val="45000"/>
              <a:buFont typeface="DejaVu Sans"/>
              <a:buChar char="●"/>
            </a:pPr>
            <a:r>
              <a:rPr b="0" lang="fi-FI" sz="2800" spc="-1" strike="noStrike" u="sng">
                <a:solidFill>
                  <a:srgbClr val="0000ff"/>
                </a:solidFill>
                <a:uFillTx/>
                <a:latin typeface="Arial"/>
                <a:hlinkClick r:id="rId5"/>
              </a:rPr>
              <a:t>sp800-232-ipd-public-comments-received.pdf</a:t>
            </a:r>
            <a:endParaRPr b="0" lang="fi-FI" sz="28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3" name="PlaceHolder 1"/>
          <p:cNvSpPr>
            <a:spLocks noGrp="1"/>
          </p:cNvSpPr>
          <p:nvPr>
            <p:ph type="title"/>
          </p:nvPr>
        </p:nvSpPr>
        <p:spPr>
          <a:xfrm>
            <a:off x="457200" y="457200"/>
            <a:ext cx="8226360" cy="85572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LB219 results</a:t>
            </a:r>
            <a:endParaRPr b="0" lang="fi-FI" sz="3200" spc="-1" strike="noStrike">
              <a:solidFill>
                <a:srgbClr val="000000"/>
              </a:solidFill>
              <a:latin typeface="Arial"/>
            </a:endParaRPr>
          </a:p>
        </p:txBody>
      </p:sp>
      <p:graphicFrame>
        <p:nvGraphicFramePr>
          <p:cNvPr id="254" name=""/>
          <p:cNvGraphicFramePr/>
          <p:nvPr/>
        </p:nvGraphicFramePr>
        <p:xfrm>
          <a:off x="1388520" y="1462320"/>
          <a:ext cx="6305400" cy="3020760"/>
        </p:xfrm>
        <a:graphic>
          <a:graphicData uri="http://schemas.openxmlformats.org/drawingml/2006/table">
            <a:tbl>
              <a:tblPr/>
              <a:tblGrid>
                <a:gridCol w="1467720"/>
                <a:gridCol w="1396080"/>
                <a:gridCol w="1785960"/>
                <a:gridCol w="1656000"/>
              </a:tblGrid>
              <a:tr h="387360">
                <a:tc gridSpan="2">
                  <a:txBody>
                    <a:bodyPr lIns="90000" rIns="90000" anchor="t">
                      <a:noAutofit/>
                    </a:bodyPr>
                    <a:p>
                      <a:pPr>
                        <a:lnSpc>
                          <a:spcPct val="100000"/>
                        </a:lnSpc>
                      </a:pPr>
                      <a:r>
                        <a:rPr b="0" lang="fi-FI" sz="1800" spc="-1" strike="noStrike">
                          <a:solidFill>
                            <a:srgbClr val="000000"/>
                          </a:solidFill>
                          <a:latin typeface="Arial"/>
                        </a:rPr>
                        <a:t>Draft</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gridSpan="2">
                  <a:txBody>
                    <a:bodyPr lIns="90000" rIns="90000" anchor="t">
                      <a:noAutofit/>
                    </a:bodyPr>
                    <a:p>
                      <a:pPr>
                        <a:lnSpc>
                          <a:spcPct val="100000"/>
                        </a:lnSpc>
                      </a:pPr>
                      <a:r>
                        <a:rPr b="0" lang="fi-FI" sz="1800" spc="-1" strike="noStrike">
                          <a:solidFill>
                            <a:srgbClr val="000000"/>
                          </a:solidFill>
                          <a:latin typeface="Arial"/>
                        </a:rPr>
                        <a:t>D0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r>
              <a:tr h="387360">
                <a:tc>
                  <a:txBody>
                    <a:bodyPr lIns="90000" rIns="90000" anchor="t">
                      <a:noAutofit/>
                    </a:bodyPr>
                    <a:p>
                      <a:pPr>
                        <a:lnSpc>
                          <a:spcPct val="100000"/>
                        </a:lnSpc>
                      </a:pPr>
                      <a:r>
                        <a:rPr b="0" lang="fi-FI" sz="1800" spc="-1" strike="noStrike">
                          <a:solidFill>
                            <a:srgbClr val="000000"/>
                          </a:solidFill>
                          <a:latin typeface="Arial"/>
                        </a:rPr>
                        <a:t>Open Date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2025-06-06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Close Date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2025-07-06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360">
                <a:tc>
                  <a:txBody>
                    <a:bodyPr lIns="90000" rIns="90000" anchor="t">
                      <a:noAutofit/>
                    </a:bodyPr>
                    <a:p>
                      <a:pPr>
                        <a:lnSpc>
                          <a:spcPct val="100000"/>
                        </a:lnSpc>
                      </a:pPr>
                      <a:r>
                        <a:rPr b="0" lang="fi-FI" sz="1800" spc="-1" strike="noStrike">
                          <a:solidFill>
                            <a:srgbClr val="000000"/>
                          </a:solidFill>
                          <a:latin typeface="Arial"/>
                        </a:rPr>
                        <a:t>Voters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129</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222480">
                <a:tc>
                  <a:txBody>
                    <a:bodyPr lIns="90000" rIns="90000" anchor="t">
                      <a:noAutofit/>
                    </a:bodyPr>
                    <a:p>
                      <a:pPr>
                        <a:lnSpc>
                          <a:spcPct val="100000"/>
                        </a:lnSpc>
                      </a:pPr>
                      <a:r>
                        <a:rPr b="0" lang="fi-FI" sz="1800" spc="-1" strike="noStrike">
                          <a:solidFill>
                            <a:srgbClr val="000000"/>
                          </a:solidFill>
                          <a:latin typeface="Arial"/>
                        </a:rPr>
                        <a:t>Voted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73</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 Voters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56.59%</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Yes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64</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 Yes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100.00%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000">
                <a:tc>
                  <a:txBody>
                    <a:bodyPr lIns="90000" rIns="90000" anchor="t">
                      <a:noAutofit/>
                    </a:bodyPr>
                    <a:p>
                      <a:pPr>
                        <a:lnSpc>
                          <a:spcPct val="100000"/>
                        </a:lnSpc>
                      </a:pPr>
                      <a:r>
                        <a:rPr b="0" lang="fi-FI" sz="1800" spc="-1" strike="noStrike">
                          <a:solidFill>
                            <a:srgbClr val="000000"/>
                          </a:solidFill>
                          <a:latin typeface="Arial"/>
                        </a:rPr>
                        <a:t>Abstain</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9</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 Abstain</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12.33%</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No</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49920">
                <a:tc>
                  <a:txBody>
                    <a:bodyPr lIns="90000" rIns="90000" anchor="t">
                      <a:noAutofit/>
                    </a:bodyPr>
                    <a:p>
                      <a:pPr>
                        <a:lnSpc>
                          <a:spcPct val="100000"/>
                        </a:lnSpc>
                      </a:pPr>
                      <a:r>
                        <a:rPr b="0" lang="fi-FI" sz="1800" spc="-1" strike="noStrike">
                          <a:solidFill>
                            <a:srgbClr val="000000"/>
                          </a:solidFill>
                          <a:latin typeface="Arial"/>
                        </a:rPr>
                        <a:t>Did not vote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56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Did not vote %</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43.4%</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bl>
          </a:graphicData>
        </a:graphic>
      </p:graphicFrame>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 name="PlaceHolder 1"/>
          <p:cNvSpPr>
            <a:spLocks noGrp="1"/>
          </p:cNvSpPr>
          <p:nvPr>
            <p:ph type="title"/>
          </p:nvPr>
        </p:nvSpPr>
        <p:spPr>
          <a:xfrm>
            <a:off x="457200" y="457200"/>
            <a:ext cx="8226360" cy="85572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LB219 </a:t>
            </a:r>
            <a:r>
              <a:rPr b="0" lang="fi-FI" sz="3200" spc="-1" strike="noStrike">
                <a:solidFill>
                  <a:srgbClr val="000000"/>
                </a:solidFill>
                <a:latin typeface="Arial"/>
              </a:rPr>
              <a:t>comments</a:t>
            </a:r>
            <a:endParaRPr b="0" lang="fi-FI" sz="3200" spc="-1" strike="noStrike">
              <a:solidFill>
                <a:srgbClr val="000000"/>
              </a:solidFill>
              <a:latin typeface="Arial"/>
            </a:endParaRPr>
          </a:p>
        </p:txBody>
      </p:sp>
      <p:graphicFrame>
        <p:nvGraphicFramePr>
          <p:cNvPr id="256" name=""/>
          <p:cNvGraphicFramePr/>
          <p:nvPr/>
        </p:nvGraphicFramePr>
        <p:xfrm>
          <a:off x="1451880" y="1733040"/>
          <a:ext cx="6305400" cy="1936440"/>
        </p:xfrm>
        <a:graphic>
          <a:graphicData uri="http://schemas.openxmlformats.org/drawingml/2006/table">
            <a:tbl>
              <a:tblPr/>
              <a:tblGrid>
                <a:gridCol w="1467720"/>
                <a:gridCol w="1396080"/>
                <a:gridCol w="1785960"/>
                <a:gridCol w="1656000"/>
              </a:tblGrid>
              <a:tr h="387360">
                <a:tc gridSpan="4">
                  <a:txBody>
                    <a:bodyPr lIns="90000" rIns="90000" anchor="t">
                      <a:noAutofit/>
                    </a:bodyPr>
                    <a:p>
                      <a:pPr algn="ctr">
                        <a:lnSpc>
                          <a:spcPct val="100000"/>
                        </a:lnSpc>
                      </a:pPr>
                      <a:r>
                        <a:rPr b="0" lang="fi-FI" sz="2000" spc="-1" strike="noStrike">
                          <a:solidFill>
                            <a:srgbClr val="000000"/>
                          </a:solidFill>
                          <a:latin typeface="Arial"/>
                        </a:rPr>
                        <a:t>Comments</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r>
              <a:tr h="387360">
                <a:tc>
                  <a:txBody>
                    <a:bodyPr lIns="90000" rIns="90000" anchor="t">
                      <a:noAutofit/>
                    </a:bodyPr>
                    <a:p>
                      <a:pPr>
                        <a:lnSpc>
                          <a:spcPct val="100000"/>
                        </a:lnSpc>
                      </a:pPr>
                      <a:r>
                        <a:rPr b="0" lang="fi-FI" sz="2000" spc="-1" strike="noStrike">
                          <a:solidFill>
                            <a:srgbClr val="000000"/>
                          </a:solidFill>
                          <a:latin typeface="Arial"/>
                        </a:rPr>
                        <a:t>Total</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2000" spc="-1" strike="noStrike">
                          <a:solidFill>
                            <a:srgbClr val="000000"/>
                          </a:solidFill>
                          <a:latin typeface="Arial"/>
                        </a:rPr>
                        <a:t>28</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360">
                <a:tc>
                  <a:txBody>
                    <a:bodyPr lIns="90000" rIns="90000" anchor="t">
                      <a:noAutofit/>
                    </a:bodyPr>
                    <a:p>
                      <a:pPr>
                        <a:lnSpc>
                          <a:spcPct val="100000"/>
                        </a:lnSpc>
                      </a:pPr>
                      <a:r>
                        <a:rPr b="0" lang="fi-FI" sz="2000" spc="-1" strike="noStrike">
                          <a:solidFill>
                            <a:srgbClr val="000000"/>
                          </a:solidFill>
                          <a:latin typeface="Arial"/>
                        </a:rPr>
                        <a:t>Editorial</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2000" spc="-1" strike="noStrike">
                          <a:solidFill>
                            <a:srgbClr val="000000"/>
                          </a:solidFill>
                          <a:latin typeface="Arial"/>
                        </a:rPr>
                        <a:t>23</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2000" spc="-1" strike="noStrike">
                          <a:solidFill>
                            <a:srgbClr val="000000"/>
                          </a:solidFill>
                          <a:latin typeface="Arial"/>
                        </a:rPr>
                        <a:t>Accepted</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2000" spc="-1" strike="noStrike">
                          <a:solidFill>
                            <a:srgbClr val="000000"/>
                          </a:solidFill>
                          <a:latin typeface="Arial"/>
                        </a:rPr>
                        <a:t>21</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360">
                <a:tc>
                  <a:txBody>
                    <a:bodyPr lIns="90000" rIns="90000" anchor="t">
                      <a:noAutofit/>
                    </a:bodyPr>
                    <a:p>
                      <a:pPr>
                        <a:lnSpc>
                          <a:spcPct val="100000"/>
                        </a:lnSpc>
                      </a:pPr>
                      <a:r>
                        <a:rPr b="0" lang="fi-FI" sz="2000" spc="-1" strike="noStrike">
                          <a:solidFill>
                            <a:srgbClr val="000000"/>
                          </a:solidFill>
                          <a:latin typeface="Arial"/>
                        </a:rPr>
                        <a:t>Technical</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2000" spc="-1" strike="noStrike">
                          <a:solidFill>
                            <a:srgbClr val="000000"/>
                          </a:solidFill>
                          <a:latin typeface="Arial"/>
                        </a:rPr>
                        <a:t>5</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2000" spc="-1" strike="noStrike">
                          <a:solidFill>
                            <a:srgbClr val="000000"/>
                          </a:solidFill>
                          <a:latin typeface="Arial"/>
                        </a:rPr>
                        <a:t>Revised</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2000" spc="-1" strike="noStrike">
                          <a:solidFill>
                            <a:srgbClr val="000000"/>
                          </a:solidFill>
                          <a:latin typeface="Arial"/>
                        </a:rPr>
                        <a:t>7</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2000" spc="-1" strike="noStrike">
                          <a:solidFill>
                            <a:srgbClr val="000000"/>
                          </a:solidFill>
                          <a:latin typeface="Arial"/>
                        </a:rPr>
                        <a:t>General</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2000" spc="-1" strike="noStrike">
                          <a:solidFill>
                            <a:srgbClr val="000000"/>
                          </a:solidFill>
                          <a:latin typeface="Arial"/>
                        </a:rPr>
                        <a:t>0</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2000" spc="-1" strike="noStrike">
                          <a:solidFill>
                            <a:srgbClr val="000000"/>
                          </a:solidFill>
                          <a:latin typeface="Arial"/>
                        </a:rPr>
                        <a:t>Rejected</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2000" spc="-1" strike="noStrike">
                          <a:solidFill>
                            <a:srgbClr val="000000"/>
                          </a:solidFill>
                          <a:latin typeface="Arial"/>
                        </a:rPr>
                        <a:t>0</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bl>
          </a:graphicData>
        </a:graphic>
      </p:graphicFrame>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 name="PlaceHolder 1"/>
          <p:cNvSpPr>
            <a:spLocks noGrp="1"/>
          </p:cNvSpPr>
          <p:nvPr>
            <p:ph type="title"/>
          </p:nvPr>
        </p:nvSpPr>
        <p:spPr>
          <a:xfrm>
            <a:off x="457200" y="457200"/>
            <a:ext cx="8226360" cy="85572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LB224 results</a:t>
            </a:r>
            <a:endParaRPr b="0" lang="fi-FI" sz="3200" spc="-1" strike="noStrike">
              <a:solidFill>
                <a:srgbClr val="000000"/>
              </a:solidFill>
              <a:latin typeface="Arial"/>
            </a:endParaRPr>
          </a:p>
        </p:txBody>
      </p:sp>
      <p:graphicFrame>
        <p:nvGraphicFramePr>
          <p:cNvPr id="258" name=""/>
          <p:cNvGraphicFramePr/>
          <p:nvPr/>
        </p:nvGraphicFramePr>
        <p:xfrm>
          <a:off x="1388520" y="1462320"/>
          <a:ext cx="6305400" cy="3020760"/>
        </p:xfrm>
        <a:graphic>
          <a:graphicData uri="http://schemas.openxmlformats.org/drawingml/2006/table">
            <a:tbl>
              <a:tblPr/>
              <a:tblGrid>
                <a:gridCol w="1467720"/>
                <a:gridCol w="1396080"/>
                <a:gridCol w="1785960"/>
                <a:gridCol w="1656000"/>
              </a:tblGrid>
              <a:tr h="387360">
                <a:tc gridSpan="2">
                  <a:txBody>
                    <a:bodyPr lIns="90000" rIns="90000" anchor="t">
                      <a:noAutofit/>
                    </a:bodyPr>
                    <a:p>
                      <a:pPr>
                        <a:lnSpc>
                          <a:spcPct val="100000"/>
                        </a:lnSpc>
                      </a:pPr>
                      <a:r>
                        <a:rPr b="0" lang="fi-FI" sz="1800" spc="-1" strike="noStrike">
                          <a:solidFill>
                            <a:srgbClr val="000000"/>
                          </a:solidFill>
                          <a:latin typeface="Arial"/>
                        </a:rPr>
                        <a:t>Draft</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gridSpan="2">
                  <a:txBody>
                    <a:bodyPr lIns="90000" rIns="90000" anchor="t">
                      <a:noAutofit/>
                    </a:bodyPr>
                    <a:p>
                      <a:pPr>
                        <a:lnSpc>
                          <a:spcPct val="100000"/>
                        </a:lnSpc>
                      </a:pPr>
                      <a:r>
                        <a:rPr b="0" lang="fi-FI" sz="1800" spc="-1" strike="noStrike">
                          <a:solidFill>
                            <a:srgbClr val="000000"/>
                          </a:solidFill>
                          <a:latin typeface="Arial"/>
                        </a:rPr>
                        <a:t>D1</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r>
              <a:tr h="387360">
                <a:tc>
                  <a:txBody>
                    <a:bodyPr lIns="90000" rIns="90000" anchor="t">
                      <a:noAutofit/>
                    </a:bodyPr>
                    <a:p>
                      <a:pPr>
                        <a:lnSpc>
                          <a:spcPct val="100000"/>
                        </a:lnSpc>
                      </a:pPr>
                      <a:r>
                        <a:rPr b="0" lang="fi-FI" sz="1800" spc="-1" strike="noStrike">
                          <a:solidFill>
                            <a:srgbClr val="000000"/>
                          </a:solidFill>
                          <a:latin typeface="Arial"/>
                        </a:rPr>
                        <a:t>Open Date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2025-08-24</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Close Date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2025-09-08</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360">
                <a:tc>
                  <a:txBody>
                    <a:bodyPr lIns="90000" rIns="90000" anchor="t">
                      <a:noAutofit/>
                    </a:bodyPr>
                    <a:p>
                      <a:pPr>
                        <a:lnSpc>
                          <a:spcPct val="100000"/>
                        </a:lnSpc>
                      </a:pPr>
                      <a:r>
                        <a:rPr b="0" lang="fi-FI" sz="1800" spc="-1" strike="noStrike">
                          <a:solidFill>
                            <a:srgbClr val="000000"/>
                          </a:solidFill>
                          <a:latin typeface="Arial"/>
                        </a:rPr>
                        <a:t>Voters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129</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222480">
                <a:tc>
                  <a:txBody>
                    <a:bodyPr lIns="90000" rIns="90000" anchor="t">
                      <a:noAutofit/>
                    </a:bodyPr>
                    <a:p>
                      <a:pPr>
                        <a:lnSpc>
                          <a:spcPct val="100000"/>
                        </a:lnSpc>
                      </a:pPr>
                      <a:r>
                        <a:rPr b="0" lang="fi-FI" sz="1800" spc="-1" strike="noStrike">
                          <a:solidFill>
                            <a:srgbClr val="000000"/>
                          </a:solidFill>
                          <a:latin typeface="Arial"/>
                        </a:rPr>
                        <a:t>Voted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86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 Voters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66.67%</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Yes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82</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 Yes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100.00%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000">
                <a:tc>
                  <a:txBody>
                    <a:bodyPr lIns="90000" rIns="90000" anchor="t">
                      <a:noAutofit/>
                    </a:bodyPr>
                    <a:p>
                      <a:pPr>
                        <a:lnSpc>
                          <a:spcPct val="100000"/>
                        </a:lnSpc>
                      </a:pPr>
                      <a:r>
                        <a:rPr b="0" lang="fi-FI" sz="1800" spc="-1" strike="noStrike">
                          <a:solidFill>
                            <a:srgbClr val="000000"/>
                          </a:solidFill>
                          <a:latin typeface="Arial"/>
                        </a:rPr>
                        <a:t>Abstain</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4</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 Abstain</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4.65%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No</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49920">
                <a:tc>
                  <a:txBody>
                    <a:bodyPr lIns="90000" rIns="90000" anchor="t">
                      <a:noAutofit/>
                    </a:bodyPr>
                    <a:p>
                      <a:pPr>
                        <a:lnSpc>
                          <a:spcPct val="100000"/>
                        </a:lnSpc>
                      </a:pPr>
                      <a:r>
                        <a:rPr b="0" lang="fi-FI" sz="1800" spc="-1" strike="noStrike">
                          <a:solidFill>
                            <a:srgbClr val="000000"/>
                          </a:solidFill>
                          <a:latin typeface="Arial"/>
                        </a:rPr>
                        <a:t>Did not vote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43</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Did not vote %</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33.3%</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bl>
          </a:graphicData>
        </a:graphic>
      </p:graphicFrame>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9" name="PlaceHolder 1"/>
          <p:cNvSpPr>
            <a:spLocks noGrp="1"/>
          </p:cNvSpPr>
          <p:nvPr>
            <p:ph type="title"/>
          </p:nvPr>
        </p:nvSpPr>
        <p:spPr>
          <a:xfrm>
            <a:off x="457200" y="457200"/>
            <a:ext cx="8226360" cy="85572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LB224 comments</a:t>
            </a:r>
            <a:endParaRPr b="0" lang="fi-FI" sz="3200" spc="-1" strike="noStrike">
              <a:solidFill>
                <a:srgbClr val="000000"/>
              </a:solidFill>
              <a:latin typeface="Arial"/>
            </a:endParaRPr>
          </a:p>
        </p:txBody>
      </p:sp>
      <p:graphicFrame>
        <p:nvGraphicFramePr>
          <p:cNvPr id="260" name=""/>
          <p:cNvGraphicFramePr/>
          <p:nvPr/>
        </p:nvGraphicFramePr>
        <p:xfrm>
          <a:off x="1451880" y="1733040"/>
          <a:ext cx="6305400" cy="1936440"/>
        </p:xfrm>
        <a:graphic>
          <a:graphicData uri="http://schemas.openxmlformats.org/drawingml/2006/table">
            <a:tbl>
              <a:tblPr/>
              <a:tblGrid>
                <a:gridCol w="1467720"/>
                <a:gridCol w="1396080"/>
                <a:gridCol w="1785960"/>
                <a:gridCol w="1656000"/>
              </a:tblGrid>
              <a:tr h="387360">
                <a:tc gridSpan="4">
                  <a:txBody>
                    <a:bodyPr lIns="90000" rIns="90000" anchor="t">
                      <a:noAutofit/>
                    </a:bodyPr>
                    <a:p>
                      <a:pPr algn="ctr">
                        <a:lnSpc>
                          <a:spcPct val="100000"/>
                        </a:lnSpc>
                      </a:pPr>
                      <a:r>
                        <a:rPr b="0" lang="fi-FI" sz="2000" spc="-1" strike="noStrike">
                          <a:solidFill>
                            <a:srgbClr val="000000"/>
                          </a:solidFill>
                          <a:latin typeface="Arial"/>
                        </a:rPr>
                        <a:t>Comments</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r>
              <a:tr h="387360">
                <a:tc>
                  <a:txBody>
                    <a:bodyPr lIns="90000" rIns="90000" anchor="t">
                      <a:noAutofit/>
                    </a:bodyPr>
                    <a:p>
                      <a:pPr>
                        <a:lnSpc>
                          <a:spcPct val="100000"/>
                        </a:lnSpc>
                      </a:pPr>
                      <a:r>
                        <a:rPr b="0" lang="fi-FI" sz="2000" spc="-1" strike="noStrike">
                          <a:solidFill>
                            <a:srgbClr val="000000"/>
                          </a:solidFill>
                          <a:latin typeface="Arial"/>
                        </a:rPr>
                        <a:t>Total</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2000" spc="-1" strike="noStrike">
                          <a:solidFill>
                            <a:srgbClr val="000000"/>
                          </a:solidFill>
                          <a:latin typeface="Arial"/>
                        </a:rPr>
                        <a:t>2</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360">
                <a:tc>
                  <a:txBody>
                    <a:bodyPr lIns="90000" rIns="90000" anchor="t">
                      <a:noAutofit/>
                    </a:bodyPr>
                    <a:p>
                      <a:pPr>
                        <a:lnSpc>
                          <a:spcPct val="100000"/>
                        </a:lnSpc>
                      </a:pPr>
                      <a:r>
                        <a:rPr b="0" lang="fi-FI" sz="2000" spc="-1" strike="noStrike">
                          <a:solidFill>
                            <a:srgbClr val="000000"/>
                          </a:solidFill>
                          <a:latin typeface="Arial"/>
                        </a:rPr>
                        <a:t>Editorial</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2000" spc="-1" strike="noStrike">
                          <a:solidFill>
                            <a:srgbClr val="000000"/>
                          </a:solidFill>
                          <a:latin typeface="Arial"/>
                        </a:rPr>
                        <a:t>2</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2000" spc="-1" strike="noStrike">
                          <a:solidFill>
                            <a:srgbClr val="000000"/>
                          </a:solidFill>
                          <a:latin typeface="Arial"/>
                        </a:rPr>
                        <a:t>Accepted</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2000" spc="-1" strike="noStrike">
                          <a:solidFill>
                            <a:srgbClr val="000000"/>
                          </a:solidFill>
                          <a:latin typeface="Arial"/>
                        </a:rPr>
                        <a:t>2</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360">
                <a:tc>
                  <a:txBody>
                    <a:bodyPr lIns="90000" rIns="90000" anchor="t">
                      <a:noAutofit/>
                    </a:bodyPr>
                    <a:p>
                      <a:pPr>
                        <a:lnSpc>
                          <a:spcPct val="100000"/>
                        </a:lnSpc>
                      </a:pPr>
                      <a:r>
                        <a:rPr b="0" lang="fi-FI" sz="2000" spc="-1" strike="noStrike">
                          <a:solidFill>
                            <a:srgbClr val="000000"/>
                          </a:solidFill>
                          <a:latin typeface="Arial"/>
                        </a:rPr>
                        <a:t>Technical</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2000" spc="-1" strike="noStrike">
                          <a:solidFill>
                            <a:srgbClr val="000000"/>
                          </a:solidFill>
                          <a:latin typeface="Arial"/>
                        </a:rPr>
                        <a:t>0</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2000" spc="-1" strike="noStrike">
                          <a:solidFill>
                            <a:srgbClr val="000000"/>
                          </a:solidFill>
                          <a:latin typeface="Arial"/>
                        </a:rPr>
                        <a:t>Revised</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2000" spc="-1" strike="noStrike">
                          <a:solidFill>
                            <a:srgbClr val="000000"/>
                          </a:solidFill>
                          <a:latin typeface="Arial"/>
                        </a:rPr>
                        <a:t>0</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2000" spc="-1" strike="noStrike">
                          <a:solidFill>
                            <a:srgbClr val="000000"/>
                          </a:solidFill>
                          <a:latin typeface="Arial"/>
                        </a:rPr>
                        <a:t>General</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2000" spc="-1" strike="noStrike">
                          <a:solidFill>
                            <a:srgbClr val="000000"/>
                          </a:solidFill>
                          <a:latin typeface="Arial"/>
                        </a:rPr>
                        <a:t>0</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2000" spc="-1" strike="noStrike">
                          <a:solidFill>
                            <a:srgbClr val="000000"/>
                          </a:solidFill>
                          <a:latin typeface="Arial"/>
                        </a:rPr>
                        <a:t>Rejected</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2000" spc="-1" strike="noStrike">
                          <a:solidFill>
                            <a:srgbClr val="000000"/>
                          </a:solidFill>
                          <a:latin typeface="Arial"/>
                        </a:rPr>
                        <a:t>0</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bl>
          </a:graphicData>
        </a:graphic>
      </p:graphicFrame>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 name="CustomShape 21"/>
          <p:cNvSpPr/>
          <p:nvPr/>
        </p:nvSpPr>
        <p:spPr>
          <a:xfrm>
            <a:off x="457200" y="1635480"/>
            <a:ext cx="8223840" cy="2977920"/>
          </a:xfrm>
          <a:prstGeom prst="rect">
            <a:avLst/>
          </a:prstGeom>
          <a:noFill/>
          <a:ln w="0">
            <a:noFill/>
          </a:ln>
        </p:spPr>
        <p:style>
          <a:lnRef idx="0"/>
          <a:fillRef idx="0"/>
          <a:effectRef idx="0"/>
          <a:fontRef idx="minor"/>
        </p:style>
        <p:txBody>
          <a:bodyPr lIns="0" rIns="0" tIns="0" bIns="0" anchor="t">
            <a:normAutofit/>
          </a:bodyPr>
          <a:p>
            <a:pPr>
              <a:lnSpc>
                <a:spcPct val="100000"/>
              </a:lnSpc>
            </a:pPr>
            <a:r>
              <a:rPr b="0" i="1" lang="en-US" sz="2000" spc="-1" strike="noStrike">
                <a:solidFill>
                  <a:srgbClr val="000000"/>
                </a:solidFill>
                <a:latin typeface="Arial"/>
                <a:ea typeface="DejaVu Sans"/>
              </a:rPr>
              <a:t>Move that TG4ae formally request that 802.15 WG start a WG recirculation requesting approval of document P802-15-4ae_D02 and to forward document P802-15-4ae_D02, to Standards Association ballot.</a:t>
            </a:r>
            <a:endParaRPr b="0" lang="fi-FI" sz="2000" spc="-1" strike="noStrike">
              <a:solidFill>
                <a:srgbClr val="000000"/>
              </a:solidFill>
              <a:latin typeface="Arial"/>
            </a:endParaRPr>
          </a:p>
          <a:p>
            <a:pPr>
              <a:lnSpc>
                <a:spcPct val="100000"/>
              </a:lnSpc>
            </a:pP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Moved by: Ann Krieger</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Seconded by: Peter Yee</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Result: Motion passes</a:t>
            </a:r>
            <a:endParaRPr b="0" lang="fi-FI" sz="2000" spc="-1" strike="noStrike">
              <a:solidFill>
                <a:srgbClr val="000000"/>
              </a:solidFill>
              <a:latin typeface="Arial"/>
            </a:endParaRPr>
          </a:p>
        </p:txBody>
      </p:sp>
      <p:sp>
        <p:nvSpPr>
          <p:cNvPr id="262" name="PlaceHolder 1"/>
          <p:cNvSpPr>
            <a:spLocks noGrp="1"/>
          </p:cNvSpPr>
          <p:nvPr>
            <p:ph type="title"/>
          </p:nvPr>
        </p:nvSpPr>
        <p:spPr>
          <a:xfrm>
            <a:off x="228600" y="583200"/>
            <a:ext cx="8684640" cy="856800"/>
          </a:xfrm>
          <a:prstGeom prst="rect">
            <a:avLst/>
          </a:prstGeom>
          <a:noFill/>
          <a:ln w="0">
            <a:noFill/>
          </a:ln>
        </p:spPr>
        <p:txBody>
          <a:bodyPr lIns="0" rIns="0" tIns="0" bIns="0" anchor="ctr">
            <a:noAutofit/>
          </a:bodyPr>
          <a:p>
            <a:pPr indent="0" algn="ctr">
              <a:lnSpc>
                <a:spcPct val="90000"/>
              </a:lnSpc>
              <a:buNone/>
              <a:tabLst>
                <a:tab algn="l" pos="0"/>
              </a:tabLst>
            </a:pPr>
            <a:r>
              <a:rPr b="0" lang="en-US" sz="4000" spc="-1" strike="noStrike">
                <a:solidFill>
                  <a:srgbClr val="000000"/>
                </a:solidFill>
                <a:latin typeface="Arial"/>
                <a:ea typeface="DejaVu Sans"/>
              </a:rPr>
              <a:t>TG motion:</a:t>
            </a:r>
            <a:br>
              <a:rPr sz="4000"/>
            </a:br>
            <a:r>
              <a:rPr b="0" lang="en-US" sz="4000" spc="-1" strike="noStrike">
                <a:solidFill>
                  <a:srgbClr val="000000"/>
                </a:solidFill>
                <a:latin typeface="Arial"/>
                <a:ea typeface="DejaVu Sans"/>
              </a:rPr>
              <a:t>Draft ready for recirculation</a:t>
            </a:r>
            <a:endParaRPr b="0" lang="fi-FI"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3" name="CustomShape 31"/>
          <p:cNvSpPr/>
          <p:nvPr/>
        </p:nvSpPr>
        <p:spPr>
          <a:xfrm>
            <a:off x="457200" y="1635480"/>
            <a:ext cx="8223840" cy="2977920"/>
          </a:xfrm>
          <a:prstGeom prst="rect">
            <a:avLst/>
          </a:prstGeom>
          <a:noFill/>
          <a:ln w="0">
            <a:noFill/>
          </a:ln>
        </p:spPr>
        <p:style>
          <a:lnRef idx="0"/>
          <a:fillRef idx="0"/>
          <a:effectRef idx="0"/>
          <a:fontRef idx="minor"/>
        </p:style>
        <p:txBody>
          <a:bodyPr lIns="0" rIns="0" tIns="0" bIns="0" anchor="t">
            <a:normAutofit/>
          </a:bodyPr>
          <a:p>
            <a:pPr>
              <a:lnSpc>
                <a:spcPct val="100000"/>
              </a:lnSpc>
            </a:pPr>
            <a:r>
              <a:rPr b="0" i="1" lang="en-US" sz="2000" spc="-1" strike="noStrike">
                <a:solidFill>
                  <a:srgbClr val="000000"/>
                </a:solidFill>
                <a:latin typeface="Arial"/>
                <a:ea typeface="DejaVu Sans"/>
              </a:rPr>
              <a:t>Move that 802.15 WG start a WG recirculation requesting approval of document P802-15-4ae_D02 and to forward document P802-15-4ae_D02, to Standards Association ballot.</a:t>
            </a:r>
            <a:endParaRPr b="0" lang="fi-FI" sz="2000" spc="-1" strike="noStrike">
              <a:solidFill>
                <a:srgbClr val="000000"/>
              </a:solidFill>
              <a:latin typeface="Arial"/>
            </a:endParaRPr>
          </a:p>
          <a:p>
            <a:pPr>
              <a:lnSpc>
                <a:spcPct val="100000"/>
              </a:lnSpc>
            </a:pP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Moved by: Tero Kivinen</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Seconded by: </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Result: </a:t>
            </a:r>
            <a:endParaRPr b="0" lang="fi-FI" sz="2000" spc="-1" strike="noStrike">
              <a:solidFill>
                <a:srgbClr val="000000"/>
              </a:solidFill>
              <a:latin typeface="Arial"/>
            </a:endParaRPr>
          </a:p>
        </p:txBody>
      </p:sp>
      <p:sp>
        <p:nvSpPr>
          <p:cNvPr id="264" name="PlaceHolder 1"/>
          <p:cNvSpPr>
            <a:spLocks noGrp="1"/>
          </p:cNvSpPr>
          <p:nvPr>
            <p:ph type="title"/>
          </p:nvPr>
        </p:nvSpPr>
        <p:spPr>
          <a:xfrm>
            <a:off x="228600" y="583200"/>
            <a:ext cx="8684640" cy="856800"/>
          </a:xfrm>
          <a:prstGeom prst="rect">
            <a:avLst/>
          </a:prstGeom>
          <a:noFill/>
          <a:ln w="0">
            <a:noFill/>
          </a:ln>
        </p:spPr>
        <p:txBody>
          <a:bodyPr lIns="0" rIns="0" tIns="0" bIns="0" anchor="ctr">
            <a:noAutofit/>
          </a:bodyPr>
          <a:p>
            <a:pPr indent="0" algn="ctr">
              <a:lnSpc>
                <a:spcPct val="90000"/>
              </a:lnSpc>
              <a:buNone/>
              <a:tabLst>
                <a:tab algn="l" pos="0"/>
              </a:tabLst>
            </a:pPr>
            <a:r>
              <a:rPr b="0" lang="en-US" sz="4000" spc="-1" strike="noStrike">
                <a:solidFill>
                  <a:srgbClr val="000000"/>
                </a:solidFill>
                <a:latin typeface="Arial"/>
                <a:ea typeface="DejaVu Sans"/>
              </a:rPr>
              <a:t>WG motion:</a:t>
            </a:r>
            <a:br>
              <a:rPr sz="4000"/>
            </a:br>
            <a:r>
              <a:rPr b="0" lang="en-US" sz="4000" spc="-1" strike="noStrike">
                <a:solidFill>
                  <a:srgbClr val="000000"/>
                </a:solidFill>
                <a:latin typeface="Arial"/>
                <a:ea typeface="DejaVu Sans"/>
              </a:rPr>
              <a:t>Draft ready for recirculation</a:t>
            </a:r>
            <a:endParaRPr b="0" lang="fi-FI"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 name="CustomShape 35"/>
          <p:cNvSpPr/>
          <p:nvPr/>
        </p:nvSpPr>
        <p:spPr>
          <a:xfrm>
            <a:off x="457200" y="1635480"/>
            <a:ext cx="8223840" cy="2977920"/>
          </a:xfrm>
          <a:prstGeom prst="rect">
            <a:avLst/>
          </a:prstGeom>
          <a:noFill/>
          <a:ln w="0">
            <a:noFill/>
          </a:ln>
        </p:spPr>
        <p:style>
          <a:lnRef idx="0"/>
          <a:fillRef idx="0"/>
          <a:effectRef idx="0"/>
          <a:fontRef idx="minor"/>
        </p:style>
        <p:txBody>
          <a:bodyPr lIns="0" rIns="0" tIns="0" bIns="0" anchor="t">
            <a:normAutofit fontScale="81000"/>
          </a:bodyPr>
          <a:p>
            <a:pPr>
              <a:lnSpc>
                <a:spcPct val="100000"/>
              </a:lnSpc>
            </a:pPr>
            <a:r>
              <a:rPr b="0" i="1" lang="en-US" sz="2000" spc="-1" strike="noStrike">
                <a:solidFill>
                  <a:srgbClr val="000000"/>
                </a:solidFill>
                <a:latin typeface="Arial"/>
                <a:ea typeface="DejaVu Sans"/>
              </a:rPr>
              <a:t>Move that TG4ae requests that 802.15 WG approve the formation of a Comment Resolution Group (CRG) for the WG balloting of the P802-15-4ae drafts with the following membership: Tero Kivinen (Chair), Ann Krieger, Ben Rolfe, Alex Krebs, and Peter Yee. The 802.15.4ae CRG is authorized to approve comment resolutions, edit the draft according to the comment resolutions, and to approve the start of recirculation ballots of the revised draft on behalf of the 802.15 WG. Comment resolution on recirculation ballots between sessions will be conducted via reflector email and via teleconferences announced to the reflector as per the LMSC 802 WG P&amp;P.</a:t>
            </a:r>
            <a:endParaRPr b="0" lang="fi-FI" sz="2000" spc="-1" strike="noStrike">
              <a:solidFill>
                <a:srgbClr val="000000"/>
              </a:solidFill>
              <a:latin typeface="Arial"/>
            </a:endParaRPr>
          </a:p>
          <a:p>
            <a:pPr>
              <a:lnSpc>
                <a:spcPct val="100000"/>
              </a:lnSpc>
            </a:pP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Moved by: Ann Krieger</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Seconded by: Peter Yee</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Result: Motion passes</a:t>
            </a:r>
            <a:endParaRPr b="0" lang="fi-FI" sz="2000" spc="-1" strike="noStrike">
              <a:solidFill>
                <a:srgbClr val="000000"/>
              </a:solidFill>
              <a:latin typeface="Arial"/>
            </a:endParaRPr>
          </a:p>
        </p:txBody>
      </p:sp>
      <p:sp>
        <p:nvSpPr>
          <p:cNvPr id="266" name="PlaceHolder 1"/>
          <p:cNvSpPr>
            <a:spLocks noGrp="1"/>
          </p:cNvSpPr>
          <p:nvPr>
            <p:ph type="title"/>
          </p:nvPr>
        </p:nvSpPr>
        <p:spPr>
          <a:xfrm>
            <a:off x="228600" y="583200"/>
            <a:ext cx="8684640" cy="856800"/>
          </a:xfrm>
          <a:prstGeom prst="rect">
            <a:avLst/>
          </a:prstGeom>
          <a:noFill/>
          <a:ln w="0">
            <a:noFill/>
          </a:ln>
        </p:spPr>
        <p:txBody>
          <a:bodyPr lIns="0" rIns="0" tIns="0" bIns="0" anchor="ctr">
            <a:noAutofit/>
          </a:bodyPr>
          <a:p>
            <a:pPr indent="0" algn="ctr">
              <a:lnSpc>
                <a:spcPct val="90000"/>
              </a:lnSpc>
              <a:buNone/>
              <a:tabLst>
                <a:tab algn="l" pos="0"/>
              </a:tabLst>
            </a:pPr>
            <a:r>
              <a:rPr b="0" lang="en-US" sz="4000" spc="-1" strike="noStrike">
                <a:solidFill>
                  <a:srgbClr val="000000"/>
                </a:solidFill>
                <a:latin typeface="Arial"/>
                <a:ea typeface="DejaVu Sans"/>
              </a:rPr>
              <a:t>TG motion:</a:t>
            </a:r>
            <a:br>
              <a:rPr sz="4000"/>
            </a:br>
            <a:r>
              <a:rPr b="0" lang="en-US" sz="4000" spc="-1" strike="noStrike">
                <a:solidFill>
                  <a:srgbClr val="000000"/>
                </a:solidFill>
                <a:latin typeface="Arial"/>
                <a:ea typeface="DejaVu Sans"/>
              </a:rPr>
              <a:t>CRG formation for LB</a:t>
            </a:r>
            <a:endParaRPr b="0" lang="fi-FI"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CustomShape 2"/>
          <p:cNvSpPr/>
          <p:nvPr/>
        </p:nvSpPr>
        <p:spPr>
          <a:xfrm>
            <a:off x="540000" y="1115640"/>
            <a:ext cx="8096040" cy="3740400"/>
          </a:xfrm>
          <a:prstGeom prst="rect">
            <a:avLst/>
          </a:prstGeom>
          <a:noFill/>
          <a:ln w="0">
            <a:noFill/>
          </a:ln>
        </p:spPr>
        <p:style>
          <a:lnRef idx="0"/>
          <a:fillRef idx="0"/>
          <a:effectRef idx="0"/>
          <a:fontRef idx="minor"/>
        </p:style>
        <p:txBody>
          <a:bodyPr lIns="90000" rIns="90000" tIns="45000" bIns="45000" anchor="t">
            <a:noAutofit/>
          </a:bodyPr>
          <a:p>
            <a:pPr marL="216000" indent="-210240">
              <a:lnSpc>
                <a:spcPct val="100000"/>
              </a:lnSpc>
              <a:buClr>
                <a:srgbClr val="000000"/>
              </a:buClr>
              <a:buSzPct val="45000"/>
              <a:buFont typeface="Wingdings" charset="2"/>
              <a:buChar char=""/>
            </a:pPr>
            <a:r>
              <a:rPr b="1" lang="en-IE" sz="1200" spc="-1" strike="noStrike">
                <a:solidFill>
                  <a:srgbClr val="000000"/>
                </a:solidFill>
                <a:latin typeface="Calibri"/>
                <a:ea typeface="Calibri"/>
              </a:rPr>
              <a:t>The IEEE-SA strongly recommends that at each WG meeting the chair or a designee:</a:t>
            </a:r>
            <a:endParaRPr b="0" lang="fi-FI" sz="12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050" spc="-1" strike="noStrike">
                <a:solidFill>
                  <a:srgbClr val="000000"/>
                </a:solidFill>
                <a:latin typeface="Calibri"/>
                <a:ea typeface="Calibri"/>
              </a:rPr>
              <a:t>Show slides #1 through #4 of this presentation</a:t>
            </a:r>
            <a:endParaRPr b="0" lang="fi-FI" sz="105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050" spc="-1" strike="noStrike">
                <a:solidFill>
                  <a:srgbClr val="000000"/>
                </a:solidFill>
                <a:latin typeface="Calibri"/>
                <a:ea typeface="Calibri"/>
              </a:rPr>
              <a:t>Advise the WG attendees that: </a:t>
            </a:r>
            <a:endParaRPr b="0" lang="fi-FI" sz="1050" spc="-1" strike="noStrike">
              <a:solidFill>
                <a:srgbClr val="000000"/>
              </a:solidFill>
              <a:latin typeface="Arial"/>
            </a:endParaRPr>
          </a:p>
          <a:p>
            <a:pPr lvl="2" marL="648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IEEE’s patent policy is described in Clause 6 of the </a:t>
            </a:r>
            <a:r>
              <a:rPr b="0" i="1" lang="en-IE" sz="900" spc="-1" strike="noStrike">
                <a:solidFill>
                  <a:srgbClr val="000000"/>
                </a:solidFill>
                <a:latin typeface="Calibri"/>
                <a:ea typeface="Calibri"/>
              </a:rPr>
              <a:t>IEEE-SA Standards Board Bylaws</a:t>
            </a:r>
            <a:r>
              <a:rPr b="0" lang="en-IE" sz="900" spc="-1" strike="noStrike">
                <a:solidFill>
                  <a:srgbClr val="000000"/>
                </a:solidFill>
                <a:latin typeface="Calibri"/>
                <a:ea typeface="Calibri"/>
              </a:rPr>
              <a:t>;</a:t>
            </a:r>
            <a:endParaRPr b="0" lang="fi-FI" sz="900" spc="-1" strike="noStrike">
              <a:solidFill>
                <a:srgbClr val="000000"/>
              </a:solidFill>
              <a:latin typeface="Arial"/>
            </a:endParaRPr>
          </a:p>
          <a:p>
            <a:pPr lvl="2" marL="648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Early identification of patent claims which may be essential for the use of standards under development is strongly encouraged; </a:t>
            </a:r>
            <a:endParaRPr b="0" lang="fi-FI" sz="900" spc="-1" strike="noStrike">
              <a:solidFill>
                <a:srgbClr val="000000"/>
              </a:solidFill>
              <a:latin typeface="Arial"/>
            </a:endParaRPr>
          </a:p>
          <a:p>
            <a:pPr lvl="2" marL="648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There may be Essential Patent Claims of which IEEE is not aware. Additionally, neither IEEE, the WG, nor the WG Chair can ensure the accuracy or completeness of any assurance or whether any such assurance is, in fact, of a Patent Claim that is essential for the use of the standard under development.</a:t>
            </a:r>
            <a:br>
              <a:rPr sz="1300"/>
            </a:br>
            <a:r>
              <a:rPr b="0" lang="en-IE" sz="900" spc="-1" strike="noStrike">
                <a:solidFill>
                  <a:srgbClr val="000000"/>
                </a:solidFill>
                <a:latin typeface="Calibri"/>
                <a:ea typeface="DejaVu Sans"/>
              </a:rPr>
              <a:t> </a:t>
            </a:r>
            <a:endParaRPr b="0" lang="fi-FI" sz="9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050" spc="-1" strike="noStrike">
                <a:solidFill>
                  <a:srgbClr val="000000"/>
                </a:solidFill>
                <a:latin typeface="Calibri"/>
                <a:ea typeface="Calibri"/>
              </a:rPr>
              <a:t>Instruct the WG Secretary to record in the minutes of the relevant WG meeting:</a:t>
            </a:r>
            <a:endParaRPr b="0" lang="fi-FI" sz="1050" spc="-1" strike="noStrike">
              <a:solidFill>
                <a:srgbClr val="000000"/>
              </a:solidFill>
              <a:latin typeface="Arial"/>
            </a:endParaRPr>
          </a:p>
          <a:p>
            <a:pPr lvl="2" marL="648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That the foregoing information was provided and that slides 1 through 4 (and this slide 0, if applicable) were shown;</a:t>
            </a:r>
            <a:endParaRPr b="0" lang="fi-FI" sz="900" spc="-1" strike="noStrike">
              <a:solidFill>
                <a:srgbClr val="000000"/>
              </a:solidFill>
              <a:latin typeface="Arial"/>
            </a:endParaRPr>
          </a:p>
          <a:p>
            <a:pPr lvl="2" marL="648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That the chair or designee provided an opportunity for participants to identify patent claim(s)/patent application claim(s) and/or the holder of patent claim(s)/patent application claim(s) of which the participant is personally aware and that may be essential for the use of that standard</a:t>
            </a:r>
            <a:endParaRPr b="0" lang="fi-FI" sz="900" spc="-1" strike="noStrike">
              <a:solidFill>
                <a:srgbClr val="000000"/>
              </a:solidFill>
              <a:latin typeface="Arial"/>
            </a:endParaRPr>
          </a:p>
          <a:p>
            <a:pPr lvl="2" marL="648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Any responses that were given, specifically the patent claim(s)/patent application claim(s) and/or the holder of the patent claim(s)/patent application claim(s) that were identified (if any) and by whom.</a:t>
            </a:r>
            <a:endParaRPr b="0" lang="fi-FI" sz="9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The WG Chair shall ensure that a request is made to any identified holders of potential essential patent claim(s) to complete and submit a Letter of Assurance.</a:t>
            </a:r>
            <a:endParaRPr b="0" lang="fi-FI" sz="9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It is recommended that the WG Chair review the guidance in </a:t>
            </a:r>
            <a:r>
              <a:rPr b="0" i="1" lang="en-IE" sz="900" spc="-1" strike="noStrike">
                <a:solidFill>
                  <a:srgbClr val="000000"/>
                </a:solidFill>
                <a:latin typeface="Calibri"/>
                <a:ea typeface="Calibri"/>
              </a:rPr>
              <a:t>IEEE-SA Standards Board Operations Manual</a:t>
            </a:r>
            <a:r>
              <a:rPr b="0" lang="en-IE" sz="900" spc="-1" strike="noStrike">
                <a:solidFill>
                  <a:srgbClr val="000000"/>
                </a:solidFill>
                <a:latin typeface="Calibri"/>
                <a:ea typeface="Calibri"/>
              </a:rPr>
              <a:t> 6.3.5 and in FAQs 14 and 15 on inclusion of potential Essential Patent Claims by incorporation or by reference. </a:t>
            </a:r>
            <a:endParaRPr b="0" lang="fi-FI" sz="900" spc="-1" strike="noStrike">
              <a:solidFill>
                <a:srgbClr val="000000"/>
              </a:solidFill>
              <a:latin typeface="Arial"/>
            </a:endParaRPr>
          </a:p>
          <a:p>
            <a:pPr>
              <a:lnSpc>
                <a:spcPct val="100000"/>
              </a:lnSpc>
            </a:pPr>
            <a:endParaRPr b="0" lang="fi-FI" sz="1200" spc="-1" strike="noStrike">
              <a:solidFill>
                <a:srgbClr val="000000"/>
              </a:solidFill>
              <a:latin typeface="Arial"/>
            </a:endParaRPr>
          </a:p>
          <a:p>
            <a:pPr marL="216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Note: </a:t>
            </a:r>
            <a:r>
              <a:rPr b="1" lang="en-IE" sz="900" spc="-1" strike="noStrike">
                <a:solidFill>
                  <a:srgbClr val="000000"/>
                </a:solidFill>
                <a:latin typeface="Calibri"/>
                <a:ea typeface="Calibri"/>
              </a:rPr>
              <a:t>WG</a:t>
            </a:r>
            <a:r>
              <a:rPr b="0" lang="en-IE" sz="900" spc="-1" strike="noStrike">
                <a:solidFill>
                  <a:srgbClr val="000000"/>
                </a:solidFill>
                <a:latin typeface="Calibri"/>
                <a:ea typeface="Calibri"/>
              </a:rPr>
              <a:t> includes Working Groups, Task Groups, and other standards-developing committees with a PAR approved by the IEEE-SA Standards Board.</a:t>
            </a:r>
            <a:endParaRPr b="0" lang="fi-FI" sz="900" spc="-1" strike="noStrike">
              <a:solidFill>
                <a:srgbClr val="000000"/>
              </a:solidFill>
              <a:latin typeface="Arial"/>
            </a:endParaRPr>
          </a:p>
        </p:txBody>
      </p:sp>
      <p:sp>
        <p:nvSpPr>
          <p:cNvPr id="232" name="CustomShape 3"/>
          <p:cNvSpPr/>
          <p:nvPr/>
        </p:nvSpPr>
        <p:spPr>
          <a:xfrm>
            <a:off x="720000" y="461520"/>
            <a:ext cx="7711920" cy="614520"/>
          </a:xfrm>
          <a:prstGeom prst="rect">
            <a:avLst/>
          </a:prstGeom>
          <a:noFill/>
          <a:ln w="0">
            <a:noFill/>
          </a:ln>
        </p:spPr>
        <p:style>
          <a:lnRef idx="0"/>
          <a:fillRef idx="0"/>
          <a:effectRef idx="0"/>
          <a:fontRef idx="minor"/>
        </p:style>
        <p:txBody>
          <a:bodyPr lIns="90360" rIns="90360" tIns="44280" bIns="44280" anchor="ctr">
            <a:noAutofit/>
          </a:bodyPr>
          <a:p>
            <a:pPr algn="ctr">
              <a:lnSpc>
                <a:spcPct val="100000"/>
              </a:lnSpc>
            </a:pPr>
            <a:r>
              <a:rPr b="0" lang="en-IE" sz="2800" spc="-1" strike="noStrike" u="sng">
                <a:solidFill>
                  <a:srgbClr val="000000"/>
                </a:solidFill>
                <a:uFillTx/>
                <a:latin typeface="Calibri"/>
                <a:ea typeface="Calibri"/>
              </a:rPr>
              <a:t>Instructions for the WG Chair</a:t>
            </a:r>
            <a:endParaRPr b="0" lang="fi-FI" sz="28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7" name="CustomShape 18"/>
          <p:cNvSpPr/>
          <p:nvPr/>
        </p:nvSpPr>
        <p:spPr>
          <a:xfrm>
            <a:off x="457200" y="1635480"/>
            <a:ext cx="8223840" cy="2977920"/>
          </a:xfrm>
          <a:prstGeom prst="rect">
            <a:avLst/>
          </a:prstGeom>
          <a:noFill/>
          <a:ln w="0">
            <a:noFill/>
          </a:ln>
        </p:spPr>
        <p:style>
          <a:lnRef idx="0"/>
          <a:fillRef idx="0"/>
          <a:effectRef idx="0"/>
          <a:fontRef idx="minor"/>
        </p:style>
        <p:txBody>
          <a:bodyPr lIns="0" rIns="0" tIns="0" bIns="0" anchor="t">
            <a:normAutofit fontScale="81000"/>
          </a:bodyPr>
          <a:p>
            <a:pPr>
              <a:lnSpc>
                <a:spcPct val="100000"/>
              </a:lnSpc>
            </a:pPr>
            <a:r>
              <a:rPr b="0" i="1" lang="en-US" sz="2000" spc="-1" strike="noStrike">
                <a:solidFill>
                  <a:srgbClr val="000000"/>
                </a:solidFill>
                <a:latin typeface="Arial"/>
                <a:ea typeface="DejaVu Sans"/>
              </a:rPr>
              <a:t>Move that 802.15 WG approve the formation of a Comment Resolution Group (CRG) for the WG balloting of the P802-15-4ae drafts with the following membership: Tero Kivinen (Chair), Ann Krieger, Ben Rolfe, Alex Krebs, and Peter Yee. The 802.15.4ae CRG is authorized to approve comment resolutions, edit the draft according to the comment resolutions, and to approve the start of recirculation ballots of the revised draft on behalf of the 802.15 WG. Comment resolution on recirculation ballots between sessions will be conducted via reflector email and via teleconferences announced to the reflector as per the LMSC 802 WG P&amp;P.</a:t>
            </a:r>
            <a:endParaRPr b="0" lang="fi-FI" sz="2000" spc="-1" strike="noStrike">
              <a:solidFill>
                <a:srgbClr val="000000"/>
              </a:solidFill>
              <a:latin typeface="Arial"/>
            </a:endParaRPr>
          </a:p>
          <a:p>
            <a:pPr>
              <a:lnSpc>
                <a:spcPct val="100000"/>
              </a:lnSpc>
            </a:pP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Moved by: Tero Kivinen</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Seconded by: </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Result: </a:t>
            </a:r>
            <a:endParaRPr b="0" lang="fi-FI" sz="2000" spc="-1" strike="noStrike">
              <a:solidFill>
                <a:srgbClr val="000000"/>
              </a:solidFill>
              <a:latin typeface="Arial"/>
            </a:endParaRPr>
          </a:p>
        </p:txBody>
      </p:sp>
      <p:sp>
        <p:nvSpPr>
          <p:cNvPr id="268" name="PlaceHolder 1"/>
          <p:cNvSpPr>
            <a:spLocks noGrp="1"/>
          </p:cNvSpPr>
          <p:nvPr>
            <p:ph type="title"/>
          </p:nvPr>
        </p:nvSpPr>
        <p:spPr>
          <a:xfrm>
            <a:off x="228600" y="583200"/>
            <a:ext cx="8684640" cy="856800"/>
          </a:xfrm>
          <a:prstGeom prst="rect">
            <a:avLst/>
          </a:prstGeom>
          <a:noFill/>
          <a:ln w="0">
            <a:noFill/>
          </a:ln>
        </p:spPr>
        <p:txBody>
          <a:bodyPr lIns="0" rIns="0" tIns="0" bIns="0" anchor="ctr">
            <a:noAutofit/>
          </a:bodyPr>
          <a:p>
            <a:pPr indent="0" algn="ctr">
              <a:lnSpc>
                <a:spcPct val="90000"/>
              </a:lnSpc>
              <a:buNone/>
              <a:tabLst>
                <a:tab algn="l" pos="0"/>
              </a:tabLst>
            </a:pPr>
            <a:r>
              <a:rPr b="0" lang="en-US" sz="4000" spc="-1" strike="noStrike">
                <a:solidFill>
                  <a:srgbClr val="000000"/>
                </a:solidFill>
                <a:latin typeface="Arial"/>
                <a:ea typeface="DejaVu Sans"/>
              </a:rPr>
              <a:t>WG motion:</a:t>
            </a:r>
            <a:br>
              <a:rPr sz="4000"/>
            </a:br>
            <a:r>
              <a:rPr b="0" lang="en-US" sz="4000" spc="-1" strike="noStrike">
                <a:solidFill>
                  <a:srgbClr val="000000"/>
                </a:solidFill>
                <a:latin typeface="Arial"/>
                <a:ea typeface="DejaVu Sans"/>
              </a:rPr>
              <a:t>CRG formation for LB</a:t>
            </a:r>
            <a:endParaRPr b="0" lang="fi-FI"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 name="PlaceHolder 1"/>
          <p:cNvSpPr>
            <a:spLocks noGrp="1"/>
          </p:cNvSpPr>
          <p:nvPr>
            <p:ph type="title"/>
          </p:nvPr>
        </p:nvSpPr>
        <p:spPr>
          <a:xfrm>
            <a:off x="457200" y="439560"/>
            <a:ext cx="8225280" cy="93996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Timeline</a:t>
            </a:r>
            <a:endParaRPr b="0" lang="fi-FI" sz="3200" spc="-1" strike="noStrike">
              <a:solidFill>
                <a:srgbClr val="000000"/>
              </a:solidFill>
              <a:latin typeface="Arial"/>
            </a:endParaRPr>
          </a:p>
        </p:txBody>
      </p:sp>
      <p:graphicFrame>
        <p:nvGraphicFramePr>
          <p:cNvPr id="270" name=""/>
          <p:cNvGraphicFramePr/>
          <p:nvPr/>
        </p:nvGraphicFramePr>
        <p:xfrm>
          <a:off x="692280" y="1383840"/>
          <a:ext cx="7773480" cy="3116160"/>
        </p:xfrm>
        <a:graphic>
          <a:graphicData uri="http://schemas.openxmlformats.org/drawingml/2006/table">
            <a:tbl>
              <a:tblPr/>
              <a:tblGrid>
                <a:gridCol w="6150600"/>
                <a:gridCol w="1623240"/>
              </a:tblGrid>
              <a:tr h="390240">
                <a:tc>
                  <a:txBody>
                    <a:bodyPr lIns="90000" rIns="90000" anchor="t">
                      <a:noAutofit/>
                    </a:bodyPr>
                    <a:p>
                      <a:pPr>
                        <a:lnSpc>
                          <a:spcPct val="100000"/>
                        </a:lnSpc>
                      </a:pPr>
                      <a:r>
                        <a:rPr b="0" lang="en-US" sz="1800" spc="-1" strike="sngStrike">
                          <a:solidFill>
                            <a:srgbClr val="003300"/>
                          </a:solidFill>
                          <a:latin typeface="Arial"/>
                        </a:rPr>
                        <a:t>Finalize the list of issues to be solved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a:noFill/>
                    </a:lnB>
                    <a:solidFill>
                      <a:srgbClr val="b3b3b3"/>
                    </a:solidFill>
                  </a:tcPr>
                </a:tc>
                <a:tc>
                  <a:txBody>
                    <a:bodyPr lIns="90000" rIns="90000" anchor="t">
                      <a:noAutofit/>
                    </a:bodyPr>
                    <a:p>
                      <a:pPr>
                        <a:lnSpc>
                          <a:spcPct val="100000"/>
                        </a:lnSpc>
                      </a:pPr>
                      <a:r>
                        <a:rPr b="0" lang="en-US" sz="1800" spc="-1" strike="noStrike">
                          <a:solidFill>
                            <a:srgbClr val="000000"/>
                          </a:solidFill>
                          <a:latin typeface="Arial"/>
                        </a:rPr>
                        <a:t>Nov 2024</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r>
              <a:tr h="390240">
                <a:tc>
                  <a:txBody>
                    <a:bodyPr lIns="90000" rIns="90000" anchor="t">
                      <a:noAutofit/>
                    </a:bodyPr>
                    <a:p>
                      <a:pPr>
                        <a:lnSpc>
                          <a:spcPct val="100000"/>
                        </a:lnSpc>
                      </a:pPr>
                      <a:r>
                        <a:rPr b="0" lang="en-US" sz="1800" spc="-1" strike="sngStrike">
                          <a:solidFill>
                            <a:srgbClr val="003300"/>
                          </a:solidFill>
                          <a:latin typeface="Arial"/>
                        </a:rPr>
                        <a:t>First version of the draft for WG pre-ballot commenting</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en-US" sz="1800" spc="-1" strike="noStrike">
                          <a:solidFill>
                            <a:srgbClr val="000000"/>
                          </a:solidFill>
                          <a:latin typeface="Arial"/>
                        </a:rPr>
                        <a:t>Mar 2025</a:t>
                      </a:r>
                      <a:endParaRPr b="0" lang="fi-FI" sz="1800" spc="-1" strike="noStrike">
                        <a:solidFill>
                          <a:srgbClr val="000000"/>
                        </a:solidFill>
                        <a:latin typeface="Arial"/>
                      </a:endParaRPr>
                    </a:p>
                  </a:txBody>
                  <a:tcPr anchor="t" marL="90000" marR="90000">
                    <a:lnL>
                      <a:noFill/>
                    </a:lnL>
                    <a:lnR w="720">
                      <a:solidFill>
                        <a:srgbClr val="ffffff"/>
                      </a:solidFill>
                    </a:lnR>
                    <a:lnT w="720">
                      <a:solidFill>
                        <a:srgbClr val="ffffff"/>
                      </a:solidFill>
                    </a:lnT>
                    <a:lnB w="720">
                      <a:solidFill>
                        <a:srgbClr val="ffffff"/>
                      </a:solidFill>
                    </a:lnB>
                    <a:solidFill>
                      <a:srgbClr val="cccccc"/>
                    </a:solidFill>
                  </a:tcPr>
                </a:tc>
              </a:tr>
              <a:tr h="390240">
                <a:tc>
                  <a:txBody>
                    <a:bodyPr lIns="90000" rIns="90000" anchor="t">
                      <a:noAutofit/>
                    </a:bodyPr>
                    <a:p>
                      <a:pPr>
                        <a:lnSpc>
                          <a:spcPct val="100000"/>
                        </a:lnSpc>
                      </a:pPr>
                      <a:r>
                        <a:rPr b="0" lang="en-US" sz="1800" spc="-1" strike="sngStrike">
                          <a:solidFill>
                            <a:srgbClr val="003300"/>
                          </a:solidFill>
                          <a:latin typeface="Arial"/>
                        </a:rPr>
                        <a:t>Draft ready for letter ballot</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a:noFill/>
                    </a:lnT>
                    <a:lnB w="720">
                      <a:solidFill>
                        <a:srgbClr val="ffffff"/>
                      </a:solidFill>
                    </a:lnB>
                    <a:solidFill>
                      <a:srgbClr val="e6e6e6"/>
                    </a:solidFill>
                  </a:tcPr>
                </a:tc>
                <a:tc>
                  <a:txBody>
                    <a:bodyPr lIns="90000" rIns="90000" anchor="t">
                      <a:noAutofit/>
                    </a:bodyPr>
                    <a:p>
                      <a:pPr>
                        <a:lnSpc>
                          <a:spcPct val="100000"/>
                        </a:lnSpc>
                      </a:pPr>
                      <a:r>
                        <a:rPr b="0" lang="en-US" sz="1800" spc="-1" strike="noStrike">
                          <a:solidFill>
                            <a:srgbClr val="000000"/>
                          </a:solidFill>
                          <a:latin typeface="Arial"/>
                        </a:rPr>
                        <a:t>May 2025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90240">
                <a:tc>
                  <a:txBody>
                    <a:bodyPr lIns="90000" rIns="90000" anchor="t">
                      <a:noAutofit/>
                    </a:bodyPr>
                    <a:p>
                      <a:pPr>
                        <a:lnSpc>
                          <a:spcPct val="100000"/>
                        </a:lnSpc>
                      </a:pPr>
                      <a:r>
                        <a:rPr b="0" lang="en-US" sz="1800" spc="-1" strike="sngStrike">
                          <a:solidFill>
                            <a:srgbClr val="003300"/>
                          </a:solidFill>
                          <a:latin typeface="Arial"/>
                        </a:rPr>
                        <a:t>Draft ready for SA ballot</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en-US" sz="1800" spc="-1" strike="noStrike">
                          <a:solidFill>
                            <a:srgbClr val="000000"/>
                          </a:solidFill>
                          <a:latin typeface="Arial"/>
                        </a:rPr>
                        <a:t>Sep 2025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90240">
                <a:tc>
                  <a:txBody>
                    <a:bodyPr lIns="90000" rIns="90000" anchor="t">
                      <a:noAutofit/>
                    </a:bodyPr>
                    <a:p>
                      <a:pPr>
                        <a:lnSpc>
                          <a:spcPct val="100000"/>
                        </a:lnSpc>
                      </a:pPr>
                      <a:r>
                        <a:rPr b="0" lang="en-US" sz="1800" spc="-1" strike="noStrike">
                          <a:solidFill>
                            <a:srgbClr val="000000"/>
                          </a:solidFill>
                          <a:latin typeface="Arial"/>
                        </a:rPr>
                        <a:t>SA ballot start</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en-US" sz="1800" spc="-1" strike="noStrike">
                          <a:solidFill>
                            <a:srgbClr val="000000"/>
                          </a:solidFill>
                          <a:latin typeface="Arial"/>
                        </a:rPr>
                        <a:t>Nov 2025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90240">
                <a:tc>
                  <a:txBody>
                    <a:bodyPr lIns="90000" rIns="90000" anchor="t">
                      <a:noAutofit/>
                    </a:bodyPr>
                    <a:p>
                      <a:pPr>
                        <a:lnSpc>
                          <a:spcPct val="100000"/>
                        </a:lnSpc>
                      </a:pPr>
                      <a:r>
                        <a:rPr b="0" lang="en-US" sz="1800" spc="-1" strike="noStrike">
                          <a:solidFill>
                            <a:srgbClr val="000000"/>
                          </a:solidFill>
                          <a:latin typeface="Arial"/>
                        </a:rPr>
                        <a:t>SA ballot done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en-US" sz="1800" spc="-1" strike="noStrike">
                          <a:solidFill>
                            <a:srgbClr val="000000"/>
                          </a:solidFill>
                          <a:latin typeface="Arial"/>
                        </a:rPr>
                        <a:t>Jan 2026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90240">
                <a:tc>
                  <a:txBody>
                    <a:bodyPr lIns="90000" rIns="90000" anchor="t">
                      <a:noAutofit/>
                    </a:bodyPr>
                    <a:p>
                      <a:pPr>
                        <a:lnSpc>
                          <a:spcPct val="100000"/>
                        </a:lnSpc>
                      </a:pPr>
                      <a:r>
                        <a:rPr b="0" lang="en-US" sz="1800" spc="-1" strike="noStrike">
                          <a:solidFill>
                            <a:srgbClr val="000000"/>
                          </a:solidFill>
                          <a:latin typeface="Arial"/>
                        </a:rPr>
                        <a:t>Submit to RevCom</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en-US" sz="1800" spc="-1" strike="noStrike">
                          <a:solidFill>
                            <a:srgbClr val="000000"/>
                          </a:solidFill>
                          <a:latin typeface="Arial"/>
                        </a:rPr>
                        <a:t>Mar 2026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4480">
                <a:tc>
                  <a:txBody>
                    <a:bodyPr lIns="90000" rIns="90000" anchor="t">
                      <a:noAutofit/>
                    </a:bodyPr>
                    <a:p>
                      <a:pPr>
                        <a:lnSpc>
                          <a:spcPct val="100000"/>
                        </a:lnSpc>
                      </a:pPr>
                      <a:r>
                        <a:rPr b="0" lang="en-US" sz="1800" spc="-1" strike="noStrike">
                          <a:solidFill>
                            <a:srgbClr val="000000"/>
                          </a:solidFill>
                          <a:latin typeface="Arial"/>
                        </a:rPr>
                        <a:t>Standard published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en-US" sz="1800" spc="-1" strike="noStrike">
                          <a:solidFill>
                            <a:srgbClr val="000000"/>
                          </a:solidFill>
                          <a:latin typeface="Arial"/>
                        </a:rPr>
                        <a:t>Jul 2026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bl>
          </a:graphicData>
        </a:graphic>
      </p:graphicFrame>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457200" y="439560"/>
            <a:ext cx="8225280" cy="93996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Meeting achievements</a:t>
            </a:r>
            <a:endParaRPr b="0" lang="fi-FI" sz="3200" spc="-1" strike="noStrike">
              <a:solidFill>
                <a:srgbClr val="000000"/>
              </a:solidFill>
              <a:latin typeface="Arial"/>
            </a:endParaRPr>
          </a:p>
        </p:txBody>
      </p:sp>
      <p:sp>
        <p:nvSpPr>
          <p:cNvPr id="272" name="PlaceHolder 2"/>
          <p:cNvSpPr>
            <a:spLocks noGrp="1"/>
          </p:cNvSpPr>
          <p:nvPr>
            <p:ph/>
          </p:nvPr>
        </p:nvSpPr>
        <p:spPr>
          <a:xfrm>
            <a:off x="457200" y="1383480"/>
            <a:ext cx="8225280" cy="3470760"/>
          </a:xfrm>
          <a:prstGeom prst="rect">
            <a:avLst/>
          </a:prstGeom>
          <a:noFill/>
          <a:ln w="0">
            <a:noFill/>
          </a:ln>
        </p:spPr>
        <p:txBody>
          <a:bodyPr lIns="0" rIns="0" tIns="0" bIns="0" anchor="t">
            <a:normAutofit/>
          </a:bodyPr>
          <a:p>
            <a:pPr marL="216000" indent="-216000">
              <a:lnSpc>
                <a:spcPct val="100000"/>
              </a:lnSpc>
              <a:spcBef>
                <a:spcPts val="1417"/>
              </a:spcBef>
              <a:buClr>
                <a:srgbClr val="000000"/>
              </a:buClr>
              <a:buSzPct val="50000"/>
              <a:buFont typeface="DejaVu Sans"/>
              <a:buChar char="●"/>
            </a:pPr>
            <a:r>
              <a:rPr b="0" lang="fi-FI" sz="3200" spc="-1" strike="noStrike">
                <a:solidFill>
                  <a:srgbClr val="000000"/>
                </a:solidFill>
                <a:latin typeface="Arial"/>
              </a:rPr>
              <a:t>Resolved letter ballot comments</a:t>
            </a:r>
            <a:endParaRPr b="0" lang="fi-FI" sz="3200" spc="-1" strike="noStrike">
              <a:solidFill>
                <a:srgbClr val="000000"/>
              </a:solidFill>
              <a:latin typeface="Arial"/>
            </a:endParaRPr>
          </a:p>
          <a:p>
            <a:pPr marL="216000" indent="-216000">
              <a:lnSpc>
                <a:spcPct val="100000"/>
              </a:lnSpc>
              <a:spcBef>
                <a:spcPts val="1417"/>
              </a:spcBef>
              <a:buClr>
                <a:srgbClr val="000000"/>
              </a:buClr>
              <a:buSzPct val="50000"/>
              <a:buFont typeface="DejaVu Sans"/>
              <a:buChar char="●"/>
            </a:pPr>
            <a:r>
              <a:rPr b="0" lang="fi-FI" sz="3200" spc="-1" strike="noStrike">
                <a:solidFill>
                  <a:srgbClr val="000000"/>
                </a:solidFill>
                <a:latin typeface="Arial"/>
              </a:rPr>
              <a:t>Created draft ready for letter ballot recirculation</a:t>
            </a:r>
            <a:endParaRPr b="0" lang="fi-FI" sz="3200" spc="-1" strike="noStrike">
              <a:solidFill>
                <a:srgbClr val="000000"/>
              </a:solidFill>
              <a:latin typeface="Arial"/>
            </a:endParaRPr>
          </a:p>
          <a:p>
            <a:pPr marL="216000" indent="-216000">
              <a:lnSpc>
                <a:spcPct val="100000"/>
              </a:lnSpc>
              <a:spcBef>
                <a:spcPts val="1417"/>
              </a:spcBef>
              <a:buClr>
                <a:srgbClr val="000000"/>
              </a:buClr>
              <a:buSzPct val="50000"/>
              <a:buFont typeface="DejaVu Sans"/>
              <a:buChar char="●"/>
            </a:pPr>
            <a:r>
              <a:rPr b="0" lang="fi-FI" sz="3200" spc="-1" strike="noStrike">
                <a:solidFill>
                  <a:srgbClr val="000000"/>
                </a:solidFill>
                <a:latin typeface="Arial"/>
              </a:rPr>
              <a:t>Start letter ballot recirculation after this meeting.</a:t>
            </a:r>
            <a:endParaRPr b="0" lang="fi-FI"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3" name="PlaceHolder 1"/>
          <p:cNvSpPr>
            <a:spLocks noGrp="1"/>
          </p:cNvSpPr>
          <p:nvPr>
            <p:ph type="title"/>
          </p:nvPr>
        </p:nvSpPr>
        <p:spPr>
          <a:xfrm>
            <a:off x="457200" y="439560"/>
            <a:ext cx="8225280" cy="93996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Agenda of TG4ae for November</a:t>
            </a:r>
            <a:endParaRPr b="0" lang="fi-FI" sz="3200" spc="-1" strike="noStrike">
              <a:solidFill>
                <a:srgbClr val="000000"/>
              </a:solidFill>
              <a:latin typeface="Arial"/>
            </a:endParaRPr>
          </a:p>
        </p:txBody>
      </p:sp>
      <p:sp>
        <p:nvSpPr>
          <p:cNvPr id="274" name="PlaceHolder 2"/>
          <p:cNvSpPr>
            <a:spLocks noGrp="1"/>
          </p:cNvSpPr>
          <p:nvPr>
            <p:ph/>
          </p:nvPr>
        </p:nvSpPr>
        <p:spPr>
          <a:xfrm>
            <a:off x="457200" y="1383480"/>
            <a:ext cx="8225280" cy="3470760"/>
          </a:xfrm>
          <a:prstGeom prst="rect">
            <a:avLst/>
          </a:prstGeom>
          <a:noFill/>
          <a:ln w="0">
            <a:noFill/>
          </a:ln>
        </p:spPr>
        <p:txBody>
          <a:bodyPr lIns="0" rIns="0" tIns="0" bIns="0" anchor="t">
            <a:normAutofit fontScale="93000"/>
          </a:bodyPr>
          <a:p>
            <a:pPr marL="401760" indent="-30132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Two meetings</a:t>
            </a:r>
            <a:endParaRPr b="0" lang="fi-FI" sz="3200" spc="-1" strike="noStrike">
              <a:solidFill>
                <a:srgbClr val="000000"/>
              </a:solidFill>
              <a:latin typeface="Arial"/>
            </a:endParaRPr>
          </a:p>
          <a:p>
            <a:pPr marL="401760" indent="-30132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Not overlapping with TG4ac, or TG9a.</a:t>
            </a:r>
            <a:endParaRPr b="0" lang="fi-FI" sz="3200" spc="-1" strike="noStrike">
              <a:solidFill>
                <a:srgbClr val="000000"/>
              </a:solidFill>
              <a:latin typeface="Arial"/>
            </a:endParaRPr>
          </a:p>
          <a:p>
            <a:pPr marL="401760" indent="-30132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Process comments received in the recirculation letter ballot</a:t>
            </a:r>
            <a:endParaRPr b="0" lang="fi-FI" sz="3200" spc="-1" strike="noStrike">
              <a:solidFill>
                <a:srgbClr val="000000"/>
              </a:solidFill>
              <a:latin typeface="Arial"/>
            </a:endParaRPr>
          </a:p>
          <a:p>
            <a:pPr marL="401760" indent="-30132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Form a CRG for standard association balloting</a:t>
            </a:r>
            <a:endParaRPr b="0" lang="fi-FI" sz="3200" spc="-1" strike="noStrike">
              <a:solidFill>
                <a:srgbClr val="000000"/>
              </a:solidFill>
              <a:latin typeface="Arial"/>
            </a:endParaRPr>
          </a:p>
          <a:p>
            <a:pPr marL="401760" indent="-30132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Start standard association ballot</a:t>
            </a:r>
            <a:endParaRPr b="0" lang="fi-FI"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 name="CustomShape 4"/>
          <p:cNvSpPr/>
          <p:nvPr/>
        </p:nvSpPr>
        <p:spPr>
          <a:xfrm>
            <a:off x="720000" y="476280"/>
            <a:ext cx="7736040" cy="59976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pPr>
            <a:r>
              <a:rPr b="0" lang="en-IE" sz="2800" spc="-1" strike="noStrike" u="sng">
                <a:solidFill>
                  <a:srgbClr val="000000"/>
                </a:solidFill>
                <a:uFillTx/>
                <a:latin typeface="Calibri"/>
                <a:ea typeface="Calibri"/>
              </a:rPr>
              <a:t>Participants have a duty to inform the IEEE</a:t>
            </a:r>
            <a:endParaRPr b="0" lang="fi-FI" sz="2800" spc="-1" strike="noStrike">
              <a:solidFill>
                <a:srgbClr val="000000"/>
              </a:solidFill>
              <a:latin typeface="Arial"/>
            </a:endParaRPr>
          </a:p>
        </p:txBody>
      </p:sp>
      <p:sp>
        <p:nvSpPr>
          <p:cNvPr id="234" name="CustomShape 5"/>
          <p:cNvSpPr/>
          <p:nvPr/>
        </p:nvSpPr>
        <p:spPr>
          <a:xfrm>
            <a:off x="540000" y="1125000"/>
            <a:ext cx="8096040" cy="3551040"/>
          </a:xfrm>
          <a:prstGeom prst="rect">
            <a:avLst/>
          </a:prstGeom>
          <a:noFill/>
          <a:ln w="0">
            <a:noFill/>
          </a:ln>
        </p:spPr>
        <p:style>
          <a:lnRef idx="0"/>
          <a:fillRef idx="0"/>
          <a:effectRef idx="0"/>
          <a:fontRef idx="minor"/>
        </p:style>
        <p:txBody>
          <a:bodyPr lIns="90000" rIns="90000" tIns="45000" bIns="45000" anchor="t">
            <a:noAutofit/>
          </a:bodyPr>
          <a:p>
            <a:pPr lvl="1" marL="432000" indent="-210240">
              <a:lnSpc>
                <a:spcPct val="100000"/>
              </a:lnSpc>
              <a:buClr>
                <a:srgbClr val="000000"/>
              </a:buClr>
              <a:buSzPct val="45000"/>
              <a:buFont typeface="Wingdings" charset="2"/>
              <a:buChar char=""/>
            </a:pPr>
            <a:r>
              <a:rPr b="1" lang="en-IE" sz="1400" spc="-1" strike="noStrike">
                <a:solidFill>
                  <a:srgbClr val="000000"/>
                </a:solidFill>
                <a:latin typeface="Calibri"/>
                <a:ea typeface="Calibri"/>
              </a:rPr>
              <a:t>Participants </a:t>
            </a:r>
            <a:r>
              <a:rPr b="1" lang="en-IE" sz="1400" spc="-1" strike="noStrike" u="sng">
                <a:solidFill>
                  <a:srgbClr val="000000"/>
                </a:solidFill>
                <a:uFillTx/>
                <a:latin typeface="Calibri"/>
                <a:ea typeface="Calibri"/>
              </a:rPr>
              <a:t>shall</a:t>
            </a:r>
            <a:r>
              <a:rPr b="1" lang="en-IE" sz="1400" spc="-1" strike="noStrike">
                <a:solidFill>
                  <a:srgbClr val="000000"/>
                </a:solidFill>
                <a:latin typeface="Calibri"/>
                <a:ea typeface="Calibri"/>
              </a:rPr>
              <a:t> inform the IEEE (or cause the IEEE to be informed) of the identity of each holder of any potential Essential Patent Claims of which they are personally aware if the claims are owned or controlled by the participant or the entity the participant is from, employed by, or otherwise represents</a:t>
            </a:r>
            <a:endParaRPr b="0" lang="fi-FI" sz="1400" spc="-1" strike="noStrike">
              <a:solidFill>
                <a:srgbClr val="000000"/>
              </a:solidFill>
              <a:latin typeface="Arial"/>
            </a:endParaRPr>
          </a:p>
          <a:p>
            <a:pPr>
              <a:lnSpc>
                <a:spcPct val="100000"/>
              </a:lnSpc>
            </a:pPr>
            <a:endParaRPr b="0" lang="fi-FI" sz="18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400" spc="-1" strike="noStrike">
                <a:solidFill>
                  <a:srgbClr val="000000"/>
                </a:solidFill>
                <a:latin typeface="Calibri"/>
                <a:ea typeface="Calibri"/>
              </a:rPr>
              <a:t>Participants </a:t>
            </a:r>
            <a:r>
              <a:rPr b="1" lang="en-IE" sz="1400" spc="-1" strike="noStrike" u="sng">
                <a:solidFill>
                  <a:srgbClr val="000000"/>
                </a:solidFill>
                <a:uFillTx/>
                <a:latin typeface="Calibri"/>
                <a:ea typeface="Calibri"/>
              </a:rPr>
              <a:t>should </a:t>
            </a:r>
            <a:r>
              <a:rPr b="1" lang="en-IE" sz="1400" spc="-1" strike="noStrike">
                <a:solidFill>
                  <a:srgbClr val="000000"/>
                </a:solidFill>
                <a:latin typeface="Calibri"/>
                <a:ea typeface="Calibri"/>
              </a:rPr>
              <a:t>inform the IEEE (or cause the IEEE to be informed) of the identity of any other holders of potential Essential Patent Claims</a:t>
            </a:r>
            <a:endParaRPr b="0" lang="fi-FI" sz="1400" spc="-1" strike="noStrike">
              <a:solidFill>
                <a:srgbClr val="000000"/>
              </a:solidFill>
              <a:latin typeface="Arial"/>
            </a:endParaRPr>
          </a:p>
          <a:p>
            <a:pPr>
              <a:lnSpc>
                <a:spcPct val="100000"/>
              </a:lnSpc>
            </a:pPr>
            <a:endParaRPr b="0" lang="fi-FI" sz="18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2200" spc="-1" strike="noStrike">
                <a:solidFill>
                  <a:srgbClr val="000000"/>
                </a:solidFill>
                <a:latin typeface="Calibri"/>
                <a:ea typeface="Calibri"/>
              </a:rPr>
              <a:t>Early identification of holders of potential Essential Patent Claims is encouraged</a:t>
            </a:r>
            <a:endParaRPr b="0" lang="fi-FI" sz="2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CustomShape 6"/>
          <p:cNvSpPr/>
          <p:nvPr/>
        </p:nvSpPr>
        <p:spPr>
          <a:xfrm>
            <a:off x="720000" y="469800"/>
            <a:ext cx="7736040" cy="60624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pPr>
            <a:r>
              <a:rPr b="0" lang="en-IE" sz="2800" spc="-1" strike="noStrike" u="sng">
                <a:solidFill>
                  <a:srgbClr val="000000"/>
                </a:solidFill>
                <a:uFillTx/>
                <a:latin typeface="Calibri"/>
                <a:ea typeface="Calibri"/>
              </a:rPr>
              <a:t>Ways to inform IEEE</a:t>
            </a:r>
            <a:endParaRPr b="0" lang="fi-FI" sz="2800" spc="-1" strike="noStrike">
              <a:solidFill>
                <a:srgbClr val="000000"/>
              </a:solidFill>
              <a:latin typeface="Arial"/>
            </a:endParaRPr>
          </a:p>
        </p:txBody>
      </p:sp>
      <p:sp>
        <p:nvSpPr>
          <p:cNvPr id="236" name="CustomShape 7"/>
          <p:cNvSpPr/>
          <p:nvPr/>
        </p:nvSpPr>
        <p:spPr>
          <a:xfrm>
            <a:off x="540000" y="1115640"/>
            <a:ext cx="8096040" cy="3740400"/>
          </a:xfrm>
          <a:prstGeom prst="rect">
            <a:avLst/>
          </a:prstGeom>
          <a:noFill/>
          <a:ln w="0">
            <a:noFill/>
          </a:ln>
        </p:spPr>
        <p:style>
          <a:lnRef idx="0"/>
          <a:fillRef idx="0"/>
          <a:effectRef idx="0"/>
          <a:fontRef idx="minor"/>
        </p:style>
        <p:txBody>
          <a:bodyPr lIns="90000" rIns="90000" tIns="45000" bIns="45000" anchor="t">
            <a:noAutofit/>
          </a:bodyPr>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Cause an LOA to be submitted to the IEEE-SA (patcom@ieee.org); or</a:t>
            </a:r>
            <a:endParaRPr b="0" lang="fi-FI" sz="1600" spc="-1" strike="noStrike">
              <a:solidFill>
                <a:srgbClr val="000000"/>
              </a:solidFill>
              <a:latin typeface="Arial"/>
            </a:endParaRPr>
          </a:p>
          <a:p>
            <a:pPr>
              <a:lnSpc>
                <a:spcPct val="100000"/>
              </a:lnSpc>
            </a:pPr>
            <a:endParaRPr b="0" lang="fi-FI" sz="20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Provide the chair of this group with the identity of the holder(s) of any and all such claims as soon as possible; or</a:t>
            </a:r>
            <a:endParaRPr b="0" lang="fi-FI" sz="1600" spc="-1" strike="noStrike">
              <a:solidFill>
                <a:srgbClr val="000000"/>
              </a:solidFill>
              <a:latin typeface="Arial"/>
            </a:endParaRPr>
          </a:p>
          <a:p>
            <a:pPr>
              <a:lnSpc>
                <a:spcPct val="100000"/>
              </a:lnSpc>
            </a:pPr>
            <a:endParaRPr b="0" lang="fi-FI" sz="20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Speak up now and respond to this Call for Potentially Essential Patents</a:t>
            </a:r>
            <a:endParaRPr b="0" lang="fi-FI" sz="16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0" lang="en-IE" sz="1600" spc="-1" strike="noStrike">
                <a:solidFill>
                  <a:srgbClr val="000000"/>
                </a:solidFill>
                <a:latin typeface="Calibri"/>
                <a:ea typeface="Calibri"/>
              </a:rPr>
              <a:t>If anyone in this meeting is personally aware of the holder of any patent claims that are potentially essential to implementation of the proposed standard(s) under consideration by this group and that are not already the subject of an Accepted Letter of Assurance, please respond at this time by providing relevant information to the WG Chair</a:t>
            </a:r>
            <a:br>
              <a:rPr sz="1500"/>
            </a:br>
            <a:r>
              <a:rPr b="0" lang="en-IE" sz="1600" spc="-1" strike="noStrike">
                <a:solidFill>
                  <a:srgbClr val="000000"/>
                </a:solidFill>
                <a:latin typeface="Arial"/>
                <a:ea typeface="DejaVu Sans"/>
              </a:rPr>
              <a:t> </a:t>
            </a:r>
            <a:endParaRPr b="0" lang="fi-FI" sz="1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 name="CustomShape 8"/>
          <p:cNvSpPr/>
          <p:nvPr/>
        </p:nvSpPr>
        <p:spPr>
          <a:xfrm>
            <a:off x="720000" y="486720"/>
            <a:ext cx="7736040" cy="62532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pPr>
            <a:r>
              <a:rPr b="0" lang="en-IE" sz="2800" spc="-1" strike="noStrike" u="sng">
                <a:solidFill>
                  <a:srgbClr val="000000"/>
                </a:solidFill>
                <a:uFillTx/>
                <a:latin typeface="Calibri"/>
                <a:ea typeface="Calibri"/>
              </a:rPr>
              <a:t>Other guidelines for IEEE WG meetings</a:t>
            </a:r>
            <a:endParaRPr b="0" lang="fi-FI" sz="2800" spc="-1" strike="noStrike">
              <a:solidFill>
                <a:srgbClr val="000000"/>
              </a:solidFill>
              <a:latin typeface="Arial"/>
            </a:endParaRPr>
          </a:p>
        </p:txBody>
      </p:sp>
      <p:sp>
        <p:nvSpPr>
          <p:cNvPr id="238" name="CustomShape 9"/>
          <p:cNvSpPr/>
          <p:nvPr/>
        </p:nvSpPr>
        <p:spPr>
          <a:xfrm>
            <a:off x="540000" y="1115640"/>
            <a:ext cx="8096040" cy="3740400"/>
          </a:xfrm>
          <a:prstGeom prst="rect">
            <a:avLst/>
          </a:prstGeom>
          <a:noFill/>
          <a:ln w="0">
            <a:noFill/>
          </a:ln>
        </p:spPr>
        <p:style>
          <a:lnRef idx="0"/>
          <a:fillRef idx="0"/>
          <a:effectRef idx="0"/>
          <a:fontRef idx="minor"/>
        </p:style>
        <p:txBody>
          <a:bodyPr lIns="90000" rIns="90000" tIns="45000" bIns="45000" anchor="t">
            <a:noAutofit/>
          </a:bodyPr>
          <a:p>
            <a:pPr marL="216000" indent="-210240">
              <a:lnSpc>
                <a:spcPct val="100000"/>
              </a:lnSpc>
              <a:buClr>
                <a:srgbClr val="000000"/>
              </a:buClr>
              <a:buSzPct val="45000"/>
              <a:buFont typeface="Wingdings" charset="2"/>
              <a:buChar char=""/>
            </a:pPr>
            <a:r>
              <a:rPr b="1" lang="en-IE" sz="1800" spc="-1" strike="noStrike">
                <a:solidFill>
                  <a:srgbClr val="000000"/>
                </a:solidFill>
                <a:latin typeface="Calibri"/>
                <a:ea typeface="Calibri"/>
              </a:rPr>
              <a:t>All IEEE-SA standards meetings shall be conducted in compliance with all applicable laws, including antitrust and competition laws. </a:t>
            </a:r>
            <a:endParaRPr b="0" lang="fi-FI" sz="18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Don’t discuss the interpretation, validity, or essentiality of patents/patent claims. </a:t>
            </a:r>
            <a:endParaRPr b="0" lang="fi-FI" sz="16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Don’t discuss specific license rates, terms, or conditions.</a:t>
            </a:r>
            <a:endParaRPr b="0" lang="fi-FI" sz="1600" spc="-1" strike="noStrike">
              <a:solidFill>
                <a:srgbClr val="000000"/>
              </a:solidFill>
              <a:latin typeface="Arial"/>
            </a:endParaRPr>
          </a:p>
          <a:p>
            <a:pPr lvl="2" marL="648000" indent="-210240">
              <a:lnSpc>
                <a:spcPct val="100000"/>
              </a:lnSpc>
              <a:buClr>
                <a:srgbClr val="000000"/>
              </a:buClr>
              <a:buSzPct val="45000"/>
              <a:buFont typeface="Wingdings" charset="2"/>
              <a:buChar char=""/>
            </a:pPr>
            <a:r>
              <a:rPr b="0" lang="en-IE" sz="1500" spc="-1" strike="noStrike">
                <a:solidFill>
                  <a:srgbClr val="000000"/>
                </a:solidFill>
                <a:latin typeface="Calibri"/>
                <a:ea typeface="Calibri"/>
              </a:rPr>
              <a:t>Relative costs of different technical approaches that include relative costs of patent licensing terms may be discussed in standards development meetings. </a:t>
            </a:r>
            <a:endParaRPr b="0" lang="fi-FI" sz="1500" spc="-1" strike="noStrike">
              <a:solidFill>
                <a:srgbClr val="000000"/>
              </a:solidFill>
              <a:latin typeface="Arial"/>
            </a:endParaRPr>
          </a:p>
          <a:p>
            <a:pPr lvl="3" marL="864000" indent="-210240">
              <a:lnSpc>
                <a:spcPct val="100000"/>
              </a:lnSpc>
              <a:buClr>
                <a:srgbClr val="000000"/>
              </a:buClr>
              <a:buSzPct val="45000"/>
              <a:buFont typeface="Wingdings" charset="2"/>
              <a:buChar char=""/>
            </a:pPr>
            <a:r>
              <a:rPr b="1" lang="en-IE" sz="1500" spc="-1" strike="noStrike">
                <a:solidFill>
                  <a:srgbClr val="000000"/>
                </a:solidFill>
                <a:latin typeface="Calibri"/>
                <a:ea typeface="Calibri"/>
              </a:rPr>
              <a:t>Technical considerations remain the primary focus</a:t>
            </a:r>
            <a:endParaRPr b="0" lang="fi-FI" sz="15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Don’t discuss or engage in the fixing of product prices, allocation of customers, or division of sales markets.</a:t>
            </a:r>
            <a:endParaRPr b="0" lang="fi-FI" sz="16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Don’t discuss the status or substance of ongoing or threatened litigation.</a:t>
            </a:r>
            <a:endParaRPr b="0" lang="fi-FI" sz="16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Don’t be silent if inappropriate topics are discussed … do formally object.</a:t>
            </a:r>
            <a:endParaRPr b="0" lang="fi-FI" sz="1600" spc="-1" strike="noStrike">
              <a:solidFill>
                <a:srgbClr val="000000"/>
              </a:solidFill>
              <a:latin typeface="Arial"/>
            </a:endParaRPr>
          </a:p>
          <a:p>
            <a:pPr marL="216000" indent="-210240" algn="ctr">
              <a:lnSpc>
                <a:spcPct val="100000"/>
              </a:lnSpc>
              <a:buClr>
                <a:srgbClr val="000000"/>
              </a:buClr>
              <a:buSzPct val="45000"/>
              <a:buFont typeface="Wingdings" charset="2"/>
              <a:buChar char=""/>
            </a:pPr>
            <a:r>
              <a:rPr b="1" lang="en-IE" sz="900" spc="-1" strike="noStrike">
                <a:solidFill>
                  <a:srgbClr val="000000"/>
                </a:solidFill>
                <a:latin typeface="Calibri"/>
                <a:ea typeface="Calibri"/>
              </a:rPr>
              <a:t>---------------------------------------------------------------   </a:t>
            </a:r>
            <a:endParaRPr b="0" lang="fi-FI" sz="900" spc="-1" strike="noStrike">
              <a:solidFill>
                <a:srgbClr val="000000"/>
              </a:solidFill>
              <a:latin typeface="Arial"/>
            </a:endParaRPr>
          </a:p>
          <a:p>
            <a:pPr marL="216000" indent="-210240">
              <a:lnSpc>
                <a:spcPct val="100000"/>
              </a:lnSpc>
              <a:buClr>
                <a:srgbClr val="000000"/>
              </a:buClr>
              <a:buSzPct val="45000"/>
              <a:buFont typeface="Wingdings" charset="2"/>
              <a:buChar char=""/>
            </a:pPr>
            <a:r>
              <a:rPr b="1" lang="en-IE" sz="1200" spc="-1" strike="noStrike">
                <a:solidFill>
                  <a:srgbClr val="000000"/>
                </a:solidFill>
                <a:latin typeface="Calibri"/>
                <a:ea typeface="Calibri"/>
              </a:rPr>
              <a:t>For more details, see </a:t>
            </a:r>
            <a:r>
              <a:rPr b="1" i="1" lang="en-IE" sz="1200" spc="-1" strike="noStrike">
                <a:solidFill>
                  <a:srgbClr val="000000"/>
                </a:solidFill>
                <a:latin typeface="Calibri"/>
                <a:ea typeface="Calibri"/>
              </a:rPr>
              <a:t>IEEE-SA Standards Board Operations Manual</a:t>
            </a:r>
            <a:r>
              <a:rPr b="1" lang="en-IE" sz="1200" spc="-1" strike="noStrike">
                <a:solidFill>
                  <a:srgbClr val="000000"/>
                </a:solidFill>
                <a:latin typeface="Calibri"/>
                <a:ea typeface="Calibri"/>
              </a:rPr>
              <a:t>, clause 5.3.10 and </a:t>
            </a:r>
            <a:r>
              <a:rPr b="1" i="1" lang="en-IE" sz="1200" spc="-1" strike="noStrike">
                <a:solidFill>
                  <a:srgbClr val="000000"/>
                </a:solidFill>
                <a:latin typeface="Calibri"/>
                <a:ea typeface="Calibri"/>
              </a:rPr>
              <a:t>Antitrust and Competition Policy: What You Need to Know </a:t>
            </a:r>
            <a:r>
              <a:rPr b="1" lang="en-IE" sz="1200" spc="-1" strike="noStrike">
                <a:solidFill>
                  <a:srgbClr val="000000"/>
                </a:solidFill>
                <a:latin typeface="Calibri"/>
                <a:ea typeface="Calibri"/>
              </a:rPr>
              <a:t>at http://standards.ieee.org/develop/policies/antitrust.pdf</a:t>
            </a:r>
            <a:endParaRPr b="0" lang="fi-FI" sz="1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9" name="CustomShape 10"/>
          <p:cNvSpPr/>
          <p:nvPr/>
        </p:nvSpPr>
        <p:spPr>
          <a:xfrm>
            <a:off x="720000" y="486000"/>
            <a:ext cx="7736040" cy="62604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pPr>
            <a:r>
              <a:rPr b="0" lang="en-IE" sz="2800" spc="-1" strike="noStrike" u="sng">
                <a:solidFill>
                  <a:srgbClr val="000000"/>
                </a:solidFill>
                <a:uFillTx/>
                <a:latin typeface="Calibri"/>
                <a:ea typeface="Calibri"/>
              </a:rPr>
              <a:t>Patent-related information</a:t>
            </a:r>
            <a:endParaRPr b="0" lang="fi-FI" sz="2800" spc="-1" strike="noStrike">
              <a:solidFill>
                <a:srgbClr val="000000"/>
              </a:solidFill>
              <a:latin typeface="Arial"/>
            </a:endParaRPr>
          </a:p>
        </p:txBody>
      </p:sp>
      <p:sp>
        <p:nvSpPr>
          <p:cNvPr id="240" name="CustomShape 11"/>
          <p:cNvSpPr/>
          <p:nvPr/>
        </p:nvSpPr>
        <p:spPr>
          <a:xfrm>
            <a:off x="540000" y="1135080"/>
            <a:ext cx="8096040" cy="3720960"/>
          </a:xfrm>
          <a:prstGeom prst="rect">
            <a:avLst/>
          </a:prstGeom>
          <a:noFill/>
          <a:ln w="0">
            <a:noFill/>
          </a:ln>
        </p:spPr>
        <p:style>
          <a:lnRef idx="0"/>
          <a:fillRef idx="0"/>
          <a:effectRef idx="0"/>
          <a:fontRef idx="minor"/>
        </p:style>
        <p:txBody>
          <a:bodyPr lIns="90000" rIns="90000" tIns="45000" bIns="45000" anchor="t">
            <a:noAutofit/>
          </a:bodyPr>
          <a:p>
            <a:pPr marL="216000" indent="-210240">
              <a:lnSpc>
                <a:spcPct val="80000"/>
              </a:lnSpc>
              <a:spcBef>
                <a:spcPts val="173"/>
              </a:spcBef>
              <a:buClr>
                <a:srgbClr val="000000"/>
              </a:buClr>
              <a:buSzPct val="45000"/>
              <a:buFont typeface="Wingdings" charset="2"/>
              <a:buChar char=""/>
            </a:pPr>
            <a:r>
              <a:rPr b="1" lang="en-IE" sz="1800" spc="-1" strike="noStrike">
                <a:solidFill>
                  <a:srgbClr val="000000"/>
                </a:solidFill>
                <a:latin typeface="Calibri"/>
                <a:ea typeface="Calibri"/>
              </a:rPr>
              <a:t>The patent policy and the procedures used to execute that policy are documented in the:</a:t>
            </a:r>
            <a:endParaRPr b="0" lang="fi-FI" sz="1800" spc="-1" strike="noStrike">
              <a:solidFill>
                <a:srgbClr val="000000"/>
              </a:solidFill>
              <a:latin typeface="Arial"/>
            </a:endParaRPr>
          </a:p>
          <a:p>
            <a:pPr lvl="1" marL="432000" indent="-210240">
              <a:lnSpc>
                <a:spcPct val="80000"/>
              </a:lnSpc>
              <a:spcBef>
                <a:spcPts val="173"/>
              </a:spcBef>
              <a:buClr>
                <a:srgbClr val="000000"/>
              </a:buClr>
              <a:buSzPct val="45000"/>
              <a:buFont typeface="Wingdings" charset="2"/>
              <a:buChar char=""/>
            </a:pPr>
            <a:r>
              <a:rPr b="1" i="1" lang="en-IE" sz="1800" spc="-1" strike="noStrike">
                <a:solidFill>
                  <a:srgbClr val="000000"/>
                </a:solidFill>
                <a:latin typeface="Calibri"/>
                <a:ea typeface="Calibri"/>
              </a:rPr>
              <a:t>IEEE-SA Standards Board Bylaws</a:t>
            </a:r>
            <a:r>
              <a:rPr b="1" lang="en-IE" sz="1800" spc="-1" strike="noStrike">
                <a:solidFill>
                  <a:srgbClr val="000000"/>
                </a:solidFill>
                <a:latin typeface="Calibri"/>
                <a:ea typeface="Calibri"/>
              </a:rPr>
              <a:t> </a:t>
            </a:r>
            <a:r>
              <a:rPr b="1" lang="en-IE" sz="1500" spc="-1" strike="noStrike">
                <a:solidFill>
                  <a:srgbClr val="000000"/>
                </a:solidFill>
                <a:latin typeface="Calibri"/>
                <a:ea typeface="Calibri"/>
              </a:rPr>
              <a:t>(http://standards.ieee.org/develop/policies/bylaws/sect6-7.html#6) </a:t>
            </a:r>
            <a:endParaRPr b="0" lang="fi-FI" sz="1500" spc="-1" strike="noStrike">
              <a:solidFill>
                <a:srgbClr val="000000"/>
              </a:solidFill>
              <a:latin typeface="Arial"/>
            </a:endParaRPr>
          </a:p>
          <a:p>
            <a:pPr lvl="1" marL="432000" indent="-210240">
              <a:lnSpc>
                <a:spcPct val="90000"/>
              </a:lnSpc>
              <a:spcBef>
                <a:spcPts val="400"/>
              </a:spcBef>
              <a:buClr>
                <a:srgbClr val="000000"/>
              </a:buClr>
              <a:buSzPct val="45000"/>
              <a:buFont typeface="Wingdings" charset="2"/>
              <a:buChar char=""/>
            </a:pPr>
            <a:r>
              <a:rPr b="1" i="1" lang="en-IE" sz="1800" spc="-1" strike="noStrike">
                <a:solidFill>
                  <a:srgbClr val="000000"/>
                </a:solidFill>
                <a:latin typeface="Calibri"/>
                <a:ea typeface="Calibri"/>
              </a:rPr>
              <a:t>IEEE-SA Standards Board Operations Manual</a:t>
            </a:r>
            <a:r>
              <a:rPr b="1" lang="en-IE" sz="1800" spc="-1" strike="noStrike">
                <a:solidFill>
                  <a:srgbClr val="000000"/>
                </a:solidFill>
                <a:latin typeface="Calibri"/>
                <a:ea typeface="Calibri"/>
              </a:rPr>
              <a:t> </a:t>
            </a:r>
            <a:r>
              <a:rPr b="1" lang="en-IE" sz="1500" spc="-1" strike="noStrike">
                <a:solidFill>
                  <a:srgbClr val="000000"/>
                </a:solidFill>
                <a:latin typeface="Calibri"/>
                <a:ea typeface="Calibri"/>
              </a:rPr>
              <a:t>(</a:t>
            </a:r>
            <a:r>
              <a:rPr b="1" lang="en-IE" sz="1500" spc="-1" strike="noStrike" u="sng">
                <a:solidFill>
                  <a:srgbClr val="0000ff"/>
                </a:solidFill>
                <a:uFillTx/>
                <a:latin typeface="Calibri"/>
                <a:ea typeface="Calibri"/>
                <a:hlinkClick r:id="rId1"/>
              </a:rPr>
              <a:t>http://standards.ieee.org/develop/policies/opman/sect6.html#6.3</a:t>
            </a:r>
            <a:r>
              <a:rPr b="1" lang="en-IE" sz="1500" spc="-1" strike="noStrike">
                <a:solidFill>
                  <a:srgbClr val="000000"/>
                </a:solidFill>
                <a:latin typeface="Calibri"/>
                <a:ea typeface="Calibri"/>
              </a:rPr>
              <a:t>)</a:t>
            </a:r>
            <a:endParaRPr b="0" lang="fi-FI" sz="1500" spc="-1" strike="noStrike">
              <a:solidFill>
                <a:srgbClr val="000000"/>
              </a:solidFill>
              <a:latin typeface="Arial"/>
            </a:endParaRPr>
          </a:p>
          <a:p>
            <a:pPr>
              <a:lnSpc>
                <a:spcPct val="90000"/>
              </a:lnSpc>
              <a:spcBef>
                <a:spcPts val="400"/>
              </a:spcBef>
            </a:pPr>
            <a:endParaRPr b="0" lang="fi-FI" sz="1500" spc="-1" strike="noStrike">
              <a:solidFill>
                <a:srgbClr val="000000"/>
              </a:solidFill>
              <a:latin typeface="Arial"/>
            </a:endParaRPr>
          </a:p>
          <a:p>
            <a:pPr marL="216000" indent="-210240">
              <a:lnSpc>
                <a:spcPct val="90000"/>
              </a:lnSpc>
              <a:spcBef>
                <a:spcPts val="400"/>
              </a:spcBef>
              <a:buClr>
                <a:srgbClr val="000000"/>
              </a:buClr>
              <a:buSzPct val="45000"/>
              <a:buFont typeface="Wingdings" charset="2"/>
              <a:buChar char=""/>
            </a:pPr>
            <a:r>
              <a:rPr b="1" lang="en-IE" sz="1800" spc="-1" strike="noStrike">
                <a:solidFill>
                  <a:srgbClr val="000000"/>
                </a:solidFill>
                <a:latin typeface="Calibri"/>
                <a:ea typeface="Calibri"/>
              </a:rPr>
              <a:t>Material about the patent policy is available at</a:t>
            </a:r>
            <a:br>
              <a:rPr sz="1800"/>
            </a:br>
            <a:r>
              <a:rPr b="1" i="1" lang="en-IE" sz="1600" spc="-1" strike="noStrike">
                <a:solidFill>
                  <a:srgbClr val="000000"/>
                </a:solidFill>
                <a:latin typeface="Calibri"/>
                <a:ea typeface="Calibri"/>
              </a:rPr>
              <a:t>http://standards.ieee.org/about/sasb/patcom/materials.html</a:t>
            </a:r>
            <a:endParaRPr b="0" lang="fi-FI" sz="1600" spc="-1" strike="noStrike">
              <a:solidFill>
                <a:srgbClr val="000000"/>
              </a:solidFill>
              <a:latin typeface="Arial"/>
            </a:endParaRPr>
          </a:p>
          <a:p>
            <a:pPr>
              <a:lnSpc>
                <a:spcPct val="90000"/>
              </a:lnSpc>
            </a:pPr>
            <a:endParaRPr b="0" lang="fi-FI" sz="1600" spc="-1" strike="noStrike">
              <a:solidFill>
                <a:srgbClr val="000000"/>
              </a:solidFill>
              <a:latin typeface="Arial"/>
            </a:endParaRPr>
          </a:p>
          <a:p>
            <a:pPr marL="630000" indent="-280080" algn="ctr">
              <a:lnSpc>
                <a:spcPct val="90000"/>
              </a:lnSpc>
              <a:buClr>
                <a:srgbClr val="000000"/>
              </a:buClr>
              <a:buSzPct val="45000"/>
              <a:buFont typeface="Wingdings" charset="2"/>
              <a:buChar char=""/>
            </a:pPr>
            <a:r>
              <a:rPr b="1" lang="en-IE" sz="2600" spc="-1" strike="noStrike">
                <a:solidFill>
                  <a:srgbClr val="000000"/>
                </a:solidFill>
                <a:latin typeface="Calibri"/>
                <a:ea typeface="Calibri"/>
              </a:rPr>
              <a:t>If you have questions, contact the IEEE-SA Standards Board Patent Committee Administrator at patcom@ieee.org</a:t>
            </a:r>
            <a:endParaRPr b="0" lang="fi-FI" sz="2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 name="CustomShape 12"/>
          <p:cNvSpPr/>
          <p:nvPr/>
        </p:nvSpPr>
        <p:spPr>
          <a:xfrm>
            <a:off x="720000" y="486000"/>
            <a:ext cx="7736040" cy="80604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pPr>
            <a:r>
              <a:rPr b="1" lang="en-IE" sz="2600" spc="-1" strike="noStrike" cap="all">
                <a:solidFill>
                  <a:srgbClr val="000000"/>
                </a:solidFill>
                <a:latin typeface="Montserrat ExtraBold"/>
                <a:ea typeface="MS PGothic"/>
              </a:rPr>
              <a:t>Instructions for Chairs oF</a:t>
            </a:r>
            <a:endParaRPr b="0" lang="fi-FI" sz="2600" spc="-1" strike="noStrike">
              <a:solidFill>
                <a:srgbClr val="000000"/>
              </a:solidFill>
              <a:latin typeface="Arial"/>
            </a:endParaRPr>
          </a:p>
          <a:p>
            <a:pPr algn="ctr">
              <a:lnSpc>
                <a:spcPct val="100000"/>
              </a:lnSpc>
            </a:pPr>
            <a:r>
              <a:rPr b="1" lang="en-IE" sz="2600" spc="-1" strike="noStrike" cap="all">
                <a:solidFill>
                  <a:srgbClr val="000000"/>
                </a:solidFill>
                <a:latin typeface="Montserrat ExtraBold"/>
                <a:ea typeface="MS PGothic"/>
              </a:rPr>
              <a:t>standards development activities</a:t>
            </a:r>
            <a:endParaRPr b="0" lang="fi-FI" sz="2600" spc="-1" strike="noStrike">
              <a:solidFill>
                <a:srgbClr val="000000"/>
              </a:solidFill>
              <a:latin typeface="Arial"/>
            </a:endParaRPr>
          </a:p>
        </p:txBody>
      </p:sp>
      <p:sp>
        <p:nvSpPr>
          <p:cNvPr id="242" name="CustomShape 13"/>
          <p:cNvSpPr/>
          <p:nvPr/>
        </p:nvSpPr>
        <p:spPr>
          <a:xfrm>
            <a:off x="540000" y="1296000"/>
            <a:ext cx="8096040" cy="3560040"/>
          </a:xfrm>
          <a:prstGeom prst="rect">
            <a:avLst/>
          </a:prstGeom>
          <a:noFill/>
          <a:ln w="0">
            <a:noFill/>
          </a:ln>
        </p:spPr>
        <p:style>
          <a:lnRef idx="0"/>
          <a:fillRef idx="0"/>
          <a:effectRef idx="0"/>
          <a:fontRef idx="minor"/>
        </p:style>
        <p:txBody>
          <a:bodyPr lIns="90000" rIns="90000" tIns="45000" bIns="45000" anchor="t">
            <a:noAutofit/>
          </a:bodyPr>
          <a:p>
            <a:pPr marL="216000" indent="-210240">
              <a:lnSpc>
                <a:spcPct val="90000"/>
              </a:lnSpc>
              <a:buClr>
                <a:srgbClr val="000000"/>
              </a:buClr>
              <a:buSzPct val="45000"/>
              <a:buFont typeface="Wingdings" charset="2"/>
              <a:buChar char=""/>
            </a:pPr>
            <a:r>
              <a:rPr b="1" lang="en-IE" sz="1800" spc="-1" strike="noStrike">
                <a:solidFill>
                  <a:srgbClr val="000000"/>
                </a:solidFill>
                <a:latin typeface="Montserrat"/>
                <a:ea typeface="MS PGothic"/>
              </a:rPr>
              <a:t>At the beginning of each standards development meeting the chair or a designee is to:</a:t>
            </a:r>
            <a:endParaRPr b="0" lang="fi-FI" sz="1800" spc="-1" strike="noStrike">
              <a:solidFill>
                <a:srgbClr val="000000"/>
              </a:solidFill>
              <a:latin typeface="Arial"/>
            </a:endParaRPr>
          </a:p>
          <a:p>
            <a:pPr>
              <a:lnSpc>
                <a:spcPct val="90000"/>
              </a:lnSpc>
            </a:pPr>
            <a:endParaRPr b="0" lang="fi-FI" sz="20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500" spc="-1" strike="noStrike">
                <a:solidFill>
                  <a:srgbClr val="000000"/>
                </a:solidFill>
                <a:latin typeface="Calibri"/>
                <a:ea typeface="MS PGothic"/>
              </a:rPr>
              <a:t>Show the following slides (or provide them beforehand)</a:t>
            </a:r>
            <a:endParaRPr b="0" lang="fi-FI" sz="15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500" spc="-1" strike="noStrike">
                <a:solidFill>
                  <a:srgbClr val="000000"/>
                </a:solidFill>
                <a:latin typeface="Calibri"/>
                <a:ea typeface="MS PGothic"/>
              </a:rPr>
              <a:t>Advise the standards development group participants that: </a:t>
            </a:r>
            <a:endParaRPr b="0" lang="fi-FI" sz="15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500" spc="-1" strike="noStrike">
                <a:solidFill>
                  <a:srgbClr val="000000"/>
                </a:solidFill>
                <a:latin typeface="Calibri"/>
                <a:ea typeface="MS PGothic"/>
              </a:rPr>
              <a:t>IEEE SA’s copyright policy is described in Clause 7 of the IEEE SA Standards Board Bylaws and Clause 6.1 of the IEEE SA Standards Board Operations Manual;</a:t>
            </a:r>
            <a:endParaRPr b="0" lang="fi-FI" sz="15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500" spc="-1" strike="noStrike">
                <a:solidFill>
                  <a:srgbClr val="000000"/>
                </a:solidFill>
                <a:latin typeface="Calibri"/>
                <a:ea typeface="MS PGothic"/>
              </a:rPr>
              <a:t>Any material submitted during standards development, whether verbal, recorded, or in written form, is a Contribution and shall comply with the IEEE SA Copyright Policy; </a:t>
            </a:r>
            <a:endParaRPr b="0" lang="fi-FI" sz="15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500" spc="-1" strike="noStrike">
                <a:solidFill>
                  <a:srgbClr val="000000"/>
                </a:solidFill>
                <a:latin typeface="Calibri"/>
                <a:ea typeface="MS PGothic"/>
              </a:rPr>
              <a:t>Instruct the Secretary to record in the minutes of the relevant meeting: </a:t>
            </a:r>
            <a:endParaRPr b="0" lang="fi-FI" sz="1500" spc="-1" strike="noStrike">
              <a:solidFill>
                <a:srgbClr val="000000"/>
              </a:solidFill>
              <a:latin typeface="Arial"/>
            </a:endParaRPr>
          </a:p>
          <a:p>
            <a:pPr lvl="1" marL="432000" indent="-210240">
              <a:lnSpc>
                <a:spcPct val="80000"/>
              </a:lnSpc>
              <a:spcBef>
                <a:spcPts val="173"/>
              </a:spcBef>
              <a:buClr>
                <a:srgbClr val="000000"/>
              </a:buClr>
              <a:buSzPct val="45000"/>
              <a:buFont typeface="Wingdings" charset="2"/>
              <a:buChar char=""/>
            </a:pPr>
            <a:r>
              <a:rPr b="0" lang="en-IE" sz="1500" spc="-1" strike="noStrike">
                <a:solidFill>
                  <a:srgbClr val="000000"/>
                </a:solidFill>
                <a:latin typeface="Calibri"/>
                <a:ea typeface="MS PGothic"/>
              </a:rPr>
              <a:t>That the foregoing information was provided and that the copyright slides were shown (or provided beforehand). </a:t>
            </a:r>
            <a:endParaRPr b="0" lang="fi-FI" sz="15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 name="CustomShape 14"/>
          <p:cNvSpPr/>
          <p:nvPr/>
        </p:nvSpPr>
        <p:spPr>
          <a:xfrm>
            <a:off x="720000" y="486000"/>
            <a:ext cx="7736040" cy="44604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pPr>
            <a:r>
              <a:rPr b="1" lang="en-IE" sz="2600" spc="-1" strike="noStrike" cap="all">
                <a:solidFill>
                  <a:srgbClr val="000000"/>
                </a:solidFill>
                <a:latin typeface="Montserrat ExtraBold"/>
                <a:ea typeface="MS PGothic"/>
              </a:rPr>
              <a:t>IEEE SA Copyright Policy</a:t>
            </a:r>
            <a:endParaRPr b="0" lang="fi-FI" sz="2600" spc="-1" strike="noStrike">
              <a:solidFill>
                <a:srgbClr val="000000"/>
              </a:solidFill>
              <a:latin typeface="Arial"/>
            </a:endParaRPr>
          </a:p>
        </p:txBody>
      </p:sp>
      <p:sp>
        <p:nvSpPr>
          <p:cNvPr id="244" name="CustomShape 15"/>
          <p:cNvSpPr/>
          <p:nvPr/>
        </p:nvSpPr>
        <p:spPr>
          <a:xfrm>
            <a:off x="540000" y="1315080"/>
            <a:ext cx="8096040" cy="3540960"/>
          </a:xfrm>
          <a:prstGeom prst="rect">
            <a:avLst/>
          </a:prstGeom>
          <a:noFill/>
          <a:ln w="0">
            <a:noFill/>
          </a:ln>
        </p:spPr>
        <p:style>
          <a:lnRef idx="0"/>
          <a:fillRef idx="0"/>
          <a:effectRef idx="0"/>
          <a:fontRef idx="minor"/>
        </p:style>
        <p:txBody>
          <a:bodyPr lIns="90000" rIns="90000" tIns="45000" bIns="45000" anchor="t">
            <a:noAutofit/>
          </a:bodyPr>
          <a:p>
            <a:pPr marL="216000" indent="-210240">
              <a:lnSpc>
                <a:spcPct val="90000"/>
              </a:lnSpc>
              <a:spcBef>
                <a:spcPts val="564"/>
              </a:spcBef>
              <a:buClr>
                <a:srgbClr val="000000"/>
              </a:buClr>
              <a:buSzPct val="45000"/>
              <a:buFont typeface="Wingdings" charset="2"/>
              <a:buChar char=""/>
            </a:pPr>
            <a:r>
              <a:rPr b="1" lang="en-IE" sz="2000" spc="-1" strike="noStrike">
                <a:solidFill>
                  <a:srgbClr val="000000"/>
                </a:solidFill>
                <a:latin typeface="Montserrat"/>
                <a:ea typeface="MS PGothic"/>
              </a:rPr>
              <a:t>By participating in this activity, you agree to comply with the IEEE Code of Ethics, all applicable laws, and all IEEE policies and procedures including, but not limited to, the IEEE SA Copyright Policy. </a:t>
            </a:r>
            <a:endParaRPr b="0" lang="fi-FI" sz="2000" spc="-1" strike="noStrike">
              <a:solidFill>
                <a:srgbClr val="000000"/>
              </a:solidFill>
              <a:latin typeface="Arial"/>
            </a:endParaRPr>
          </a:p>
          <a:p>
            <a:pPr>
              <a:lnSpc>
                <a:spcPct val="90000"/>
              </a:lnSpc>
            </a:pPr>
            <a:endParaRPr b="0" lang="fi-FI" sz="20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600" spc="-1" strike="noStrike">
                <a:solidFill>
                  <a:srgbClr val="000000"/>
                </a:solidFill>
                <a:latin typeface="Calibri"/>
                <a:ea typeface="MS PGothic"/>
              </a:rPr>
              <a:t>Previously Published material (copyright assertion indicated) shall not be presented/submitted to the Working Group nor incorporated into a Working Group draft unless permission is granted. </a:t>
            </a:r>
            <a:endParaRPr b="0" lang="fi-FI" sz="16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600" spc="-1" strike="noStrike">
                <a:solidFill>
                  <a:srgbClr val="000000"/>
                </a:solidFill>
                <a:latin typeface="Calibri"/>
                <a:ea typeface="MS PGothic"/>
              </a:rPr>
              <a:t>Prior to presentation or submission, you shall notify the Working Group Chair of previously Published material and should assist the Chair in obtaining copyright permission acceptable to IEEE SA.</a:t>
            </a:r>
            <a:endParaRPr b="0" lang="fi-FI" sz="16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600" spc="-1" strike="noStrike">
                <a:solidFill>
                  <a:srgbClr val="000000"/>
                </a:solidFill>
                <a:latin typeface="Calibri"/>
                <a:ea typeface="MS PGothic"/>
              </a:rPr>
              <a:t>For material that is not previously Published, IEEE is automatically granted a license to use any material that is presented or submitted.</a:t>
            </a:r>
            <a:endParaRPr b="0" lang="fi-FI" sz="1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5" name="CustomShape 16"/>
          <p:cNvSpPr/>
          <p:nvPr/>
        </p:nvSpPr>
        <p:spPr>
          <a:xfrm>
            <a:off x="720000" y="486000"/>
            <a:ext cx="7736040" cy="44604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pPr>
            <a:r>
              <a:rPr b="1" lang="en-IE" sz="2600" spc="-1" strike="noStrike" cap="all">
                <a:solidFill>
                  <a:srgbClr val="000000"/>
                </a:solidFill>
                <a:latin typeface="Montserrat ExtraBold"/>
                <a:ea typeface="MS PGothic"/>
              </a:rPr>
              <a:t>IEEE SA Copyright Policy</a:t>
            </a:r>
            <a:endParaRPr b="0" lang="fi-FI" sz="2600" spc="-1" strike="noStrike">
              <a:solidFill>
                <a:srgbClr val="000000"/>
              </a:solidFill>
              <a:latin typeface="Arial"/>
            </a:endParaRPr>
          </a:p>
        </p:txBody>
      </p:sp>
      <p:sp>
        <p:nvSpPr>
          <p:cNvPr id="246" name="CustomShape 17"/>
          <p:cNvSpPr/>
          <p:nvPr/>
        </p:nvSpPr>
        <p:spPr>
          <a:xfrm>
            <a:off x="540000" y="1315080"/>
            <a:ext cx="8096040" cy="3540960"/>
          </a:xfrm>
          <a:prstGeom prst="rect">
            <a:avLst/>
          </a:prstGeom>
          <a:noFill/>
          <a:ln w="0">
            <a:noFill/>
          </a:ln>
        </p:spPr>
        <p:style>
          <a:lnRef idx="0"/>
          <a:fillRef idx="0"/>
          <a:effectRef idx="0"/>
          <a:fontRef idx="minor"/>
        </p:style>
        <p:txBody>
          <a:bodyPr lIns="90000" rIns="90000" tIns="45000" bIns="45000" anchor="t">
            <a:noAutofit/>
          </a:bodyPr>
          <a:p>
            <a:pPr marL="216000" indent="-210240">
              <a:lnSpc>
                <a:spcPct val="100000"/>
              </a:lnSpc>
              <a:spcBef>
                <a:spcPts val="300"/>
              </a:spcBef>
              <a:buClr>
                <a:srgbClr val="000000"/>
              </a:buClr>
              <a:buSzPct val="45000"/>
              <a:buFont typeface="Wingdings" charset="2"/>
              <a:buChar char=""/>
            </a:pPr>
            <a:r>
              <a:rPr b="0" lang="en-IE" sz="1300" spc="-1" strike="noStrike">
                <a:solidFill>
                  <a:srgbClr val="000000"/>
                </a:solidFill>
                <a:latin typeface="Calibri"/>
                <a:ea typeface="MS PGothic"/>
              </a:rPr>
              <a:t>The IEEE SA Copyright Policy is described in the IEEE SA Standards Board Bylaws and IEEE SA Standards Board Operations Manual</a:t>
            </a:r>
            <a:br>
              <a:rPr sz="1500"/>
            </a:br>
            <a:r>
              <a:rPr b="0" lang="en-IE" sz="1300" spc="-1" strike="noStrike">
                <a:solidFill>
                  <a:srgbClr val="000000"/>
                </a:solidFill>
                <a:latin typeface="Calibri"/>
                <a:ea typeface="DejaVu Sans"/>
              </a:rPr>
              <a:t> </a:t>
            </a:r>
            <a:endParaRPr b="0" lang="fi-FI" sz="1300" spc="-1" strike="noStrike">
              <a:solidFill>
                <a:srgbClr val="000000"/>
              </a:solidFill>
              <a:latin typeface="Arial"/>
            </a:endParaRPr>
          </a:p>
          <a:p>
            <a:pPr lvl="1" marL="432000" indent="-210240">
              <a:lnSpc>
                <a:spcPct val="100000"/>
              </a:lnSpc>
              <a:spcBef>
                <a:spcPts val="150"/>
              </a:spcBef>
              <a:buClr>
                <a:srgbClr val="000000"/>
              </a:buClr>
              <a:buSzPct val="45000"/>
              <a:buFont typeface="Wingdings" charset="2"/>
              <a:buChar char=""/>
            </a:pPr>
            <a:r>
              <a:rPr b="0" lang="en-IE" sz="1300" spc="-1" strike="noStrike">
                <a:solidFill>
                  <a:srgbClr val="000000"/>
                </a:solidFill>
                <a:latin typeface="Calibri"/>
                <a:ea typeface="MS PGothic"/>
              </a:rPr>
              <a:t>IEEE SA Copyright Policy, see </a:t>
            </a:r>
            <a:br>
              <a:rPr sz="1500"/>
            </a:br>
            <a:r>
              <a:rPr b="0" lang="en-IE" sz="1300" spc="-1" strike="noStrike">
                <a:solidFill>
                  <a:srgbClr val="000000"/>
                </a:solidFill>
                <a:latin typeface="Calibri"/>
                <a:ea typeface="MS PGothic"/>
              </a:rPr>
              <a:t>	</a:t>
            </a:r>
            <a:r>
              <a:rPr b="0" lang="en-IE" sz="1300" spc="-1" strike="noStrike">
                <a:solidFill>
                  <a:srgbClr val="000000"/>
                </a:solidFill>
                <a:latin typeface="Calibri"/>
                <a:ea typeface="MS PGothic"/>
              </a:rPr>
              <a:t>Clause 7 of the IEEE SA Standards Board Bylaws</a:t>
            </a:r>
            <a:br>
              <a:rPr sz="1500"/>
            </a:br>
            <a:r>
              <a:rPr b="0" lang="en-IE" sz="1300" spc="-1" strike="noStrike">
                <a:solidFill>
                  <a:srgbClr val="000000"/>
                </a:solidFill>
                <a:latin typeface="Calibri"/>
                <a:ea typeface="MS PGothic"/>
              </a:rPr>
              <a:t> </a:t>
            </a:r>
            <a:r>
              <a:rPr b="0" lang="en-IE" sz="1300" spc="-1" strike="noStrike">
                <a:solidFill>
                  <a:srgbClr val="000000"/>
                </a:solidFill>
                <a:latin typeface="Calibri"/>
                <a:ea typeface="MS PGothic"/>
              </a:rPr>
              <a:t>	</a:t>
            </a:r>
            <a:r>
              <a:rPr b="0" lang="en-IE" sz="1050" spc="-1" strike="noStrike" u="sng">
                <a:solidFill>
                  <a:srgbClr val="0000ff"/>
                </a:solidFill>
                <a:uFillTx/>
                <a:latin typeface="Calibri"/>
                <a:ea typeface="MS PGothic"/>
                <a:hlinkClick r:id="rId1"/>
              </a:rPr>
              <a:t>https</a:t>
            </a:r>
            <a:r>
              <a:rPr b="0" lang="en-IE" sz="1050" spc="-1" strike="noStrike" u="sng">
                <a:solidFill>
                  <a:srgbClr val="0000ff"/>
                </a:solidFill>
                <a:uFillTx/>
                <a:latin typeface="Calibri"/>
                <a:ea typeface="MS PGothic"/>
                <a:hlinkClick r:id="rId2"/>
              </a:rPr>
              <a:t>://standards.ieee.org/about/policies/bylaws/sect6-7.html#7</a:t>
            </a:r>
            <a:br>
              <a:rPr sz="1500"/>
            </a:br>
            <a:r>
              <a:rPr b="0" lang="en-IE" sz="1300" spc="-1" strike="noStrike">
                <a:solidFill>
                  <a:srgbClr val="000000"/>
                </a:solidFill>
                <a:latin typeface="Calibri"/>
                <a:ea typeface="MS PGothic"/>
              </a:rPr>
              <a:t>	</a:t>
            </a:r>
            <a:r>
              <a:rPr b="0" lang="en-IE" sz="1300" spc="-1" strike="noStrike">
                <a:solidFill>
                  <a:srgbClr val="000000"/>
                </a:solidFill>
                <a:latin typeface="Calibri"/>
                <a:ea typeface="MS PGothic"/>
              </a:rPr>
              <a:t>Clause 6.1 of the IEEE SA Standards Board Operations Manual</a:t>
            </a:r>
            <a:br>
              <a:rPr sz="1500"/>
            </a:br>
            <a:r>
              <a:rPr b="0" lang="en-IE" sz="1300" spc="-1" strike="noStrike">
                <a:solidFill>
                  <a:srgbClr val="000000"/>
                </a:solidFill>
                <a:latin typeface="Calibri"/>
                <a:ea typeface="MS PGothic"/>
              </a:rPr>
              <a:t>	</a:t>
            </a:r>
            <a:r>
              <a:rPr b="0" lang="en-IE" sz="1050" spc="-1" strike="noStrike" u="sng">
                <a:solidFill>
                  <a:srgbClr val="0000ff"/>
                </a:solidFill>
                <a:uFillTx/>
                <a:latin typeface="Calibri"/>
                <a:ea typeface="MS PGothic"/>
                <a:hlinkClick r:id="rId3"/>
              </a:rPr>
              <a:t>https://</a:t>
            </a:r>
            <a:r>
              <a:rPr b="0" lang="en-IE" sz="1050" spc="-1" strike="noStrike" u="sng">
                <a:solidFill>
                  <a:srgbClr val="0000ff"/>
                </a:solidFill>
                <a:uFillTx/>
                <a:latin typeface="Calibri"/>
                <a:ea typeface="MS PGothic"/>
                <a:hlinkClick r:id="rId4"/>
              </a:rPr>
              <a:t>standards.ieee.org/about/policies/opman/sect6.html</a:t>
            </a:r>
            <a:endParaRPr b="0" lang="fi-FI" sz="1050" spc="-1" strike="noStrike">
              <a:solidFill>
                <a:srgbClr val="000000"/>
              </a:solidFill>
              <a:latin typeface="Arial"/>
            </a:endParaRPr>
          </a:p>
          <a:p>
            <a:pPr marL="216000" indent="-210240">
              <a:lnSpc>
                <a:spcPct val="100000"/>
              </a:lnSpc>
              <a:spcBef>
                <a:spcPts val="300"/>
              </a:spcBef>
              <a:buClr>
                <a:srgbClr val="000000"/>
              </a:buClr>
              <a:buSzPct val="45000"/>
              <a:buFont typeface="Wingdings" charset="2"/>
              <a:buChar char=""/>
            </a:pPr>
            <a:r>
              <a:rPr b="0" lang="en-IE" sz="1300" spc="-1" strike="noStrike">
                <a:solidFill>
                  <a:srgbClr val="000000"/>
                </a:solidFill>
                <a:latin typeface="Calibri"/>
                <a:ea typeface="MS PGothic"/>
              </a:rPr>
              <a:t>IEEE SA Copyright Permission</a:t>
            </a:r>
            <a:endParaRPr b="0" lang="fi-FI" sz="1300" spc="-1" strike="noStrike">
              <a:solidFill>
                <a:srgbClr val="000000"/>
              </a:solidFill>
              <a:latin typeface="Arial"/>
            </a:endParaRPr>
          </a:p>
          <a:p>
            <a:pPr lvl="1" marL="432000" indent="-210240">
              <a:lnSpc>
                <a:spcPct val="100000"/>
              </a:lnSpc>
              <a:spcBef>
                <a:spcPts val="150"/>
              </a:spcBef>
              <a:buClr>
                <a:srgbClr val="000000"/>
              </a:buClr>
              <a:buSzPct val="45000"/>
              <a:buFont typeface="Wingdings" charset="2"/>
              <a:buChar char=""/>
            </a:pPr>
            <a:r>
              <a:rPr b="0" lang="en-IE" sz="1050" spc="-1" strike="noStrike" u="sng">
                <a:solidFill>
                  <a:srgbClr val="0000ff"/>
                </a:solidFill>
                <a:uFillTx/>
                <a:latin typeface="Calibri"/>
                <a:ea typeface="MS PGothic"/>
                <a:hlinkClick r:id="rId5"/>
              </a:rPr>
              <a:t>https://</a:t>
            </a:r>
            <a:r>
              <a:rPr b="0" lang="en-IE" sz="1050" spc="-1" strike="noStrike" u="sng">
                <a:solidFill>
                  <a:srgbClr val="0000ff"/>
                </a:solidFill>
                <a:uFillTx/>
                <a:latin typeface="Calibri"/>
                <a:ea typeface="MS PGothic"/>
                <a:hlinkClick r:id="rId6"/>
              </a:rPr>
              <a:t>standards.ieee.org/content/dam/ieee-standards/standards/web/documents/other/permissionltrs.zip</a:t>
            </a:r>
            <a:endParaRPr b="0" lang="fi-FI" sz="1050" spc="-1" strike="noStrike">
              <a:solidFill>
                <a:srgbClr val="000000"/>
              </a:solidFill>
              <a:latin typeface="Arial"/>
            </a:endParaRPr>
          </a:p>
          <a:p>
            <a:pPr marL="216000" indent="-210240">
              <a:lnSpc>
                <a:spcPct val="100000"/>
              </a:lnSpc>
              <a:spcBef>
                <a:spcPts val="300"/>
              </a:spcBef>
              <a:buClr>
                <a:srgbClr val="000000"/>
              </a:buClr>
              <a:buSzPct val="45000"/>
              <a:buFont typeface="Wingdings" charset="2"/>
              <a:buChar char=""/>
            </a:pPr>
            <a:r>
              <a:rPr b="0" lang="en-IE" sz="1300" spc="-1" strike="noStrike">
                <a:solidFill>
                  <a:srgbClr val="000000"/>
                </a:solidFill>
                <a:latin typeface="Calibri"/>
                <a:ea typeface="MS PGothic"/>
              </a:rPr>
              <a:t>IEEE SA Copyright FAQs</a:t>
            </a:r>
            <a:endParaRPr b="0" lang="fi-FI" sz="1300" spc="-1" strike="noStrike">
              <a:solidFill>
                <a:srgbClr val="000000"/>
              </a:solidFill>
              <a:latin typeface="Arial"/>
            </a:endParaRPr>
          </a:p>
          <a:p>
            <a:pPr lvl="1" marL="432000" indent="-210240">
              <a:lnSpc>
                <a:spcPct val="100000"/>
              </a:lnSpc>
              <a:spcBef>
                <a:spcPts val="150"/>
              </a:spcBef>
              <a:buClr>
                <a:srgbClr val="000000"/>
              </a:buClr>
              <a:buSzPct val="45000"/>
              <a:buFont typeface="Wingdings" charset="2"/>
              <a:buChar char=""/>
            </a:pPr>
            <a:r>
              <a:rPr b="0" lang="en-IE" sz="1050" spc="-1" strike="noStrike" u="sng">
                <a:solidFill>
                  <a:srgbClr val="0000ff"/>
                </a:solidFill>
                <a:uFillTx/>
                <a:latin typeface="Calibri"/>
                <a:ea typeface="MS PGothic"/>
                <a:hlinkClick r:id="rId7"/>
              </a:rPr>
              <a:t>http://standards.ieee.org/faqs/copyrights.html/</a:t>
            </a:r>
            <a:endParaRPr b="0" lang="fi-FI" sz="1050" spc="-1" strike="noStrike">
              <a:solidFill>
                <a:srgbClr val="000000"/>
              </a:solidFill>
              <a:latin typeface="Arial"/>
            </a:endParaRPr>
          </a:p>
          <a:p>
            <a:pPr marL="216000" indent="-210240">
              <a:lnSpc>
                <a:spcPct val="100000"/>
              </a:lnSpc>
              <a:spcBef>
                <a:spcPts val="300"/>
              </a:spcBef>
              <a:buClr>
                <a:srgbClr val="000000"/>
              </a:buClr>
              <a:buSzPct val="45000"/>
              <a:buFont typeface="Wingdings" charset="2"/>
              <a:buChar char=""/>
            </a:pPr>
            <a:r>
              <a:rPr b="0" lang="en-IE" sz="1300" spc="-1" strike="noStrike">
                <a:solidFill>
                  <a:srgbClr val="000000"/>
                </a:solidFill>
                <a:latin typeface="Calibri"/>
                <a:ea typeface="MS PGothic"/>
              </a:rPr>
              <a:t>IEEE SA Best Practices for IEEE Standards Development </a:t>
            </a:r>
            <a:endParaRPr b="0" lang="fi-FI" sz="1300" spc="-1" strike="noStrike">
              <a:solidFill>
                <a:srgbClr val="000000"/>
              </a:solidFill>
              <a:latin typeface="Arial"/>
            </a:endParaRPr>
          </a:p>
          <a:p>
            <a:pPr lvl="1" marL="432000" indent="-210240">
              <a:lnSpc>
                <a:spcPct val="100000"/>
              </a:lnSpc>
              <a:spcBef>
                <a:spcPts val="150"/>
              </a:spcBef>
              <a:buClr>
                <a:srgbClr val="000000"/>
              </a:buClr>
              <a:buSzPct val="45000"/>
              <a:buFont typeface="Wingdings" charset="2"/>
              <a:buChar char=""/>
            </a:pPr>
            <a:r>
              <a:rPr b="0" lang="en-IE" sz="1050" spc="-1" strike="noStrike" u="sng">
                <a:solidFill>
                  <a:srgbClr val="0000ff"/>
                </a:solidFill>
                <a:uFillTx/>
                <a:latin typeface="Calibri"/>
                <a:ea typeface="MS PGothic"/>
                <a:hlinkClick r:id="rId8"/>
              </a:rPr>
              <a:t>http://</a:t>
            </a:r>
            <a:r>
              <a:rPr b="0" lang="en-IE" sz="1050" spc="-1" strike="noStrike" u="sng">
                <a:solidFill>
                  <a:srgbClr val="0000ff"/>
                </a:solidFill>
                <a:uFillTx/>
                <a:latin typeface="Calibri"/>
                <a:ea typeface="MS PGothic"/>
                <a:hlinkClick r:id="rId9"/>
              </a:rPr>
              <a:t>standards.ieee.org/develop/policies/best_practices_for_ieee_standards_development_051215.pdf</a:t>
            </a:r>
            <a:endParaRPr b="0" lang="fi-FI" sz="1050" spc="-1" strike="noStrike">
              <a:solidFill>
                <a:srgbClr val="000000"/>
              </a:solidFill>
              <a:latin typeface="Arial"/>
            </a:endParaRPr>
          </a:p>
          <a:p>
            <a:pPr marL="216000" indent="-210240">
              <a:lnSpc>
                <a:spcPct val="100000"/>
              </a:lnSpc>
              <a:spcBef>
                <a:spcPts val="300"/>
              </a:spcBef>
              <a:buClr>
                <a:srgbClr val="000000"/>
              </a:buClr>
              <a:buSzPct val="45000"/>
              <a:buFont typeface="Wingdings" charset="2"/>
              <a:buChar char=""/>
            </a:pPr>
            <a:r>
              <a:rPr b="0" lang="en-IE" sz="1300" spc="-1" strike="noStrike">
                <a:solidFill>
                  <a:srgbClr val="000000"/>
                </a:solidFill>
                <a:latin typeface="Calibri"/>
                <a:ea typeface="MS PGothic"/>
              </a:rPr>
              <a:t>Distribution of Draft Standards (see 6.1.3 of the SASB Operations Manual)</a:t>
            </a:r>
            <a:endParaRPr b="0" lang="fi-FI" sz="1300" spc="-1" strike="noStrike">
              <a:solidFill>
                <a:srgbClr val="000000"/>
              </a:solidFill>
              <a:latin typeface="Arial"/>
            </a:endParaRPr>
          </a:p>
          <a:p>
            <a:pPr lvl="1" marL="432000" indent="-210240">
              <a:lnSpc>
                <a:spcPct val="100000"/>
              </a:lnSpc>
              <a:spcBef>
                <a:spcPts val="150"/>
              </a:spcBef>
              <a:buClr>
                <a:srgbClr val="000000"/>
              </a:buClr>
              <a:buSzPct val="45000"/>
              <a:buFont typeface="Wingdings" charset="2"/>
              <a:buChar char=""/>
            </a:pPr>
            <a:r>
              <a:rPr b="0" lang="en-IE" sz="1050" spc="-1" strike="noStrike" u="sng">
                <a:solidFill>
                  <a:srgbClr val="0000ff"/>
                </a:solidFill>
                <a:uFillTx/>
                <a:latin typeface="Calibri"/>
                <a:ea typeface="MS PGothic"/>
                <a:hlinkClick r:id="rId10"/>
              </a:rPr>
              <a:t>https://standards.ieee.org/about/policies/opman/sect6.html</a:t>
            </a:r>
            <a:endParaRPr b="0" lang="fi-FI" sz="1050" spc="-1" strike="noStrike">
              <a:solidFill>
                <a:srgbClr val="000000"/>
              </a:solidFill>
              <a:latin typeface="Arial"/>
            </a:endParaRPr>
          </a:p>
          <a:p>
            <a:pPr>
              <a:lnSpc>
                <a:spcPct val="90000"/>
              </a:lnSpc>
              <a:spcBef>
                <a:spcPts val="564"/>
              </a:spcBef>
            </a:pPr>
            <a:endParaRPr b="0" lang="fi-FI" sz="1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5.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6159</TotalTime>
  <Application>LibreOffice/7.4.7.2$Linux_X86_64 LibreOffice_project/40$Build-2</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2025-01-15T09:19:37Z</dcterms:created>
  <dc:creator>Tero Kivinen</dc:creator>
  <dc:description/>
  <dc:language>en-US</dc:language>
  <cp:lastModifiedBy>Tero Kivinen</cp:lastModifiedBy>
  <dcterms:modified xsi:type="dcterms:W3CDTF">2025-09-16T13:21:59Z</dcterms:modified>
  <cp:revision>48</cp:revision>
  <dc:subject/>
  <dc:title>IEEE Std 802.15 pptx template</dc:title>
</cp:coreProperties>
</file>

<file path=docProps/custom.xml><?xml version="1.0" encoding="utf-8"?>
<Properties xmlns="http://schemas.openxmlformats.org/officeDocument/2006/custom-properties" xmlns:vt="http://schemas.openxmlformats.org/officeDocument/2006/docPropsVTypes"/>
</file>