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  /><Relationship Id="rId2" Type="http://schemas.openxmlformats.org/package/2006/relationships/metadata/thumbnail" Target="docProps/thumbnail.jpeg"  /><Relationship Id="rId3" Type="http://schemas.openxmlformats.org/package/2006/relationships/metadata/core-properties" Target="docProps/core.xml"  /><Relationship Id="rId4" Type="http://schemas.openxmlformats.org/officeDocument/2006/relationships/extended-properties" Target="docProps/app.xml"  /><Relationship Id="rId5" Type="http://schemas.openxmlformats.org/officeDocument/2006/relationships/custom-properties" Target="docProps/custom.xml"  /></Relationships>
</file>

<file path=ppt/presentation.xml><?xml version="1.0" encoding="utf-8"?>
<p:presentation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howSpecialPlsOnTitleSld="0" strictFirstAndLastChars="0" autoCompressPictures="0">
  <p:sldMasterIdLst>
    <p:sldMasterId id="2147483648" r:id="rId1"/>
  </p:sldMasterIdLst>
  <p:notesMasterIdLst>
    <p:notesMasterId r:id="rId2"/>
  </p:notesMasterIdLst>
  <p:sldIdLst>
    <p:sldId id="287" r:id="rId3"/>
    <p:sldId id="442" r:id="rId4"/>
    <p:sldId id="440" r:id="rId5"/>
    <p:sldId id="441" r:id="rId6"/>
    <p:sldId id="315" r:id="rId7"/>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a:ea typeface="MS PGothic"/>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a:ea typeface="MS PGothic"/>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a:ea typeface="MS PGothic"/>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a:ea typeface="MS PGothic"/>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a:ea typeface="MS PGothic"/>
        <a:cs typeface="+mn-cs"/>
      </a:defRPr>
    </a:lvl5pPr>
    <a:lvl6pPr marL="2286000" algn="l" defTabSz="914400" rtl="0" eaLnBrk="1" latinLnBrk="0" hangingPunct="1">
      <a:defRPr sz="1200" kern="1200">
        <a:solidFill>
          <a:schemeClr val="bg1"/>
        </a:solidFill>
        <a:latin typeface="Times New Roman"/>
        <a:ea typeface="MS PGothic"/>
        <a:cs typeface="+mn-cs"/>
      </a:defRPr>
    </a:lvl6pPr>
    <a:lvl7pPr marL="2743200" algn="l" defTabSz="914400" rtl="0" eaLnBrk="1" latinLnBrk="0" hangingPunct="1">
      <a:defRPr sz="1200" kern="1200">
        <a:solidFill>
          <a:schemeClr val="bg1"/>
        </a:solidFill>
        <a:latin typeface="Times New Roman"/>
        <a:ea typeface="MS PGothic"/>
        <a:cs typeface="+mn-cs"/>
      </a:defRPr>
    </a:lvl7pPr>
    <a:lvl8pPr marL="3200400" algn="l" defTabSz="914400" rtl="0" eaLnBrk="1" latinLnBrk="0" hangingPunct="1">
      <a:defRPr sz="1200" kern="1200">
        <a:solidFill>
          <a:schemeClr val="bg1"/>
        </a:solidFill>
        <a:latin typeface="Times New Roman"/>
        <a:ea typeface="MS PGothic"/>
        <a:cs typeface="+mn-cs"/>
      </a:defRPr>
    </a:lvl8pPr>
    <a:lvl9pPr marL="3657600" algn="l" defTabSz="914400" rtl="0" eaLnBrk="1" latinLnBrk="0" hangingPunct="1">
      <a:defRPr sz="1200" kern="1200">
        <a:solidFill>
          <a:schemeClr val="bg1"/>
        </a:solidFill>
        <a:latin typeface="Times New Roman"/>
        <a:ea typeface="MS PGothic"/>
        <a:cs typeface="+mn-cs"/>
      </a:defRPr>
    </a:lvl9pPr>
  </p:defaultTextStyle>
</p:presentation>
</file>

<file path=ppt/presProps.xml><?xml version="1.0" encoding="utf-8"?>
<p:presentationPr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showPr showNarration="1">
    <p:present/>
    <p:sldAll/>
    <p:penClr>
      <a:prstClr val="red"/>
    </p:penClr>
    <p:extLst>
      <p:ext uri="{2FDB2607-1784-4EEB-B798-7EB5836EED8A}">
        <p14:showMediaCtrls xmlns:p14="http://schemas.microsoft.com/office/powerpoint/2010/main" val="0"/>
      </p:ext>
    </p:extLst>
  </p:showPr>
  <p:extLst>
    <p:ext uri="ACF4677E-8BD2-47ae-8A1F-98590045965D">
      <hp:hncThemeShow xmlns:hp="http://schemas.haansoft.com/office/presentation/8.0" themeShowType="1" themeSkinType="1" themeTransitionType="1" useThemeTransition="1" byMouseClick="1" attrType="1" dur="2000"/>
    </p:ext>
  </p:extLst>
</p:presentationPr>
</file>

<file path=ppt/tableStyles.xml><?xml version="1.0" encoding="utf-8"?>
<a:tblStyleLst xmlns:r="http://schemas.openxmlformats.org/officeDocument/2006/relationships" xmlns:c="http://schemas.openxmlformats.org/drawingml/2006/chart" xmlns:dgm="http://schemas.openxmlformats.org/drawingml/2006/diagram" xmlns:dsp="http://schemas.microsoft.com/office/drawing/2008/diagram" xmlns:a="http://schemas.openxmlformats.org/drawingml/2006/main" xmlns:pic="http://schemas.openxmlformats.org/drawingml/2006/picture" xmlns:wp="http://schemas.openxmlformats.org/drawingml/2006/wordprocessingDrawing" xmlns:xdr="http://schemas.openxmlformats.org/drawingml/2006/spreadsheetDrawing" xmlns:lc="http://schemas.openxmlformats.org/drawingml/2006/lockedCanvas" xmlns:p="http://schemas.openxmlformats.org/presentation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TxStyle/>
      <a:tcStyle>
        <a:tcBdr/>
        <a:fill>
          <a:solidFill>
            <a:schemeClr val="accent1">
              <a:tint val="40000"/>
            </a:schemeClr>
          </a:solidFill>
        </a:fill>
      </a:tcStyle>
    </a:band1H>
    <a:band2H>
      <a:tcTxStyle/>
      <a:tcStyle>
        <a:tcBdr/>
      </a:tcStyle>
    </a:band2H>
    <a:band1V>
      <a:tcTxStyle/>
      <a:tcStyle>
        <a:tcBdr/>
        <a:fill>
          <a:solidFill>
            <a:schemeClr val="accent1">
              <a:tint val="40000"/>
            </a:schemeClr>
          </a:solidFill>
        </a:fill>
      </a:tcStyle>
    </a:band1V>
    <a:band2V>
      <a:tcTxStyle/>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normalViewPr horzBarState="maximized">
    <p:restoredLeft sz="15031" autoAdjust="0"/>
    <p:restoredTop sz="90956" autoAdjust="0"/>
  </p:normalViewPr>
  <p:slideViewPr>
    <p:cSldViewPr>
      <p:cViewPr>
        <p:scale>
          <a:sx n="210" d="100"/>
          <a:sy n="210" d="100"/>
        </p:scale>
        <p:origin x="1560" y="108"/>
      </p:cViewPr>
      <p:guideLst>
        <p:guide orient="horz" pos="2158"/>
        <p:guide pos="2878"/>
      </p:guideLst>
    </p:cSldViewPr>
  </p:slideViewPr>
  <p:outlineViewPr>
    <p:cViewPr varScale="1">
      <p:scale>
        <a:sx n="170" d="200"/>
        <a:sy n="170" d="200"/>
      </p:scale>
      <p:origin x="-780" y="-84"/>
    </p:cViewPr>
  </p:outlineViewPr>
  <p:notesTextViewPr>
    <p:cViewPr>
      <p:scale>
        <a:sx n="200" d="100"/>
        <a:sy n="200" d="100"/>
      </p:scale>
      <p:origin x="0" y="0"/>
    </p:cViewPr>
  </p:notesTextViewPr>
  <p:sorterViewPr>
    <p:cViewPr>
      <p:scale>
        <a:sx n="200" d="100"/>
        <a:sy n="200" d="100"/>
      </p:scale>
      <p:origin x="0" y="0"/>
    </p:cViewPr>
  </p:sorterViewPr>
  <p:notesViewPr>
    <p:cSldViewPr>
      <p:cViewPr varScale="1">
        <p:scale>
          <a:sx n="117" d="100"/>
          <a:sy n="117" d="100"/>
        </p:scale>
        <p:origin x="5028" y="96"/>
      </p:cViewPr>
      <p:guideLst>
        <p:guide orient="horz" pos="2880"/>
        <p:guide pos="2152"/>
      </p:guideLst>
    </p:cSldViewPr>
  </p:notesViewPr>
  <p:gridSpacing cx="72008" cy="72008"/>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heme" Target="theme/theme1.xml"  /><Relationship Id="rId11"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presProps" Target="presProps.xml"  /><Relationship Id="rId9" Type="http://schemas.openxmlformats.org/officeDocument/2006/relationships/viewProps" Target="viewProps.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bg>
      <p:bgPr shadeToTitle="0">
        <a:solidFill>
          <a:srgbClr val="ffffff"/>
        </a:solidFill>
      </p:bgPr>
    </p:bg>
    <p:spTree>
      <p:nvGrpSpPr>
        <p:cNvPr id="1" name=""/>
        <p:cNvGrpSpPr/>
        <p:nvPr/>
      </p:nvGrpSpPr>
      <p:grpSpPr>
        <a:xfrm>
          <a:off x="0" y="0"/>
          <a:ext cx="0" cy="0"/>
          <a:chOff x="0" y="0"/>
          <a:chExt cx="0" cy="0"/>
        </a:xfrm>
      </p:grpSpPr>
      <p:sp>
        <p:nvSpPr>
          <p:cNvPr id="3074" name="AutoShape 1"/>
          <p:cNvSpPr>
            <a:spLocks noChangeArrowheads="1"/>
          </p:cNvSpPr>
          <p:nvPr/>
        </p:nvSpPr>
        <p:spPr>
          <a:xfrm>
            <a:off x="0" y="0"/>
            <a:ext cx="6858000" cy="9237663"/>
          </a:xfrm>
          <a:prstGeom prst="roundRect">
            <a:avLst>
              <a:gd name="adj" fmla="val 23"/>
            </a:avLst>
          </a:prstGeom>
          <a:solidFill>
            <a:srgbClr val="ffffff"/>
          </a:solidFill>
          <a:ln>
            <a:noFill/>
          </a:ln>
        </p:spPr>
        <p:txBody>
          <a:bodyPr wrap="none" anchor="ctr"/>
          <a:lstStyle/>
          <a:p>
            <a:pPr lvl="0" eaLnBrk="1" hangingPunct="1">
              <a:buClr>
                <a:srgbClr val="000000"/>
              </a:buClr>
              <a:buSzPct val="100000"/>
              <a:buFont typeface="Times New Roman"/>
              <a:buNone/>
              <a:defRPr/>
            </a:pPr>
            <a:endParaRPr lang="en-US" altLang="en-US"/>
          </a:p>
        </p:txBody>
      </p:sp>
      <p:sp>
        <p:nvSpPr>
          <p:cNvPr id="3075" name="AutoShape 2"/>
          <p:cNvSpPr>
            <a:spLocks noChangeArrowheads="1"/>
          </p:cNvSpPr>
          <p:nvPr/>
        </p:nvSpPr>
        <p:spPr>
          <a:xfrm>
            <a:off x="0" y="0"/>
            <a:ext cx="6858000" cy="9237663"/>
          </a:xfrm>
          <a:prstGeom prst="roundRect">
            <a:avLst>
              <a:gd name="adj" fmla="val 23"/>
            </a:avLst>
          </a:prstGeom>
          <a:solidFill>
            <a:srgbClr val="ffffff"/>
          </a:solidFill>
          <a:ln>
            <a:noFill/>
          </a:ln>
        </p:spPr>
        <p:txBody>
          <a:bodyPr wrap="none" anchor="ctr"/>
          <a:lstStyle/>
          <a:p>
            <a:pPr lvl="0" eaLnBrk="1" hangingPunct="1">
              <a:buClr>
                <a:srgbClr val="000000"/>
              </a:buClr>
              <a:buSzPct val="100000"/>
              <a:buFont typeface="Times New Roman"/>
              <a:buNone/>
              <a:defRPr/>
            </a:pPr>
            <a:endParaRPr lang="en-US" altLang="en-US"/>
          </a:p>
        </p:txBody>
      </p:sp>
      <p:sp>
        <p:nvSpPr>
          <p:cNvPr id="3076" name="AutoShape 3"/>
          <p:cNvSpPr>
            <a:spLocks noChangeArrowheads="1"/>
          </p:cNvSpPr>
          <p:nvPr/>
        </p:nvSpPr>
        <p:spPr>
          <a:xfrm>
            <a:off x="0" y="0"/>
            <a:ext cx="6858000" cy="9237663"/>
          </a:xfrm>
          <a:prstGeom prst="roundRect">
            <a:avLst>
              <a:gd name="adj" fmla="val 23"/>
            </a:avLst>
          </a:prstGeom>
          <a:solidFill>
            <a:srgbClr val="ffffff"/>
          </a:solidFill>
          <a:ln>
            <a:noFill/>
          </a:ln>
        </p:spPr>
        <p:txBody>
          <a:bodyPr wrap="none" anchor="ctr"/>
          <a:lstStyle/>
          <a:p>
            <a:pPr lvl="0" eaLnBrk="1" hangingPunct="1">
              <a:buClr>
                <a:srgbClr val="000000"/>
              </a:buClr>
              <a:buSzPct val="100000"/>
              <a:buFont typeface="Times New Roman"/>
              <a:buNone/>
              <a:defRPr/>
            </a:pPr>
            <a:endParaRPr lang="en-US" altLang="en-US"/>
          </a:p>
        </p:txBody>
      </p:sp>
      <p:sp>
        <p:nvSpPr>
          <p:cNvPr id="3077" name="AutoShape 4"/>
          <p:cNvSpPr>
            <a:spLocks noChangeArrowheads="1"/>
          </p:cNvSpPr>
          <p:nvPr/>
        </p:nvSpPr>
        <p:spPr>
          <a:xfrm>
            <a:off x="0" y="0"/>
            <a:ext cx="6858000" cy="9237663"/>
          </a:xfrm>
          <a:prstGeom prst="roundRect">
            <a:avLst>
              <a:gd name="adj" fmla="val 23"/>
            </a:avLst>
          </a:prstGeom>
          <a:solidFill>
            <a:srgbClr val="ffffff"/>
          </a:solidFill>
          <a:ln>
            <a:noFill/>
          </a:ln>
        </p:spPr>
        <p:txBody>
          <a:bodyPr wrap="none" anchor="ctr"/>
          <a:lstStyle/>
          <a:p>
            <a:pPr lvl="0" eaLnBrk="1" hangingPunct="1">
              <a:buClr>
                <a:srgbClr val="000000"/>
              </a:buClr>
              <a:buSzPct val="100000"/>
              <a:buFont typeface="Times New Roman"/>
              <a:buNone/>
              <a:defRPr/>
            </a:pPr>
            <a:endParaRPr lang="en-US" altLang="en-US"/>
          </a:p>
        </p:txBody>
      </p:sp>
      <p:sp>
        <p:nvSpPr>
          <p:cNvPr id="3078" name="AutoShape 5"/>
          <p:cNvSpPr>
            <a:spLocks noChangeArrowheads="1"/>
          </p:cNvSpPr>
          <p:nvPr/>
        </p:nvSpPr>
        <p:spPr>
          <a:xfrm>
            <a:off x="0" y="0"/>
            <a:ext cx="6858000" cy="9237663"/>
          </a:xfrm>
          <a:prstGeom prst="roundRect">
            <a:avLst>
              <a:gd name="adj" fmla="val 23"/>
            </a:avLst>
          </a:prstGeom>
          <a:solidFill>
            <a:srgbClr val="ffffff"/>
          </a:solidFill>
          <a:ln>
            <a:noFill/>
          </a:ln>
        </p:spPr>
        <p:txBody>
          <a:bodyPr wrap="none" anchor="ctr"/>
          <a:lstStyle/>
          <a:p>
            <a:pPr lvl="0" eaLnBrk="1" hangingPunct="1">
              <a:buClr>
                <a:srgbClr val="000000"/>
              </a:buClr>
              <a:buSzPct val="100000"/>
              <a:buFont typeface="Times New Roman"/>
              <a:buNone/>
              <a:defRPr/>
            </a:pPr>
            <a:endParaRPr lang="en-US" altLang="en-US"/>
          </a:p>
        </p:txBody>
      </p:sp>
      <p:sp>
        <p:nvSpPr>
          <p:cNvPr id="3079" name="Text Box 6"/>
          <p:cNvSpPr txBox="1">
            <a:spLocks noChangeArrowheads="1"/>
          </p:cNvSpPr>
          <p:nvPr/>
        </p:nvSpPr>
        <p:spPr>
          <a:xfrm>
            <a:off x="3429000" y="95250"/>
            <a:ext cx="2784475" cy="212725"/>
          </a:xfrm>
          <a:prstGeom prst="rect">
            <a:avLst/>
          </a:prstGeom>
          <a:noFill/>
          <a:ln>
            <a:noFill/>
          </a:ln>
        </p:spPr>
        <p:txBody>
          <a:bodyPr wrap="none" anchor="ctr"/>
          <a:lstStyle/>
          <a:p>
            <a:pPr lvl="0" eaLnBrk="1" hangingPunct="1">
              <a:buClr>
                <a:srgbClr val="000000"/>
              </a:buClr>
              <a:buSzPct val="100000"/>
              <a:buFont typeface="Times New Roman"/>
              <a:buNone/>
              <a:defRPr/>
            </a:pPr>
            <a:endParaRPr lang="en-US" altLang="en-US"/>
          </a:p>
        </p:txBody>
      </p:sp>
      <p:sp>
        <p:nvSpPr>
          <p:cNvPr id="2" name="Rectangle 7"/>
          <p:cNvSpPr>
            <a:spLocks noGrp="1" noChangeArrowheads="1"/>
          </p:cNvSpPr>
          <p:nvPr>
            <p:ph type="dt" idx="0"/>
          </p:nvPr>
        </p:nvSpPr>
        <p:spPr>
          <a:xfrm>
            <a:off x="646113" y="85725"/>
            <a:ext cx="2700337" cy="211138"/>
          </a:xfrm>
          <a:prstGeom prst="rect">
            <a:avLst/>
          </a:prstGeom>
          <a:noFill/>
          <a:ln>
            <a:noFill/>
          </a:ln>
          <a:effectLst/>
        </p:spPr>
        <p:txBody>
          <a:bodyPr vert="horz" wrap="square" lIns="0" tIns="0" rIns="0" bIns="0" anchor="b" anchorCtr="0">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a:ea typeface="ＭＳ Ｐゴシック"/>
                <a:cs typeface="Arial Unicode MS"/>
              </a:defRPr>
            </a:lvl1pPr>
          </a:lstStyle>
          <a:p>
            <a:pPr lvl="0">
              <a:defRPr/>
            </a:pPr>
            <a:r>
              <a:rPr lang="en-US"/>
              <a:t>07/12/10</a:t>
            </a:r>
            <a:endParaRPr lang="en-US"/>
          </a:p>
        </p:txBody>
      </p:sp>
      <p:sp>
        <p:nvSpPr>
          <p:cNvPr id="3081" name="Rectangle 8"/>
          <p:cNvSpPr>
            <a:spLocks noGrp="1" noRot="1" noChangeAspect="1" noChangeArrowheads="1" noTextEdit="1"/>
          </p:cNvSpPr>
          <p:nvPr>
            <p:ph type="sldImg" idx="0"/>
          </p:nvPr>
        </p:nvSpPr>
        <p:spPr>
          <a:xfrm>
            <a:off x="1130300" y="698500"/>
            <a:ext cx="4594225" cy="3443288"/>
          </a:xfrm>
          <a:prstGeom prst="rect">
            <a:avLst/>
          </a:prstGeom>
          <a:noFill/>
          <a:ln w="12600">
            <a:solidFill>
              <a:srgbClr val="000000"/>
            </a:solidFill>
            <a:miter/>
          </a:ln>
        </p:spPr>
      </p:sp>
      <p:sp>
        <p:nvSpPr>
          <p:cNvPr id="3" name="Rectangle 9"/>
          <p:cNvSpPr>
            <a:spLocks noGrp="1" noChangeArrowheads="1"/>
          </p:cNvSpPr>
          <p:nvPr>
            <p:ph type="body" idx="0"/>
          </p:nvPr>
        </p:nvSpPr>
        <p:spPr>
          <a:xfrm>
            <a:off x="914400" y="4387850"/>
            <a:ext cx="5021263" cy="4148138"/>
          </a:xfrm>
          <a:prstGeom prst="rect">
            <a:avLst/>
          </a:prstGeom>
          <a:noFill/>
          <a:ln>
            <a:noFill/>
          </a:ln>
          <a:effectLst/>
        </p:spPr>
        <p:txBody>
          <a:bodyPr vert="horz" wrap="square" lIns="92160" tIns="46080" rIns="92160" bIns="46080" anchor="t" anchorCtr="0">
            <a:prstTxWarp prst="textNoShape">
              <a:avLst/>
            </a:prstTxWarp>
          </a:bodyPr>
          <a:lstStyle/>
          <a:p>
            <a:pPr lvl="0">
              <a:defRPr/>
            </a:pPr>
            <a:r>
              <a:rPr lang="en-US" altLang="en-US" sz="1800"/>
              <a:t> aaaa</a:t>
            </a:r>
            <a:endParaRPr lang="en-US" altLang="en-US"/>
          </a:p>
        </p:txBody>
      </p:sp>
      <p:sp>
        <p:nvSpPr>
          <p:cNvPr id="3083" name="Text Box 10"/>
          <p:cNvSpPr txBox="1">
            <a:spLocks noChangeArrowheads="1"/>
          </p:cNvSpPr>
          <p:nvPr/>
        </p:nvSpPr>
        <p:spPr>
          <a:xfrm>
            <a:off x="3730625" y="8942388"/>
            <a:ext cx="2482850" cy="152400"/>
          </a:xfrm>
          <a:prstGeom prst="rect">
            <a:avLst/>
          </a:prstGeom>
          <a:noFill/>
          <a:ln>
            <a:noFill/>
          </a:ln>
        </p:spPr>
        <p:txBody>
          <a:bodyPr wrap="none" anchor="ctr"/>
          <a:lstStyle/>
          <a:p>
            <a:pPr lvl="0" eaLnBrk="1" hangingPunct="1">
              <a:buClr>
                <a:srgbClr val="000000"/>
              </a:buClr>
              <a:buSzPct val="100000"/>
              <a:buFont typeface="Times New Roman"/>
              <a:buNone/>
              <a:defRPr/>
            </a:pPr>
            <a:endParaRPr lang="en-US" altLang="en-US"/>
          </a:p>
        </p:txBody>
      </p:sp>
      <p:sp>
        <p:nvSpPr>
          <p:cNvPr id="4" name="Rectangle 11"/>
          <p:cNvSpPr>
            <a:spLocks noGrp="1" noChangeArrowheads="1"/>
          </p:cNvSpPr>
          <p:nvPr>
            <p:ph type="sldNum" idx="0"/>
          </p:nvPr>
        </p:nvSpPr>
        <p:spPr>
          <a:xfrm>
            <a:off x="2901950" y="8942388"/>
            <a:ext cx="784225" cy="730250"/>
          </a:xfrm>
          <a:prstGeom prst="rect">
            <a:avLst/>
          </a:prstGeom>
          <a:noFill/>
          <a:ln>
            <a:noFill/>
          </a:ln>
          <a:effectLst/>
        </p:spPr>
        <p:txBody>
          <a:bodyPr vert="horz" wrap="square" lIns="0" tIns="0" rIns="0" bIns="0" anchor="t" anchorCtr="0">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lvl="0">
              <a:defRPr/>
            </a:pPr>
            <a:r>
              <a:rPr lang="en-US" altLang="en-US"/>
              <a:t>Page </a:t>
            </a:r>
            <a:fld id="{F33BEF00-42D9-4225-9656-74514336F233}" type="slidenum">
              <a:rPr lang="en-US" altLang="en-US"/>
              <a:pPr lvl="0">
                <a:defRPr/>
              </a:pPr>
              <a:t>‹#›</a:t>
            </a:fld>
            <a:endParaRPr lang="en-US" altLang="en-US"/>
          </a:p>
        </p:txBody>
      </p:sp>
      <p:sp>
        <p:nvSpPr>
          <p:cNvPr id="25613" name="Rectangle 12"/>
          <p:cNvSpPr>
            <a:spLocks noChangeArrowheads="1"/>
          </p:cNvSpPr>
          <p:nvPr/>
        </p:nvSpPr>
        <p:spPr>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a:ea typeface="ＭＳ Ｐゴシック"/>
              </a:defRPr>
            </a:lvl1pPr>
            <a:lvl2pPr>
              <a:buClr>
                <a:srgbClr val="000000"/>
              </a:buClr>
              <a:buSzPct val="100000"/>
              <a:buFont typeface="Times New Roma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a:ea typeface="ＭＳ Ｐゴシック"/>
              </a:defRPr>
            </a:lvl2pPr>
            <a:lvl3pPr>
              <a:buClr>
                <a:srgbClr val="000000"/>
              </a:buClr>
              <a:buSzPct val="100000"/>
              <a:buFont typeface="Times New Roma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a:ea typeface="ＭＳ Ｐゴシック"/>
              </a:defRPr>
            </a:lvl3pPr>
            <a:lvl4pPr>
              <a:buClr>
                <a:srgbClr val="000000"/>
              </a:buClr>
              <a:buSzPct val="100000"/>
              <a:buFont typeface="Times New Roma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a:ea typeface="ＭＳ Ｐゴシック"/>
              </a:defRPr>
            </a:lvl4pPr>
            <a:lvl5pPr>
              <a:buClr>
                <a:srgbClr val="000000"/>
              </a:buClr>
              <a:buSzPct val="100000"/>
              <a:buFont typeface="Times New Roma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a:ea typeface="ＭＳ Ｐゴシック"/>
              </a:defRPr>
            </a:lvl5pPr>
            <a:lvl6pPr marL="2514600" indent="-228600" defTabSz="449263" eaLnBrk="0" fontAlgn="base" hangingPunct="0">
              <a:spcBef>
                <a:spcPct val="0"/>
              </a:spcBef>
              <a:spcAft>
                <a:spcPct val="0"/>
              </a:spcAft>
              <a:buClr>
                <a:srgbClr val="000000"/>
              </a:buClr>
              <a:buSzPct val="100000"/>
              <a:buFont typeface="Times New Roma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a:ea typeface="ＭＳ Ｐゴシック"/>
              </a:defRPr>
            </a:lvl6pPr>
            <a:lvl7pPr marL="2971800" indent="-228600" defTabSz="449263" eaLnBrk="0" fontAlgn="base" hangingPunct="0">
              <a:spcBef>
                <a:spcPct val="0"/>
              </a:spcBef>
              <a:spcAft>
                <a:spcPct val="0"/>
              </a:spcAft>
              <a:buClr>
                <a:srgbClr val="000000"/>
              </a:buClr>
              <a:buSzPct val="100000"/>
              <a:buFont typeface="Times New Roma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a:ea typeface="ＭＳ Ｐゴシック"/>
              </a:defRPr>
            </a:lvl7pPr>
            <a:lvl8pPr marL="3429000" indent="-228600" defTabSz="449263" eaLnBrk="0" fontAlgn="base" hangingPunct="0">
              <a:spcBef>
                <a:spcPct val="0"/>
              </a:spcBef>
              <a:spcAft>
                <a:spcPct val="0"/>
              </a:spcAft>
              <a:buClr>
                <a:srgbClr val="000000"/>
              </a:buClr>
              <a:buSzPct val="100000"/>
              <a:buFont typeface="Times New Roma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a:ea typeface="ＭＳ Ｐゴシック"/>
              </a:defRPr>
            </a:lvl8pPr>
            <a:lvl9pPr marL="3886200" indent="-228600" defTabSz="449263" eaLnBrk="0" fontAlgn="base" hangingPunct="0">
              <a:spcBef>
                <a:spcPct val="0"/>
              </a:spcBef>
              <a:spcAft>
                <a:spcPct val="0"/>
              </a:spcAft>
              <a:buClr>
                <a:srgbClr val="000000"/>
              </a:buClr>
              <a:buSzPct val="100000"/>
              <a:buFont typeface="Times New Roma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a:ea typeface="ＭＳ Ｐゴシック"/>
              </a:defRPr>
            </a:lvl9pPr>
          </a:lstStyle>
          <a:p>
            <a:pPr lvl="0" eaLnBrk="1" hangingPunct="1">
              <a:buClrTx/>
              <a:buFontTx/>
              <a:buNone/>
              <a:defRPr/>
            </a:pPr>
            <a:r>
              <a:rPr lang="en-US" altLang="en-US">
                <a:solidFill>
                  <a:srgbClr val="000000"/>
                </a:solidFill>
              </a:rPr>
              <a:t>Tentative agenda Full WG</a:t>
            </a:r>
            <a:endParaRPr lang="en-US" altLang="en-US">
              <a:solidFill>
                <a:srgbClr val="000000"/>
              </a:solidFill>
            </a:endParaRPr>
          </a:p>
        </p:txBody>
      </p:sp>
      <p:sp>
        <p:nvSpPr>
          <p:cNvPr id="3086" name="Line 13"/>
          <p:cNvSpPr>
            <a:spLocks noChangeShapeType="1"/>
          </p:cNvSpPr>
          <p:nvPr/>
        </p:nvSpPr>
        <p:spPr>
          <a:xfrm>
            <a:off x="736600" y="8940800"/>
            <a:ext cx="5405438" cy="1588"/>
          </a:xfrm>
          <a:prstGeom prst="line">
            <a:avLst/>
          </a:prstGeom>
          <a:noFill/>
          <a:ln w="12600">
            <a:solidFill>
              <a:srgbClr val="000000"/>
            </a:solidFill>
            <a:miter/>
          </a:ln>
        </p:spPr>
        <p:txBody>
          <a:bodyPr wrap="square"/>
          <a:lstStyle/>
          <a:p>
            <a:pPr lvl="0">
              <a:defRPr/>
            </a:pPr>
            <a:endParaRPr lang="en-US"/>
          </a:p>
        </p:txBody>
      </p:sp>
      <p:sp>
        <p:nvSpPr>
          <p:cNvPr id="3087" name="Line 14"/>
          <p:cNvSpPr>
            <a:spLocks noChangeShapeType="1"/>
          </p:cNvSpPr>
          <p:nvPr/>
        </p:nvSpPr>
        <p:spPr>
          <a:xfrm>
            <a:off x="661988" y="295275"/>
            <a:ext cx="5554662" cy="1588"/>
          </a:xfrm>
          <a:prstGeom prst="line">
            <a:avLst/>
          </a:prstGeom>
          <a:noFill/>
          <a:ln w="12600">
            <a:solidFill>
              <a:srgbClr val="000000"/>
            </a:solidFill>
            <a:miter/>
          </a:ln>
        </p:spPr>
        <p:txBody>
          <a:bodyPr wrap="square"/>
          <a:lstStyle/>
          <a:p>
            <a:pPr lvl="0">
              <a:defRPr/>
            </a:pPr>
            <a:endParaRPr lang="en-US"/>
          </a:p>
        </p:txBody>
      </p:sp>
      <p:sp>
        <p:nvSpPr>
          <p:cNvPr id="5" name="머리글 개체 틀 4"/>
          <p:cNvSpPr>
            <a:spLocks noGrp="1"/>
          </p:cNvSpPr>
          <p:nvPr>
            <p:ph type="hdr" sz="quarter" idx="0"/>
          </p:nvPr>
        </p:nvSpPr>
        <p:spPr>
          <a:xfrm>
            <a:off x="0" y="0"/>
            <a:ext cx="2971800" cy="463550"/>
          </a:xfrm>
          <a:prstGeom prst="rect">
            <a:avLst/>
          </a:prstGeom>
        </p:spPr>
        <p:txBody>
          <a:bodyPr vert="horz" lIns="91440" tIns="45720" rIns="91440" bIns="45720"/>
          <a:lstStyle>
            <a:lvl1pPr algn="l">
              <a:defRPr sz="1200"/>
            </a:lvl1pPr>
          </a:lstStyle>
          <a:p>
            <a:pPr lvl="0">
              <a:defRPr/>
            </a:pPr>
            <a:endParaRPr lang="ko-KR" alt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a:defRPr sz="1800" kern="1200">
        <a:solidFill>
          <a:srgbClr val="000000"/>
        </a:solidFill>
        <a:latin typeface="Times New Roman"/>
        <a:ea typeface="MS PGothic"/>
        <a:cs typeface="ＭＳ Ｐゴシック"/>
      </a:defRPr>
    </a:lvl1pPr>
    <a:lvl2pPr marL="742950" indent="-285750" algn="l" defTabSz="449263" rtl="0" eaLnBrk="0" fontAlgn="base" hangingPunct="0">
      <a:spcBef>
        <a:spcPct val="30000"/>
      </a:spcBef>
      <a:spcAft>
        <a:spcPct val="0"/>
      </a:spcAft>
      <a:buClr>
        <a:srgbClr val="000000"/>
      </a:buClr>
      <a:buSzPct val="100000"/>
      <a:buFont typeface="Times New Roman"/>
      <a:defRPr sz="1200" kern="1200">
        <a:solidFill>
          <a:srgbClr val="000000"/>
        </a:solidFill>
        <a:latin typeface="Times New Roman"/>
        <a:ea typeface="MS PGothic"/>
        <a:cs typeface="+mn-cs"/>
      </a:defRPr>
    </a:lvl2pPr>
    <a:lvl3pPr marL="1143000" indent="-228600" algn="l" defTabSz="449263" rtl="0" eaLnBrk="0" fontAlgn="base" hangingPunct="0">
      <a:spcBef>
        <a:spcPct val="30000"/>
      </a:spcBef>
      <a:spcAft>
        <a:spcPct val="0"/>
      </a:spcAft>
      <a:buClr>
        <a:srgbClr val="000000"/>
      </a:buClr>
      <a:buSzPct val="100000"/>
      <a:buFont typeface="Times New Roman"/>
      <a:defRPr sz="1200" kern="1200">
        <a:solidFill>
          <a:srgbClr val="000000"/>
        </a:solidFill>
        <a:latin typeface="Times New Roman"/>
        <a:ea typeface="MS PGothic"/>
        <a:cs typeface="+mn-cs"/>
      </a:defRPr>
    </a:lvl3pPr>
    <a:lvl4pPr marL="1600200" indent="-228600" algn="l" defTabSz="449263" rtl="0" eaLnBrk="0" fontAlgn="base" hangingPunct="0">
      <a:spcBef>
        <a:spcPct val="30000"/>
      </a:spcBef>
      <a:spcAft>
        <a:spcPct val="0"/>
      </a:spcAft>
      <a:buClr>
        <a:srgbClr val="000000"/>
      </a:buClr>
      <a:buSzPct val="100000"/>
      <a:buFont typeface="Times New Roman"/>
      <a:defRPr sz="1200" kern="1200">
        <a:solidFill>
          <a:srgbClr val="000000"/>
        </a:solidFill>
        <a:latin typeface="Times New Roman"/>
        <a:ea typeface="MS PGothic"/>
        <a:cs typeface="+mn-cs"/>
      </a:defRPr>
    </a:lvl4pPr>
    <a:lvl5pPr marL="2057400" indent="-228600" algn="l" defTabSz="449263" rtl="0" eaLnBrk="0" fontAlgn="base" hangingPunct="0">
      <a:spcBef>
        <a:spcPct val="30000"/>
      </a:spcBef>
      <a:spcAft>
        <a:spcPct val="0"/>
      </a:spcAft>
      <a:buClr>
        <a:srgbClr val="000000"/>
      </a:buClr>
      <a:buSzPct val="100000"/>
      <a:buFont typeface="Times New Roman"/>
      <a:defRPr sz="1200" kern="1200">
        <a:solidFill>
          <a:srgbClr val="000000"/>
        </a:solidFill>
        <a:latin typeface="Times New Roman"/>
        <a:ea typeface="MS PGothic"/>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  /><Relationship Id="rId2" Type="http://schemas.openxmlformats.org/officeDocument/2006/relationships/slide" Target="../slides/slide1.xml"  /></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  /><Relationship Id="rId2" Type="http://schemas.openxmlformats.org/officeDocument/2006/relationships/slide" Target="../slides/slide5.xml"  /></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C2370FC7-7DE4-4BAF-9641-5A93EC51769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443F1407-FCE1-4ACD-93DB-9FC2DBCCE199}"/>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1D19F68A-143A-4BC6-A76F-0CC825C81D53}" type="slidenum">
              <a:rPr lang="en-US" altLang="en-US" sz="2400" smtClean="0"/>
              <a:pPr>
                <a:spcBef>
                  <a:spcPct val="0"/>
                </a:spcBef>
                <a:buClrTx/>
                <a:buFontTx/>
                <a:buNone/>
              </a:pPr>
              <a:t>3</a:t>
            </a:fld>
            <a:endParaRPr lang="en-US" altLang="en-US" sz="2400"/>
          </a:p>
        </p:txBody>
      </p:sp>
      <p:sp>
        <p:nvSpPr>
          <p:cNvPr id="5124" name="Text Box 1">
            <a:extLst>
              <a:ext uri="{FF2B5EF4-FFF2-40B4-BE49-F238E27FC236}">
                <a16:creationId xmlns:a16="http://schemas.microsoft.com/office/drawing/2014/main" id="{3D307FAF-885D-4A93-ABA0-A4FB8F135E00}"/>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9912359E-9FAC-4CC6-A470-1F9161D91EBB}"/>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31AFB73-C54B-4141-A5D8-889609458DC2}" type="slidenum">
              <a:rPr lang="en-US" altLang="en-US"/>
              <a:pPr algn="r" eaLnBrk="1" hangingPunct="1">
                <a:spcBef>
                  <a:spcPct val="0"/>
                </a:spcBef>
                <a:buClrTx/>
                <a:buFontTx/>
                <a:buNone/>
              </a:pPr>
              <a:t>3</a:t>
            </a:fld>
            <a:endParaRPr lang="en-US" altLang="en-US"/>
          </a:p>
        </p:txBody>
      </p:sp>
      <p:sp>
        <p:nvSpPr>
          <p:cNvPr id="5126" name="Text Box 3">
            <a:extLst>
              <a:ext uri="{FF2B5EF4-FFF2-40B4-BE49-F238E27FC236}">
                <a16:creationId xmlns:a16="http://schemas.microsoft.com/office/drawing/2014/main" id="{7C9F74CF-5586-45AE-8778-70EFC00C6B0D}"/>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F3902F45-C35A-42F6-B3B8-8D3C506BCEF8}"/>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r>
              <a:rPr lang="en-US" altLang="en-US" dirty="0">
                <a:latin typeface="Times New Roman" panose="02020603050405020304" pitchFamily="18" charset="0"/>
              </a:rPr>
              <a:t> </a:t>
            </a:r>
          </a:p>
          <a:p>
            <a:endParaRPr lang="en-US" altLang="en-US" dirty="0">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31888" y="698500"/>
            <a:ext cx="4591050" cy="3443288"/>
          </a:xfrm>
        </p:spPr>
      </p:sp>
      <p:sp>
        <p:nvSpPr>
          <p:cNvPr id="3" name="슬라이드 노트 개체 틀 2"/>
          <p:cNvSpPr>
            <a:spLocks noGrp="1"/>
          </p:cNvSpPr>
          <p:nvPr>
            <p:ph type="body" idx="1"/>
          </p:nvPr>
        </p:nvSpPr>
        <p:spPr/>
        <p:txBody>
          <a:bodyPr/>
          <a:lstStyle/>
          <a:p>
            <a:r>
              <a:rPr lang="en-US" altLang="ko-KR" b="0" i="0" dirty="0">
                <a:solidFill>
                  <a:srgbClr val="444444"/>
                </a:solidFill>
                <a:effectLst/>
                <a:highlight>
                  <a:srgbClr val="FFFFFF"/>
                </a:highlight>
                <a:latin typeface="Arial" panose="020B0604020202020204" pitchFamily="34" charset="0"/>
              </a:rPr>
              <a:t> </a:t>
            </a:r>
            <a:endParaRPr lang="ko-KR" altLang="en-US" dirty="0"/>
          </a:p>
        </p:txBody>
      </p:sp>
      <p:sp>
        <p:nvSpPr>
          <p:cNvPr id="4" name="날짜 개체 틀 3"/>
          <p:cNvSpPr>
            <a:spLocks noGrp="1"/>
          </p:cNvSpPr>
          <p:nvPr>
            <p:ph type="dt"/>
          </p:nvPr>
        </p:nvSpPr>
        <p:spPr/>
        <p:txBody>
          <a:bodyPr/>
          <a:lstStyle/>
          <a:p>
            <a:pPr>
              <a:defRPr/>
            </a:pPr>
            <a:r>
              <a:rPr lang="en-US"/>
              <a:t>07/12/10</a:t>
            </a:r>
          </a:p>
        </p:txBody>
      </p:sp>
      <p:sp>
        <p:nvSpPr>
          <p:cNvPr id="5" name="슬라이드 번호 개체 틀 4"/>
          <p:cNvSpPr>
            <a:spLocks noGrp="1"/>
          </p:cNvSpPr>
          <p:nvPr>
            <p:ph type="sldNum"/>
          </p:nvPr>
        </p:nvSpPr>
        <p:spPr/>
        <p:txBody>
          <a:bodyPr/>
          <a:lstStyle/>
          <a:p>
            <a:pPr>
              <a:defRPr/>
            </a:pPr>
            <a:r>
              <a:rPr lang="en-US" altLang="en-US"/>
              <a:t>Page </a:t>
            </a:r>
            <a:fld id="{F33BEF00-42D9-4225-9656-74514336F233}" type="slidenum">
              <a:rPr lang="en-US" altLang="en-US" smtClean="0"/>
              <a:pPr>
                <a:defRPr/>
              </a:pPr>
              <a:t>44</a:t>
            </a:fld>
            <a:endParaRPr lang="en-US" altLang="en-US"/>
          </a:p>
        </p:txBody>
      </p:sp>
    </p:spTree>
    <p:extLst>
      <p:ext uri="{BB962C8B-B14F-4D97-AF65-F5344CB8AC3E}">
        <p14:creationId xmlns:p14="http://schemas.microsoft.com/office/powerpoint/2010/main" val="22260289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howMasterPhAnim="1"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4BA97CBF-D27F-45D7-97AE-0EBE097928A4}"/>
              </a:ext>
            </a:extLst>
          </p:cNvPr>
          <p:cNvSpPr>
            <a:spLocks noGrp="1" noChangeArrowheads="1"/>
          </p:cNvSpPr>
          <p:nvPr>
            <p:ph type="sldNum" idx="10"/>
          </p:nvPr>
        </p:nvSpPr>
        <p:spPr>
          <a:ln/>
        </p:spPr>
        <p:txBody>
          <a:bodyPr/>
          <a:lstStyle>
            <a:lvl1pPr>
              <a:defRPr/>
            </a:lvl1pPr>
          </a:lstStyle>
          <a:p>
            <a:pPr>
              <a:defRPr/>
            </a:pPr>
            <a:r>
              <a:rPr lang="en-US" altLang="en-US"/>
              <a:t>Slide </a:t>
            </a:r>
            <a:fld id="{50C83FAC-7061-47E3-8B34-546EA1F1313E}" type="slidenum">
              <a:rPr lang="en-US" altLang="en-US" smtClean="0"/>
              <a:pPr>
                <a:defRPr/>
              </a:pPr>
              <a:t>‹#›</a:t>
            </a:fld>
            <a:endParaRPr lang="en-US" altLang="en-US"/>
          </a:p>
        </p:txBody>
      </p:sp>
    </p:spTree>
    <p:extLst>
      <p:ext uri="{BB962C8B-B14F-4D97-AF65-F5344CB8AC3E}">
        <p14:creationId xmlns:p14="http://schemas.microsoft.com/office/powerpoint/2010/main" val="445789845"/>
      </p:ext>
    </p:extLst>
  </p:cSld>
  <p:clrMapOvr>
    <a:masterClrMapping/>
  </p:clrMapOvr>
  <p:transition xmlns:mc="http://schemas.openxmlformats.org/markup-compatibility/2006" xmlns:hp="http://schemas.haansoft.com/office/presentation/8.0" mc:Ignorable="hp" hp:hslDur="500"/>
</p:sldLayout>
</file>

<file path=ppt/slideLayouts/slideLayout10.xml><?xml version="1.0" encoding="utf-8"?>
<p:sldLayou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howMasterPhAnim="1"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2E304BE4-42A7-4314-86FF-4E6FFB788120}"/>
              </a:ext>
            </a:extLst>
          </p:cNvPr>
          <p:cNvSpPr>
            <a:spLocks noGrp="1" noChangeArrowheads="1"/>
          </p:cNvSpPr>
          <p:nvPr>
            <p:ph type="sldNum" idx="10"/>
          </p:nvPr>
        </p:nvSpPr>
        <p:spPr>
          <a:ln/>
        </p:spPr>
        <p:txBody>
          <a:bodyPr/>
          <a:lstStyle>
            <a:lvl1pPr>
              <a:defRPr/>
            </a:lvl1pPr>
          </a:lstStyle>
          <a:p>
            <a:pPr>
              <a:defRPr/>
            </a:pPr>
            <a:r>
              <a:rPr lang="en-US" altLang="en-US"/>
              <a:t>Slide </a:t>
            </a:r>
            <a:fld id="{D9D1A179-F821-4A8D-A04A-165EC1E138A3}" type="slidenum">
              <a:rPr lang="en-US" altLang="en-US" smtClean="0"/>
              <a:pPr>
                <a:defRPr/>
              </a:pPr>
              <a:t>‹#›</a:t>
            </a:fld>
            <a:endParaRPr lang="en-US" altLang="en-US"/>
          </a:p>
        </p:txBody>
      </p:sp>
    </p:spTree>
    <p:extLst>
      <p:ext uri="{BB962C8B-B14F-4D97-AF65-F5344CB8AC3E}">
        <p14:creationId xmlns:p14="http://schemas.microsoft.com/office/powerpoint/2010/main" val="3642578292"/>
      </p:ext>
    </p:extLst>
  </p:cSld>
  <p:clrMapOvr>
    <a:masterClrMapping/>
  </p:clrMapOvr>
  <p:transition xmlns:mc="http://schemas.openxmlformats.org/markup-compatibility/2006" xmlns:hp="http://schemas.haansoft.com/office/presentation/8.0" mc:Ignorable="hp" hp:hslDur="500"/>
</p:sldLayout>
</file>

<file path=ppt/slideLayouts/slideLayout11.xml><?xml version="1.0" encoding="utf-8"?>
<p:sldLayou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howMasterPhAnim="1"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D30657B6-4C92-4205-A34F-41E5965BB2D9}"/>
              </a:ext>
            </a:extLst>
          </p:cNvPr>
          <p:cNvSpPr>
            <a:spLocks noGrp="1" noChangeArrowheads="1"/>
          </p:cNvSpPr>
          <p:nvPr>
            <p:ph type="sldNum" idx="10"/>
          </p:nvPr>
        </p:nvSpPr>
        <p:spPr>
          <a:ln/>
        </p:spPr>
        <p:txBody>
          <a:bodyPr/>
          <a:lstStyle>
            <a:lvl1pPr>
              <a:defRPr/>
            </a:lvl1pPr>
          </a:lstStyle>
          <a:p>
            <a:pPr>
              <a:defRPr/>
            </a:pPr>
            <a:r>
              <a:rPr lang="en-US" altLang="en-US"/>
              <a:t>Slide </a:t>
            </a:r>
            <a:fld id="{A2F296E4-C80C-4616-AB4D-1E9490E26D1E}" type="slidenum">
              <a:rPr lang="en-US" altLang="en-US" smtClean="0"/>
              <a:pPr>
                <a:defRPr/>
              </a:pPr>
              <a:t>‹#›</a:t>
            </a:fld>
            <a:endParaRPr lang="en-US" altLang="en-US"/>
          </a:p>
        </p:txBody>
      </p:sp>
    </p:spTree>
    <p:extLst>
      <p:ext uri="{BB962C8B-B14F-4D97-AF65-F5344CB8AC3E}">
        <p14:creationId xmlns:p14="http://schemas.microsoft.com/office/powerpoint/2010/main" val="2879538728"/>
      </p:ext>
    </p:extLst>
  </p:cSld>
  <p:clrMapOvr>
    <a:masterClrMapping/>
  </p:clrMapOvr>
  <p:transition xmlns:mc="http://schemas.openxmlformats.org/markup-compatibility/2006" xmlns:hp="http://schemas.haansoft.com/office/presentation/8.0" mc:Ignorable="hp" hp:hslDur="500"/>
</p:sldLayout>
</file>

<file path=ppt/slideLayouts/slideLayout2.xml><?xml version="1.0" encoding="utf-8"?>
<p:sldLayou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howMasterPhAnim="1"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a:xfrm>
            <a:off x="762000" y="1484784"/>
            <a:ext cx="7764463" cy="486886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046013A4-8FE8-4229-B7BC-2E688C5D7D61}"/>
              </a:ext>
            </a:extLst>
          </p:cNvPr>
          <p:cNvSpPr>
            <a:spLocks noGrp="1" noChangeArrowheads="1"/>
          </p:cNvSpPr>
          <p:nvPr>
            <p:ph type="sldNum" idx="10"/>
          </p:nvPr>
        </p:nvSpPr>
        <p:spPr>
          <a:ln/>
        </p:spPr>
        <p:txBody>
          <a:bodyPr/>
          <a:lstStyle>
            <a:lvl1pPr>
              <a:defRPr/>
            </a:lvl1pPr>
          </a:lstStyle>
          <a:p>
            <a:pPr>
              <a:defRPr/>
            </a:pPr>
            <a:r>
              <a:rPr lang="en-US" altLang="en-US"/>
              <a:t>Slide </a:t>
            </a:r>
            <a:fld id="{F187470B-50EF-4A48-B024-330BF2280833}" type="slidenum">
              <a:rPr lang="en-US" altLang="en-US" smtClean="0"/>
              <a:pPr>
                <a:defRPr/>
              </a:pPr>
              <a:t>‹#›</a:t>
            </a:fld>
            <a:endParaRPr lang="en-US" altLang="en-US"/>
          </a:p>
        </p:txBody>
      </p:sp>
    </p:spTree>
    <p:extLst>
      <p:ext uri="{BB962C8B-B14F-4D97-AF65-F5344CB8AC3E}">
        <p14:creationId xmlns:p14="http://schemas.microsoft.com/office/powerpoint/2010/main" val="4203259335"/>
      </p:ext>
    </p:extLst>
  </p:cSld>
  <p:clrMapOvr>
    <a:masterClrMapping/>
  </p:clrMapOvr>
  <p:transition xmlns:mc="http://schemas.openxmlformats.org/markup-compatibility/2006" xmlns:hp="http://schemas.haansoft.com/office/presentation/8.0" mc:Ignorable="hp" hp:hslDur="500"/>
</p:sldLayout>
</file>

<file path=ppt/slideLayouts/slideLayout3.xml><?xml version="1.0" encoding="utf-8"?>
<p:sldLayou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howMasterPhAnim="1"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385868EA-6B24-4679-8575-B1EC0BDE143E}"/>
              </a:ext>
            </a:extLst>
          </p:cNvPr>
          <p:cNvSpPr>
            <a:spLocks noGrp="1" noChangeArrowheads="1"/>
          </p:cNvSpPr>
          <p:nvPr>
            <p:ph type="sldNum" idx="10"/>
          </p:nvPr>
        </p:nvSpPr>
        <p:spPr>
          <a:ln/>
        </p:spPr>
        <p:txBody>
          <a:bodyPr/>
          <a:lstStyle>
            <a:lvl1pPr>
              <a:defRPr/>
            </a:lvl1pPr>
          </a:lstStyle>
          <a:p>
            <a:pPr>
              <a:defRPr/>
            </a:pPr>
            <a:r>
              <a:rPr lang="en-US" altLang="en-US"/>
              <a:t>Slide </a:t>
            </a:r>
            <a:fld id="{A4F93A1E-0EC3-45BF-AB9B-BEB974D014DF}" type="slidenum">
              <a:rPr lang="en-US" altLang="en-US" smtClean="0"/>
              <a:pPr>
                <a:defRPr/>
              </a:pPr>
              <a:t>‹#›</a:t>
            </a:fld>
            <a:endParaRPr lang="en-US" altLang="en-US"/>
          </a:p>
        </p:txBody>
      </p:sp>
    </p:spTree>
    <p:extLst>
      <p:ext uri="{BB962C8B-B14F-4D97-AF65-F5344CB8AC3E}">
        <p14:creationId xmlns:p14="http://schemas.microsoft.com/office/powerpoint/2010/main" val="1144642344"/>
      </p:ext>
    </p:extLst>
  </p:cSld>
  <p:clrMapOvr>
    <a:masterClrMapping/>
  </p:clrMapOvr>
  <p:transition xmlns:mc="http://schemas.openxmlformats.org/markup-compatibility/2006" xmlns:hp="http://schemas.haansoft.com/office/presentation/8.0" mc:Ignorable="hp" hp:hslDur="500"/>
</p:sldLayout>
</file>

<file path=ppt/slideLayouts/slideLayout4.xml><?xml version="1.0" encoding="utf-8"?>
<p:sldLayou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howMasterPhAnim="1"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1BF61E6B-9EC9-441F-9987-FFA0CCDD413A}"/>
              </a:ext>
            </a:extLst>
          </p:cNvPr>
          <p:cNvSpPr>
            <a:spLocks noGrp="1" noChangeArrowheads="1"/>
          </p:cNvSpPr>
          <p:nvPr>
            <p:ph type="sldNum" idx="10"/>
          </p:nvPr>
        </p:nvSpPr>
        <p:spPr>
          <a:ln/>
        </p:spPr>
        <p:txBody>
          <a:bodyPr/>
          <a:lstStyle>
            <a:lvl1pPr>
              <a:defRPr/>
            </a:lvl1pPr>
          </a:lstStyle>
          <a:p>
            <a:pPr>
              <a:defRPr/>
            </a:pPr>
            <a:r>
              <a:rPr lang="en-US" altLang="en-US" dirty="0"/>
              <a:t>Slide </a:t>
            </a:r>
            <a:fld id="{3E6F861A-ECE9-40DC-8824-99AB8188EE7A}" type="slidenum">
              <a:rPr lang="en-US" altLang="en-US" smtClean="0"/>
              <a:pPr>
                <a:defRPr/>
              </a:pPr>
              <a:t>‹#›</a:t>
            </a:fld>
            <a:endParaRPr lang="en-US" altLang="en-US" dirty="0"/>
          </a:p>
        </p:txBody>
      </p:sp>
    </p:spTree>
    <p:extLst>
      <p:ext uri="{BB962C8B-B14F-4D97-AF65-F5344CB8AC3E}">
        <p14:creationId xmlns:p14="http://schemas.microsoft.com/office/powerpoint/2010/main" val="3262904521"/>
      </p:ext>
    </p:extLst>
  </p:cSld>
  <p:clrMapOvr>
    <a:masterClrMapping/>
  </p:clrMapOvr>
  <p:transition xmlns:mc="http://schemas.openxmlformats.org/markup-compatibility/2006" xmlns:hp="http://schemas.haansoft.com/office/presentation/8.0" mc:Ignorable="hp" hp:hslDur="500"/>
</p:sldLayout>
</file>

<file path=ppt/slideLayouts/slideLayout5.xml><?xml version="1.0" encoding="utf-8"?>
<p:sldLayou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howMasterPhAnim="1"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24DD9AAD-0056-4686-B95A-C7969BC1627B}"/>
              </a:ext>
            </a:extLst>
          </p:cNvPr>
          <p:cNvSpPr>
            <a:spLocks noGrp="1" noChangeArrowheads="1"/>
          </p:cNvSpPr>
          <p:nvPr>
            <p:ph type="sldNum" idx="10"/>
          </p:nvPr>
        </p:nvSpPr>
        <p:spPr>
          <a:ln/>
        </p:spPr>
        <p:txBody>
          <a:bodyPr/>
          <a:lstStyle>
            <a:lvl1pPr>
              <a:defRPr/>
            </a:lvl1pPr>
          </a:lstStyle>
          <a:p>
            <a:pPr>
              <a:defRPr/>
            </a:pPr>
            <a:r>
              <a:rPr lang="en-US" altLang="en-US"/>
              <a:t>Slide </a:t>
            </a:r>
            <a:fld id="{667EDA30-9F71-4BC3-81D1-F1FAB6E38F0B}" type="slidenum">
              <a:rPr lang="en-US" altLang="en-US" smtClean="0"/>
              <a:pPr>
                <a:defRPr/>
              </a:pPr>
              <a:t>‹#›</a:t>
            </a:fld>
            <a:endParaRPr lang="en-US" altLang="en-US"/>
          </a:p>
        </p:txBody>
      </p:sp>
    </p:spTree>
    <p:extLst>
      <p:ext uri="{BB962C8B-B14F-4D97-AF65-F5344CB8AC3E}">
        <p14:creationId xmlns:p14="http://schemas.microsoft.com/office/powerpoint/2010/main" val="846429089"/>
      </p:ext>
    </p:extLst>
  </p:cSld>
  <p:clrMapOvr>
    <a:masterClrMapping/>
  </p:clrMapOvr>
  <p:transition xmlns:mc="http://schemas.openxmlformats.org/markup-compatibility/2006" xmlns:hp="http://schemas.haansoft.com/office/presentation/8.0" mc:Ignorable="hp" hp:hslDur="500"/>
</p:sldLayout>
</file>

<file path=ppt/slideLayouts/slideLayout6.xml><?xml version="1.0" encoding="utf-8"?>
<p:sldLayou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howMasterPhAnim="1"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B52FA981-EC35-44EF-AF17-588288BFE7D3}"/>
              </a:ext>
            </a:extLst>
          </p:cNvPr>
          <p:cNvSpPr>
            <a:spLocks noGrp="1" noChangeArrowheads="1"/>
          </p:cNvSpPr>
          <p:nvPr>
            <p:ph type="sldNum" idx="10"/>
          </p:nvPr>
        </p:nvSpPr>
        <p:spPr>
          <a:ln/>
        </p:spPr>
        <p:txBody>
          <a:bodyPr/>
          <a:lstStyle>
            <a:lvl1pPr>
              <a:defRPr/>
            </a:lvl1pPr>
          </a:lstStyle>
          <a:p>
            <a:pPr>
              <a:defRPr/>
            </a:pPr>
            <a:r>
              <a:rPr lang="en-US" altLang="en-US"/>
              <a:t>Slide </a:t>
            </a:r>
            <a:fld id="{19C68974-EEA2-4D2F-A1A8-D72DCE18A17D}" type="slidenum">
              <a:rPr lang="en-US" altLang="en-US" smtClean="0"/>
              <a:pPr>
                <a:defRPr/>
              </a:pPr>
              <a:t>‹#›</a:t>
            </a:fld>
            <a:endParaRPr lang="en-US" altLang="en-US"/>
          </a:p>
        </p:txBody>
      </p:sp>
    </p:spTree>
    <p:extLst>
      <p:ext uri="{BB962C8B-B14F-4D97-AF65-F5344CB8AC3E}">
        <p14:creationId xmlns:p14="http://schemas.microsoft.com/office/powerpoint/2010/main" val="2788498128"/>
      </p:ext>
    </p:extLst>
  </p:cSld>
  <p:clrMapOvr>
    <a:masterClrMapping/>
  </p:clrMapOvr>
  <p:transition xmlns:mc="http://schemas.openxmlformats.org/markup-compatibility/2006" xmlns:hp="http://schemas.haansoft.com/office/presentation/8.0" mc:Ignorable="hp" hp:hslDur="500"/>
</p:sldLayout>
</file>

<file path=ppt/slideLayouts/slideLayout7.xml><?xml version="1.0" encoding="utf-8"?>
<p:sldLayou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howMasterPhAnim="1"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C00876E-350D-4D03-93EB-648C7A335E8A}"/>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B223389C-7FC9-4CDC-9216-560B2E2AA30A}" type="slidenum">
              <a:rPr lang="en-US" altLang="en-US" smtClean="0"/>
              <a:pPr>
                <a:defRPr/>
              </a:pPr>
              <a:t>‹#›</a:t>
            </a:fld>
            <a:endParaRPr lang="en-US" altLang="en-US"/>
          </a:p>
        </p:txBody>
      </p:sp>
    </p:spTree>
    <p:extLst>
      <p:ext uri="{BB962C8B-B14F-4D97-AF65-F5344CB8AC3E}">
        <p14:creationId xmlns:p14="http://schemas.microsoft.com/office/powerpoint/2010/main" val="1654630751"/>
      </p:ext>
    </p:extLst>
  </p:cSld>
  <p:clrMapOvr>
    <a:masterClrMapping/>
  </p:clrMapOvr>
  <p:transition xmlns:mc="http://schemas.openxmlformats.org/markup-compatibility/2006" xmlns:hp="http://schemas.haansoft.com/office/presentation/8.0" mc:Ignorable="hp" hp:hslDur="500"/>
</p:sldLayout>
</file>

<file path=ppt/slideLayouts/slideLayout8.xml><?xml version="1.0" encoding="utf-8"?>
<p:sldLayou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howMasterPhAnim="1"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2EA9C053-BCCF-4245-BD7E-160D55CFD636}"/>
              </a:ext>
            </a:extLst>
          </p:cNvPr>
          <p:cNvSpPr>
            <a:spLocks noGrp="1" noChangeArrowheads="1"/>
          </p:cNvSpPr>
          <p:nvPr>
            <p:ph type="sldNum" idx="10"/>
          </p:nvPr>
        </p:nvSpPr>
        <p:spPr>
          <a:ln/>
        </p:spPr>
        <p:txBody>
          <a:bodyPr/>
          <a:lstStyle>
            <a:lvl1pPr>
              <a:defRPr/>
            </a:lvl1pPr>
          </a:lstStyle>
          <a:p>
            <a:pPr>
              <a:defRPr/>
            </a:pPr>
            <a:r>
              <a:rPr lang="en-US" altLang="en-US"/>
              <a:t>Slide </a:t>
            </a:r>
            <a:fld id="{44E57BA6-73D9-46BC-9601-C5871ADE566B}" type="slidenum">
              <a:rPr lang="en-US" altLang="en-US" smtClean="0"/>
              <a:pPr>
                <a:defRPr/>
              </a:pPr>
              <a:t>‹#›</a:t>
            </a:fld>
            <a:endParaRPr lang="en-US" altLang="en-US"/>
          </a:p>
        </p:txBody>
      </p:sp>
    </p:spTree>
    <p:extLst>
      <p:ext uri="{BB962C8B-B14F-4D97-AF65-F5344CB8AC3E}">
        <p14:creationId xmlns:p14="http://schemas.microsoft.com/office/powerpoint/2010/main" val="1202563807"/>
      </p:ext>
    </p:extLst>
  </p:cSld>
  <p:clrMapOvr>
    <a:masterClrMapping/>
  </p:clrMapOvr>
  <p:transition xmlns:mc="http://schemas.openxmlformats.org/markup-compatibility/2006" xmlns:hp="http://schemas.haansoft.com/office/presentation/8.0" mc:Ignorable="hp" hp:hslDur="500"/>
</p:sldLayout>
</file>

<file path=ppt/slideLayouts/slideLayout9.xml><?xml version="1.0" encoding="utf-8"?>
<p:sldLayout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showMasterPhAnim="1"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F52B0C1B-AA54-481B-B49F-81D333E3C5F8}"/>
              </a:ext>
            </a:extLst>
          </p:cNvPr>
          <p:cNvSpPr>
            <a:spLocks noGrp="1" noChangeArrowheads="1"/>
          </p:cNvSpPr>
          <p:nvPr>
            <p:ph type="sldNum" idx="10"/>
          </p:nvPr>
        </p:nvSpPr>
        <p:spPr>
          <a:ln/>
        </p:spPr>
        <p:txBody>
          <a:bodyPr/>
          <a:lstStyle>
            <a:lvl1pPr>
              <a:defRPr/>
            </a:lvl1pPr>
          </a:lstStyle>
          <a:p>
            <a:pPr>
              <a:defRPr/>
            </a:pPr>
            <a:r>
              <a:rPr lang="en-US" altLang="en-US"/>
              <a:t>Slide </a:t>
            </a:r>
            <a:fld id="{B9204739-805A-439F-9ECC-6C617845C270}" type="slidenum">
              <a:rPr lang="en-US" altLang="en-US" smtClean="0"/>
              <a:pPr>
                <a:defRPr/>
              </a:pPr>
              <a:t>‹#›</a:t>
            </a:fld>
            <a:endParaRPr lang="en-US" altLang="en-US"/>
          </a:p>
        </p:txBody>
      </p:sp>
    </p:spTree>
    <p:extLst>
      <p:ext uri="{BB962C8B-B14F-4D97-AF65-F5344CB8AC3E}">
        <p14:creationId xmlns:p14="http://schemas.microsoft.com/office/powerpoint/2010/main" val="1387717482"/>
      </p:ext>
    </p:extLst>
  </p:cSld>
  <p:clrMapOvr>
    <a:masterClrMapping/>
  </p:clrMapOvr>
  <p:transition xmlns:mc="http://schemas.openxmlformats.org/markup-compatibility/2006" xmlns:hp="http://schemas.haansoft.com/office/presentation/8.0" mc:Ignorable="hp" hp:hslDur="500"/>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bg>
      <p:bgPr shadeToTitle="0">
        <a:solidFill>
          <a:srgbClr val="ffffff"/>
        </a:solidFill>
      </p:bgPr>
    </p:bg>
    <p:spTree>
      <p:nvGrpSpPr>
        <p:cNvPr id="1" name=""/>
        <p:cNvGrpSpPr/>
        <p:nvPr/>
      </p:nvGrpSpPr>
      <p:grpSpPr>
        <a:xfrm>
          <a:off x="0" y="0"/>
          <a:ext cx="0" cy="0"/>
          <a:chOff x="0" y="0"/>
          <a:chExt cx="0" cy="0"/>
        </a:xfrm>
      </p:grpSpPr>
      <p:sp>
        <p:nvSpPr>
          <p:cNvPr id="1026" name="Rectangle 1"/>
          <p:cNvSpPr>
            <a:spLocks noChangeArrowheads="1"/>
          </p:cNvSpPr>
          <p:nvPr/>
        </p:nvSpPr>
        <p:spPr>
          <a:xfrm>
            <a:off x="4067944" y="412234"/>
            <a:ext cx="4466456" cy="184666"/>
          </a:xfrm>
          <a:prstGeom prst="rect">
            <a:avLst/>
          </a:prstGeom>
          <a:noFill/>
          <a:ln>
            <a:noFill/>
          </a:ln>
        </p:spPr>
        <p:txBody>
          <a:bodyPr wrap="square"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a:ea typeface="MS PGothic"/>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a:ea typeface="MS PGothic"/>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a:ea typeface="MS PGothic"/>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a:ea typeface="MS PGothic"/>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a:ea typeface="MS PGothic"/>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a:ea typeface="MS PGothic"/>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a:ea typeface="MS PGothic"/>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a:ea typeface="MS PGothic"/>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a:ea typeface="MS PGothic"/>
              </a:defRPr>
            </a:lvl9pPr>
          </a:lstStyle>
          <a:p>
            <a:pPr lvl="4" indent="0" algn="r" eaLnBrk="1" hangingPunct="1">
              <a:buSzPct val="100000"/>
              <a:defRPr/>
            </a:pPr>
            <a:r>
              <a:rPr lang="en-GB" altLang="en-US" b="1">
                <a:solidFill>
                  <a:schemeClr val="tx1"/>
                </a:solidFill>
                <a:latin typeface="Times New Roman"/>
                <a:cs typeface="Times New Roman"/>
              </a:rPr>
              <a:t>doc.: 15-</a:t>
            </a:r>
            <a:r>
              <a:rPr lang="en-US" altLang="ko-KR" b="1" i="0">
                <a:solidFill>
                  <a:srgbClr val="000000"/>
                </a:solidFill>
                <a:effectLst/>
                <a:highlight>
                  <a:srgbClr val="ffffff"/>
                </a:highlight>
                <a:latin typeface="Times New Roman"/>
                <a:cs typeface="Times New Roman"/>
              </a:rPr>
              <a:t>25-0435-00-04ad</a:t>
            </a:r>
            <a:endParaRPr lang="en-US" altLang="ko-KR" b="1" i="0">
              <a:solidFill>
                <a:srgbClr val="000000"/>
              </a:solidFill>
              <a:highlight>
                <a:srgbClr val="ffffff"/>
              </a:highlight>
              <a:latin typeface="Times New Roman"/>
              <a:cs typeface="Times New Roman"/>
            </a:endParaRPr>
          </a:p>
        </p:txBody>
      </p:sp>
      <p:sp>
        <p:nvSpPr>
          <p:cNvPr id="1027" name="Line 2">
            <a:extLst>
              <a:ext uri="{FF2B5EF4-FFF2-40B4-BE49-F238E27FC236}">
                <a16:creationId xmlns:a16="http://schemas.microsoft.com/office/drawing/2014/main" id="{37B57FA5-7DF9-478B-9C04-AB7D27B2644F}"/>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3DA4FAC4-8155-4755-8A13-20F6E498B844}"/>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p:cNvSpPr txBox="1">
            <a:spLocks noChangeArrowheads="1"/>
          </p:cNvSpPr>
          <p:nvPr/>
        </p:nvSpPr>
        <p:spPr>
          <a:xfrm>
            <a:off x="685800" y="304800"/>
            <a:ext cx="1752600" cy="265875"/>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a:ea typeface="ＭＳ Ｐゴシック"/>
                <a:cs typeface="ＭＳ Ｐゴシック"/>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a:ea typeface="ＭＳ Ｐゴシック"/>
                <a:cs typeface="ＭＳ Ｐゴシック"/>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a:ea typeface="ＭＳ Ｐゴシック"/>
                <a:cs typeface="ＭＳ Ｐゴシック"/>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a:ea typeface="ＭＳ Ｐゴシック"/>
                <a:cs typeface="ＭＳ Ｐゴシック"/>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a:ea typeface="ＭＳ Ｐゴシック"/>
                <a:cs typeface="ＭＳ Ｐゴシック"/>
              </a:defRPr>
            </a:lvl5pPr>
            <a:lvl6pPr marL="2514600" indent="-228600" defTabSz="449263" fontAlgn="base">
              <a:spcBef>
                <a:spcPct val="0"/>
              </a:spcBef>
              <a:spcAft>
                <a:spcPct val="0"/>
              </a:spcAft>
              <a:buClr>
                <a:srgbClr val="000000"/>
              </a:buClr>
              <a:buSzPct val="100000"/>
              <a:buFont typeface="Times New Roma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a:ea typeface="ＭＳ Ｐゴシック"/>
                <a:cs typeface="ＭＳ Ｐゴシック"/>
              </a:defRPr>
            </a:lvl6pPr>
            <a:lvl7pPr marL="2971800" indent="-228600" defTabSz="449263" fontAlgn="base">
              <a:spcBef>
                <a:spcPct val="0"/>
              </a:spcBef>
              <a:spcAft>
                <a:spcPct val="0"/>
              </a:spcAft>
              <a:buClr>
                <a:srgbClr val="000000"/>
              </a:buClr>
              <a:buSzPct val="100000"/>
              <a:buFont typeface="Times New Roma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a:ea typeface="ＭＳ Ｐゴシック"/>
                <a:cs typeface="ＭＳ Ｐゴシック"/>
              </a:defRPr>
            </a:lvl7pPr>
            <a:lvl8pPr marL="3429000" indent="-228600" defTabSz="449263" fontAlgn="base">
              <a:spcBef>
                <a:spcPct val="0"/>
              </a:spcBef>
              <a:spcAft>
                <a:spcPct val="0"/>
              </a:spcAft>
              <a:buClr>
                <a:srgbClr val="000000"/>
              </a:buClr>
              <a:buSzPct val="100000"/>
              <a:buFont typeface="Times New Roma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a:ea typeface="ＭＳ Ｐゴシック"/>
                <a:cs typeface="ＭＳ Ｐゴシック"/>
              </a:defRPr>
            </a:lvl8pPr>
            <a:lvl9pPr marL="3886200" indent="-228600" defTabSz="449263" fontAlgn="base">
              <a:spcBef>
                <a:spcPct val="0"/>
              </a:spcBef>
              <a:spcAft>
                <a:spcPct val="0"/>
              </a:spcAft>
              <a:buClr>
                <a:srgbClr val="000000"/>
              </a:buClr>
              <a:buSzPct val="100000"/>
              <a:buFont typeface="Times New Roma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a:ea typeface="ＭＳ Ｐゴシック"/>
                <a:cs typeface="ＭＳ Ｐゴシック"/>
              </a:defRPr>
            </a:lvl9pPr>
          </a:lstStyle>
          <a:p>
            <a:pPr lvl="0" eaLnBrk="1" hangingPunct="1">
              <a:buSzPct val="100000"/>
              <a:defRPr/>
            </a:pPr>
            <a:r>
              <a:rPr lang="en-US" altLang="ko-KR" b="1"/>
              <a:t>September 2025</a:t>
            </a:r>
            <a:endParaRPr lang="en-US" altLang="ko-KR" b="1"/>
          </a:p>
        </p:txBody>
      </p:sp>
      <p:sp>
        <p:nvSpPr>
          <p:cNvPr id="1030" name="Text Box 6">
            <a:extLst>
              <a:ext uri="{FF2B5EF4-FFF2-40B4-BE49-F238E27FC236}">
                <a16:creationId xmlns:a16="http://schemas.microsoft.com/office/drawing/2014/main" id="{43BBA0B5-7231-4E45-ADB5-AC975CA065C9}"/>
              </a:ext>
            </a:extLst>
          </p:cNvPr>
          <p:cNvSpPr txBox="1">
            <a:spLocks noChangeArrowheads="1"/>
          </p:cNvSpPr>
          <p:nvPr/>
        </p:nvSpPr>
        <p:spPr bwMode="auto">
          <a:xfrm>
            <a:off x="4878320" y="6535054"/>
            <a:ext cx="3746500" cy="27918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US" altLang="en-US" sz="1200" dirty="0">
                <a:latin typeface="Times New Roman" panose="02020603050405020304" pitchFamily="18" charset="0"/>
              </a:rPr>
              <a:t>Sangsung</a:t>
            </a:r>
            <a:r>
              <a:rPr lang="en-GB" dirty="0"/>
              <a:t> Choi (A2UICT)</a:t>
            </a:r>
          </a:p>
        </p:txBody>
      </p:sp>
      <p:sp>
        <p:nvSpPr>
          <p:cNvPr id="1031" name="Rectangle 7">
            <a:extLst>
              <a:ext uri="{FF2B5EF4-FFF2-40B4-BE49-F238E27FC236}">
                <a16:creationId xmlns:a16="http://schemas.microsoft.com/office/drawing/2014/main" id="{86097410-5DD0-42D7-A951-0CB8F6979812}"/>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743471BB-D862-400C-837E-123085CF6583}"/>
              </a:ext>
            </a:extLst>
          </p:cNvPr>
          <p:cNvSpPr>
            <a:spLocks noGrp="1" noChangeArrowheads="1"/>
          </p:cNvSpPr>
          <p:nvPr>
            <p:ph type="body" idx="1"/>
          </p:nvPr>
        </p:nvSpPr>
        <p:spPr bwMode="auto">
          <a:xfrm>
            <a:off x="762000" y="1514475"/>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2D29DD0D-33E2-49A5-AB32-8E2A57CA604B}"/>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a:t>Slide </a:t>
            </a:r>
            <a:fld id="{28FAE075-7E69-4343-85A3-53F09785CD80}"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43" r:id="rId7"/>
    <p:sldLayoutId id="2147483739" r:id="rId8"/>
    <p:sldLayoutId id="2147483740" r:id="rId9"/>
    <p:sldLayoutId id="2147483741" r:id="rId10"/>
    <p:sldLayoutId id="2147483742" r:id="rId11"/>
  </p:sldLayoutIdLst>
  <p:transition xmlns:mc="http://schemas.openxmlformats.org/markup-compatibility/2006" xmlns:hp="http://schemas.haansoft.com/office/presentation/8.0" mc:Ignorable="hp" hp:hslDur="500"/>
  <p:hf hdr="0" dt="0"/>
  <p:txStyles>
    <p:titleStyle>
      <a:lvl1pPr algn="ctr" defTabSz="449263" rtl="0" eaLnBrk="0" fontAlgn="base" hangingPunct="0">
        <a:spcBef>
          <a:spcPct val="0"/>
        </a:spcBef>
        <a:spcAft>
          <a:spcPct val="0"/>
        </a:spcAft>
        <a:buClr>
          <a:srgbClr val="000000"/>
        </a:buClr>
        <a:buSzPct val="100000"/>
        <a:buFont typeface="Times New Roman"/>
        <a:defRPr sz="4000">
          <a:solidFill>
            <a:srgbClr val="000000"/>
          </a:solidFill>
          <a:latin typeface="+mj-lt"/>
          <a:ea typeface="MS PGothic"/>
          <a:cs typeface="+mj-cs"/>
        </a:defRPr>
      </a:lvl1pPr>
      <a:lvl2pPr algn="ctr" defTabSz="449263" rtl="0" eaLnBrk="0" fontAlgn="base" hangingPunct="0">
        <a:spcBef>
          <a:spcPct val="0"/>
        </a:spcBef>
        <a:spcAft>
          <a:spcPct val="0"/>
        </a:spcAft>
        <a:buClr>
          <a:srgbClr val="000000"/>
        </a:buClr>
        <a:buSzPct val="100000"/>
        <a:buFont typeface="Times New Roman"/>
        <a:defRPr sz="4000">
          <a:solidFill>
            <a:srgbClr val="000000"/>
          </a:solidFill>
          <a:latin typeface="Arial"/>
          <a:ea typeface="MS PGothic"/>
          <a:cs typeface="ＭＳ Ｐゴシック"/>
        </a:defRPr>
      </a:lvl2pPr>
      <a:lvl3pPr algn="ctr" defTabSz="449263" rtl="0" eaLnBrk="0" fontAlgn="base" hangingPunct="0">
        <a:spcBef>
          <a:spcPct val="0"/>
        </a:spcBef>
        <a:spcAft>
          <a:spcPct val="0"/>
        </a:spcAft>
        <a:buClr>
          <a:srgbClr val="000000"/>
        </a:buClr>
        <a:buSzPct val="100000"/>
        <a:buFont typeface="Times New Roman"/>
        <a:defRPr sz="4000">
          <a:solidFill>
            <a:srgbClr val="000000"/>
          </a:solidFill>
          <a:latin typeface="Arial"/>
          <a:ea typeface="MS PGothic"/>
          <a:cs typeface="ＭＳ Ｐゴシック"/>
        </a:defRPr>
      </a:lvl3pPr>
      <a:lvl4pPr algn="ctr" defTabSz="449263" rtl="0" eaLnBrk="0" fontAlgn="base" hangingPunct="0">
        <a:spcBef>
          <a:spcPct val="0"/>
        </a:spcBef>
        <a:spcAft>
          <a:spcPct val="0"/>
        </a:spcAft>
        <a:buClr>
          <a:srgbClr val="000000"/>
        </a:buClr>
        <a:buSzPct val="100000"/>
        <a:buFont typeface="Times New Roman"/>
        <a:defRPr sz="4000">
          <a:solidFill>
            <a:srgbClr val="000000"/>
          </a:solidFill>
          <a:latin typeface="Arial"/>
          <a:ea typeface="MS PGothic"/>
          <a:cs typeface="ＭＳ Ｐゴシック"/>
        </a:defRPr>
      </a:lvl4pPr>
      <a:lvl5pPr algn="ctr" defTabSz="449263" rtl="0" eaLnBrk="0" fontAlgn="base" hangingPunct="0">
        <a:spcBef>
          <a:spcPct val="0"/>
        </a:spcBef>
        <a:spcAft>
          <a:spcPct val="0"/>
        </a:spcAft>
        <a:buClr>
          <a:srgbClr val="000000"/>
        </a:buClr>
        <a:buSzPct val="100000"/>
        <a:buFont typeface="Times New Roman"/>
        <a:defRPr sz="4000">
          <a:solidFill>
            <a:srgbClr val="000000"/>
          </a:solidFill>
          <a:latin typeface="Arial"/>
          <a:ea typeface="MS PGothic"/>
          <a:cs typeface="ＭＳ Ｐゴシック"/>
        </a:defRPr>
      </a:lvl5pPr>
      <a:lvl6pPr marL="2514600" indent="-228600" algn="ctr" defTabSz="449263" rtl="0" eaLnBrk="0" fontAlgn="base" hangingPunct="0">
        <a:spcBef>
          <a:spcPct val="0"/>
        </a:spcBef>
        <a:spcAft>
          <a:spcPct val="0"/>
        </a:spcAft>
        <a:buClr>
          <a:srgbClr val="000000"/>
        </a:buClr>
        <a:buSzPct val="100000"/>
        <a:buFont typeface="Times New Roman"/>
        <a:defRPr sz="4000">
          <a:solidFill>
            <a:srgbClr val="000000"/>
          </a:solidFill>
          <a:latin typeface="Arial"/>
          <a:ea typeface="ＭＳ Ｐゴシック"/>
          <a:cs typeface="ＭＳ Ｐゴシック"/>
        </a:defRPr>
      </a:lvl6pPr>
      <a:lvl7pPr marL="2971800" indent="-228600" algn="ctr" defTabSz="449263" rtl="0" eaLnBrk="0" fontAlgn="base" hangingPunct="0">
        <a:spcBef>
          <a:spcPct val="0"/>
        </a:spcBef>
        <a:spcAft>
          <a:spcPct val="0"/>
        </a:spcAft>
        <a:buClr>
          <a:srgbClr val="000000"/>
        </a:buClr>
        <a:buSzPct val="100000"/>
        <a:buFont typeface="Times New Roman"/>
        <a:defRPr sz="4000">
          <a:solidFill>
            <a:srgbClr val="000000"/>
          </a:solidFill>
          <a:latin typeface="Arial"/>
          <a:ea typeface="ＭＳ Ｐゴシック"/>
          <a:cs typeface="ＭＳ Ｐゴシック"/>
        </a:defRPr>
      </a:lvl7pPr>
      <a:lvl8pPr marL="3429000" indent="-228600" algn="ctr" defTabSz="449263" rtl="0" eaLnBrk="0" fontAlgn="base" hangingPunct="0">
        <a:spcBef>
          <a:spcPct val="0"/>
        </a:spcBef>
        <a:spcAft>
          <a:spcPct val="0"/>
        </a:spcAft>
        <a:buClr>
          <a:srgbClr val="000000"/>
        </a:buClr>
        <a:buSzPct val="100000"/>
        <a:buFont typeface="Times New Roman"/>
        <a:defRPr sz="4000">
          <a:solidFill>
            <a:srgbClr val="000000"/>
          </a:solidFill>
          <a:latin typeface="Arial"/>
          <a:ea typeface="ＭＳ Ｐゴシック"/>
          <a:cs typeface="ＭＳ Ｐゴシック"/>
        </a:defRPr>
      </a:lvl8pPr>
      <a:lvl9pPr marL="3886200" indent="-228600" algn="ctr" defTabSz="449263" rtl="0" eaLnBrk="0" fontAlgn="base" hangingPunct="0">
        <a:spcBef>
          <a:spcPct val="0"/>
        </a:spcBef>
        <a:spcAft>
          <a:spcPct val="0"/>
        </a:spcAft>
        <a:buClr>
          <a:srgbClr val="000000"/>
        </a:buClr>
        <a:buSzPct val="100000"/>
        <a:buFont typeface="Times New Roman"/>
        <a:defRPr sz="4000">
          <a:solidFill>
            <a:srgbClr val="000000"/>
          </a:solidFill>
          <a:latin typeface="Arial"/>
          <a:ea typeface="ＭＳ Ｐゴシック"/>
          <a:cs typeface="ＭＳ Ｐゴシック"/>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a:defRPr sz="3200">
          <a:solidFill>
            <a:srgbClr val="000000"/>
          </a:solidFill>
          <a:latin typeface="+mn-lt"/>
          <a:ea typeface="MS PGothic"/>
          <a:cs typeface="+mn-cs"/>
        </a:defRPr>
      </a:lvl1pPr>
      <a:lvl2pPr marL="742950" indent="-285750" algn="l" defTabSz="449263" rtl="0" eaLnBrk="0" fontAlgn="base" hangingPunct="0">
        <a:spcBef>
          <a:spcPts val="700"/>
        </a:spcBef>
        <a:spcAft>
          <a:spcPct val="0"/>
        </a:spcAft>
        <a:buClr>
          <a:srgbClr val="000000"/>
        </a:buClr>
        <a:buSzPct val="100000"/>
        <a:buFont typeface="Times New Roman"/>
        <a:defRPr sz="2800">
          <a:solidFill>
            <a:srgbClr val="000000"/>
          </a:solidFill>
          <a:latin typeface="+mn-lt"/>
          <a:ea typeface="MS PGothic"/>
          <a:cs typeface="+mn-cs"/>
        </a:defRPr>
      </a:lvl2pPr>
      <a:lvl3pPr marL="1143000" indent="-228600" algn="l" defTabSz="449263" rtl="0" eaLnBrk="0" fontAlgn="base" hangingPunct="0">
        <a:spcBef>
          <a:spcPts val="600"/>
        </a:spcBef>
        <a:spcAft>
          <a:spcPct val="0"/>
        </a:spcAft>
        <a:buClr>
          <a:srgbClr val="000000"/>
        </a:buClr>
        <a:buSzPct val="100000"/>
        <a:buFont typeface="Times New Roman"/>
        <a:defRPr sz="2400">
          <a:solidFill>
            <a:srgbClr val="000000"/>
          </a:solidFill>
          <a:latin typeface="+mn-lt"/>
          <a:ea typeface="MS PGothic"/>
          <a:cs typeface="+mn-cs"/>
        </a:defRPr>
      </a:lvl3pPr>
      <a:lvl4pPr marL="1600200" indent="-228600" algn="l" defTabSz="449263" rtl="0" eaLnBrk="0" fontAlgn="base" hangingPunct="0">
        <a:spcBef>
          <a:spcPts val="500"/>
        </a:spcBef>
        <a:spcAft>
          <a:spcPct val="0"/>
        </a:spcAft>
        <a:buClr>
          <a:srgbClr val="000000"/>
        </a:buClr>
        <a:buSzPct val="100000"/>
        <a:buFont typeface="Times New Roman"/>
        <a:defRPr sz="2000">
          <a:solidFill>
            <a:srgbClr val="000000"/>
          </a:solidFill>
          <a:latin typeface="+mn-lt"/>
          <a:ea typeface="MS PGothic"/>
          <a:cs typeface="+mn-cs"/>
        </a:defRPr>
      </a:lvl4pPr>
      <a:lvl5pPr marL="2057400" indent="-228600" algn="l" defTabSz="449263" rtl="0" eaLnBrk="0" fontAlgn="base" hangingPunct="0">
        <a:spcBef>
          <a:spcPts val="500"/>
        </a:spcBef>
        <a:spcAft>
          <a:spcPct val="0"/>
        </a:spcAft>
        <a:buClr>
          <a:srgbClr val="000000"/>
        </a:buClr>
        <a:buSzPct val="100000"/>
        <a:buFont typeface="Times New Roman"/>
        <a:defRPr sz="2000">
          <a:solidFill>
            <a:srgbClr val="000000"/>
          </a:solidFill>
          <a:latin typeface="+mn-lt"/>
          <a:ea typeface="MS PGothic"/>
          <a:cs typeface="+mn-cs"/>
        </a:defRPr>
      </a:lvl5pPr>
      <a:lvl6pPr marL="2514600" indent="-228600" algn="l" defTabSz="449263" rtl="0" eaLnBrk="0" fontAlgn="base" hangingPunct="0">
        <a:spcBef>
          <a:spcPts val="500"/>
        </a:spcBef>
        <a:spcAft>
          <a:spcPct val="0"/>
        </a:spcAft>
        <a:buClr>
          <a:srgbClr val="000000"/>
        </a:buClr>
        <a:buSzPct val="100000"/>
        <a:buFont typeface="Times New Roman"/>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notesSlide" Target="../notesSlides/notesSlide1.xml"  /><Relationship Id="rId2" Type="http://schemas.openxmlformats.org/officeDocument/2006/relationships/slideLayout" Target="../slideLayouts/slideLayout7.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notesSlide" Target="../notesSlides/notesSlide2.xml"  /><Relationship Id="rId2" Type="http://schemas.openxmlformats.org/officeDocument/2006/relationships/slideLayout" Target="../slideLayouts/slideLayout2.xml"  /></Relationships>
</file>

<file path=ppt/slides/slide1.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Rectangle 3"/>
          <p:cNvSpPr>
            <a:spLocks noChangeArrowheads="1"/>
          </p:cNvSpPr>
          <p:nvPr/>
        </p:nvSpPr>
        <p:spPr>
          <a:xfrm>
            <a:off x="755576" y="836712"/>
            <a:ext cx="7848872" cy="4810788"/>
          </a:xfrm>
          <a:prstGeom prst="rect">
            <a:avLst/>
          </a:prstGeom>
          <a:noFill/>
          <a:ln>
            <a:noFill/>
          </a:ln>
          <a:effectLst/>
        </p:spPr>
        <p:txBody>
          <a:bodyPr wrap="square" lIns="89999" tIns="46800" rIns="89999" bIns="46800">
            <a:spAutoFit/>
          </a:bodyPr>
          <a:lstStyle>
            <a:lvl1pPr marL="914400" indent="-906463">
              <a:spcBef>
                <a:spcPts val="800"/>
              </a:spcBef>
              <a:buClr>
                <a:srgbClr val="000000"/>
              </a:buClr>
              <a:buSzPct val="100000"/>
              <a:buFont typeface="Times New Roman"/>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a:ea typeface="MS PGothic"/>
              </a:defRPr>
            </a:lvl1pPr>
            <a:lvl2pPr>
              <a:spcBef>
                <a:spcPts val="700"/>
              </a:spcBef>
              <a:buClr>
                <a:srgbClr val="000000"/>
              </a:buClr>
              <a:buSzPct val="100000"/>
              <a:buFont typeface="Times New Roman"/>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a:ea typeface="MS PGothic"/>
              </a:defRPr>
            </a:lvl2pPr>
            <a:lvl3pPr>
              <a:spcBef>
                <a:spcPts val="600"/>
              </a:spcBef>
              <a:buClr>
                <a:srgbClr val="000000"/>
              </a:buClr>
              <a:buSzPct val="100000"/>
              <a:buFont typeface="Times New Roman"/>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a:ea typeface="MS PGothic"/>
              </a:defRPr>
            </a:lvl3pPr>
            <a:lvl4pPr>
              <a:spcBef>
                <a:spcPts val="500"/>
              </a:spcBef>
              <a:buClr>
                <a:srgbClr val="000000"/>
              </a:buClr>
              <a:buSzPct val="100000"/>
              <a:buFont typeface="Times New Roman"/>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a:ea typeface="MS PGothic"/>
              </a:defRPr>
            </a:lvl4pPr>
            <a:lvl5pPr>
              <a:spcBef>
                <a:spcPts val="500"/>
              </a:spcBef>
              <a:buClr>
                <a:srgbClr val="000000"/>
              </a:buClr>
              <a:buSzPct val="100000"/>
              <a:buFont typeface="Times New Roman"/>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a:ea typeface="MS PGothic"/>
              </a:defRPr>
            </a:lvl5pPr>
            <a:lvl6pPr marL="2514600" indent="-228600" defTabSz="449263" eaLnBrk="0" fontAlgn="base" hangingPunct="0">
              <a:spcBef>
                <a:spcPts val="500"/>
              </a:spcBef>
              <a:spcAft>
                <a:spcPct val="0"/>
              </a:spcAft>
              <a:buClr>
                <a:srgbClr val="000000"/>
              </a:buClr>
              <a:buSzPct val="100000"/>
              <a:buFont typeface="Times New Roman"/>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a:ea typeface="MS PGothic"/>
              </a:defRPr>
            </a:lvl6pPr>
            <a:lvl7pPr marL="2971800" indent="-228600" defTabSz="449263" eaLnBrk="0" fontAlgn="base" hangingPunct="0">
              <a:spcBef>
                <a:spcPts val="500"/>
              </a:spcBef>
              <a:spcAft>
                <a:spcPct val="0"/>
              </a:spcAft>
              <a:buClr>
                <a:srgbClr val="000000"/>
              </a:buClr>
              <a:buSzPct val="100000"/>
              <a:buFont typeface="Times New Roman"/>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a:ea typeface="MS PGothic"/>
              </a:defRPr>
            </a:lvl7pPr>
            <a:lvl8pPr marL="3429000" indent="-228600" defTabSz="449263" eaLnBrk="0" fontAlgn="base" hangingPunct="0">
              <a:spcBef>
                <a:spcPts val="500"/>
              </a:spcBef>
              <a:spcAft>
                <a:spcPct val="0"/>
              </a:spcAft>
              <a:buClr>
                <a:srgbClr val="000000"/>
              </a:buClr>
              <a:buSzPct val="100000"/>
              <a:buFont typeface="Times New Roman"/>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a:ea typeface="MS PGothic"/>
              </a:defRPr>
            </a:lvl8pPr>
            <a:lvl9pPr marL="3886200" indent="-228600" defTabSz="449263" eaLnBrk="0" fontAlgn="base" hangingPunct="0">
              <a:spcBef>
                <a:spcPts val="500"/>
              </a:spcBef>
              <a:spcAft>
                <a:spcPct val="0"/>
              </a:spcAft>
              <a:buClr>
                <a:srgbClr val="000000"/>
              </a:buClr>
              <a:buSzPct val="100000"/>
              <a:buFont typeface="Times New Roman"/>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a:ea typeface="MS PGothic"/>
              </a:defRPr>
            </a:lvl9pPr>
          </a:lstStyle>
          <a:p>
            <a:pPr lvl="0" eaLnBrk="1" hangingPunct="1">
              <a:spcBef>
                <a:spcPct val="0"/>
              </a:spcBef>
              <a:buClrTx/>
              <a:buFontTx/>
              <a:buNone/>
              <a:defRPr/>
            </a:pPr>
            <a:r>
              <a:rPr xmlns:mc="http://schemas.openxmlformats.org/markup-compatibility/2006" xmlns:hp="http://schemas.haansoft.com/office/presentation/8.0" lang="en-US" altLang="en-US" sz="2000" b="1" mc:Ignorable="hp" hp:hslEmbossed="0">
                <a:effectLst>
                  <a:outerShdw blurRad="38100" dist="38100" dir="2700000" algn="tl">
                    <a:srgbClr val="c0c0c0"/>
                  </a:outerShdw>
                </a:effectLst>
                <a:latin typeface="Times New Roman"/>
              </a:rPr>
              <a:t>Project: </a:t>
            </a:r>
            <a:r>
              <a:rPr xmlns:mc="http://schemas.openxmlformats.org/markup-compatibility/2006" xmlns:hp="http://schemas.haansoft.com/office/presentation/8.0" lang="en-US" altLang="en-US" sz="2000" b="1" u="sng" mc:Ignorable="hp" hp:hslEmbossed="0">
                <a:effectLst>
                  <a:outerShdw blurRad="38100" dist="38100" dir="2700000" algn="tl">
                    <a:srgbClr val="c0c0c0"/>
                  </a:outerShdw>
                </a:effectLst>
                <a:latin typeface="Times New Roman"/>
              </a:rPr>
              <a:t>IEEE P802.15 Working Group for Wireless Personal Area Networks (WPANs)</a:t>
            </a:r>
            <a:endParaRPr xmlns:mc="http://schemas.openxmlformats.org/markup-compatibility/2006" xmlns:hp="http://schemas.haansoft.com/office/presentation/8.0" lang="en-US" altLang="en-US" sz="2000" b="1" u="sng" mc:Ignorable="hp" hp:hslEmbossed="0">
              <a:effectLst>
                <a:outerShdw blurRad="38100" dist="38100" dir="2700000" algn="tl">
                  <a:srgbClr val="c0c0c0"/>
                </a:outerShdw>
              </a:effectLst>
              <a:latin typeface="Times New Roman"/>
            </a:endParaRPr>
          </a:p>
          <a:p>
            <a:pPr lvl="0" eaLnBrk="1" hangingPunct="1">
              <a:spcBef>
                <a:spcPct val="0"/>
              </a:spcBef>
              <a:buClrTx/>
              <a:buFontTx/>
              <a:buNone/>
              <a:defRPr/>
            </a:pPr>
            <a:endParaRPr lang="en-US" altLang="en-US" sz="2000">
              <a:latin typeface="Times New Roman"/>
            </a:endParaRPr>
          </a:p>
          <a:p>
            <a:pPr marL="1662465" lvl="0" indent="-1654527" eaLnBrk="1" hangingPunct="1">
              <a:spcBef>
                <a:spcPts val="600"/>
              </a:spcBef>
              <a:buClrTx/>
              <a:buFontTx/>
              <a:buNone/>
              <a:tabLst>
                <a:tab pos="1362075" algn="l"/>
                <a:tab pos="1524000" algn="l"/>
                <a:tab pos="1811338" algn="l"/>
                <a:tab pos="2260600" algn="l"/>
                <a:tab pos="2709862"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Lst>
              <a:defRPr/>
            </a:pPr>
            <a:r>
              <a:rPr lang="en-US" altLang="en-US" sz="1600" b="1">
                <a:latin typeface="Times New Roman"/>
              </a:rPr>
              <a:t>Submission Title : </a:t>
            </a:r>
            <a:r>
              <a:rPr lang="en-US" altLang="ko-KR" sz="1800" b="1">
                <a:latin typeface="Times New Roman"/>
                <a:cs typeface="Times New Roman"/>
              </a:rPr>
              <a:t> Merging Considerations for the FSK LR Proposal</a:t>
            </a:r>
            <a:r>
              <a:rPr lang="en-US" altLang="en-US" sz="1800" b="1">
                <a:latin typeface="Times New Roman"/>
                <a:cs typeface="Times New Roman"/>
              </a:rPr>
              <a:t> </a:t>
            </a:r>
            <a:endParaRPr lang="en-US" altLang="en-US" sz="1800" b="1">
              <a:latin typeface="Times New Roman"/>
              <a:cs typeface="Times New Roman"/>
            </a:endParaRPr>
          </a:p>
          <a:p>
            <a:pPr lvl="0" eaLnBrk="1" hangingPunct="1">
              <a:spcBef>
                <a:spcPts val="600"/>
              </a:spcBef>
              <a:buClrTx/>
              <a:buFontTx/>
              <a:buNone/>
              <a:defRPr/>
            </a:pPr>
            <a:r>
              <a:rPr lang="en-US" altLang="en-US" sz="1600" b="1">
                <a:latin typeface="Times New Roman"/>
              </a:rPr>
              <a:t>Date Submitted : </a:t>
            </a:r>
            <a:r>
              <a:rPr lang="en-US" altLang="ko-KR" sz="1600" b="1">
                <a:solidFill>
                  <a:schemeClr val="tx1"/>
                </a:solidFill>
                <a:latin typeface="Times New Roman"/>
              </a:rPr>
              <a:t>September</a:t>
            </a:r>
            <a:r>
              <a:rPr lang="en-US" altLang="en-US" sz="1600" b="1">
                <a:solidFill>
                  <a:schemeClr val="tx1"/>
                </a:solidFill>
                <a:latin typeface="Times New Roman"/>
              </a:rPr>
              <a:t> </a:t>
            </a:r>
            <a:r>
              <a:rPr lang="en-US" altLang="ko-KR" sz="1600" b="1">
                <a:solidFill>
                  <a:schemeClr val="tx1"/>
                </a:solidFill>
                <a:latin typeface="Times New Roman"/>
              </a:rPr>
              <a:t>03</a:t>
            </a:r>
            <a:r>
              <a:rPr lang="en-US" altLang="en-US" sz="1600" b="1">
                <a:solidFill>
                  <a:schemeClr val="tx1"/>
                </a:solidFill>
                <a:latin typeface="Times New Roman"/>
              </a:rPr>
              <a:t>, 2025</a:t>
            </a:r>
            <a:endParaRPr lang="en-US" altLang="en-US" sz="1600" b="1">
              <a:solidFill>
                <a:schemeClr val="tx1"/>
              </a:solidFill>
              <a:latin typeface="Times New Roman"/>
            </a:endParaRPr>
          </a:p>
          <a:p>
            <a:pPr lvl="0" eaLnBrk="1" hangingPunct="1">
              <a:spcBef>
                <a:spcPts val="600"/>
              </a:spcBef>
              <a:buClrTx/>
              <a:defRPr/>
            </a:pPr>
            <a:r>
              <a:rPr lang="en-US" altLang="en-US" sz="1600" b="1">
                <a:latin typeface="Times New Roman"/>
              </a:rPr>
              <a:t>Source :</a:t>
            </a:r>
            <a:r>
              <a:rPr lang="en-US" altLang="en-US" sz="1600">
                <a:latin typeface="Times New Roman"/>
              </a:rPr>
              <a:t> 	Sangsung Choi(A2UICT)</a:t>
            </a:r>
            <a:r>
              <a:rPr lang="en-US" altLang="ko-KR" sz="1600">
                <a:latin typeface="Times New Roman"/>
              </a:rPr>
              <a:t>, Jaemin Ahn(Chungnam University) </a:t>
            </a:r>
            <a:endParaRPr lang="en-US" altLang="ko-KR" sz="1600">
              <a:latin typeface="Times New Roman"/>
            </a:endParaRPr>
          </a:p>
          <a:p>
            <a:pPr lvl="0" eaLnBrk="1" hangingPunct="1">
              <a:spcBef>
                <a:spcPts val="600"/>
              </a:spcBef>
              <a:buClrTx/>
              <a:buFontTx/>
              <a:buNone/>
              <a:defRPr/>
            </a:pPr>
            <a:r>
              <a:rPr lang="en-US" altLang="en-US" sz="1600" b="1">
                <a:latin typeface="Times New Roman"/>
              </a:rPr>
              <a:t>Re :</a:t>
            </a:r>
            <a:r>
              <a:rPr lang="en-US" altLang="en-US" sz="1600">
                <a:latin typeface="Times New Roman"/>
              </a:rPr>
              <a:t> 	TG4ad Next Generation SUN PHYs</a:t>
            </a:r>
            <a:endParaRPr lang="en-US" altLang="en-US" sz="1600">
              <a:latin typeface="Times New Roman"/>
            </a:endParaRPr>
          </a:p>
          <a:p>
            <a:pPr marL="987425" lvl="0" indent="-979488" eaLnBrk="1" hangingPunct="1">
              <a:spcBef>
                <a:spcPts val="600"/>
              </a:spcBef>
              <a:buClrTx/>
              <a:buFontTx/>
              <a:buNone/>
              <a:tabLst>
                <a:tab pos="987425" algn="l"/>
                <a:tab pos="1362075" algn="l"/>
                <a:tab pos="1811338" algn="l"/>
                <a:tab pos="2260600" algn="l"/>
                <a:tab pos="2709862"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Lst>
              <a:defRPr/>
            </a:pPr>
            <a:r>
              <a:rPr lang="en-US" altLang="en-US" sz="1600" b="1">
                <a:latin typeface="Times New Roman"/>
              </a:rPr>
              <a:t>Abstract : </a:t>
            </a:r>
            <a:r>
              <a:rPr lang="en-US" altLang="ko-KR" sz="1600">
                <a:latin typeface="Times New Roman"/>
              </a:rPr>
              <a:t> This contribution presents considerations for merging the FSK LR proposal..</a:t>
            </a:r>
            <a:endParaRPr lang="en-US" altLang="ko-KR" sz="1600">
              <a:latin typeface="Times New Roman"/>
            </a:endParaRPr>
          </a:p>
          <a:p>
            <a:pPr lvl="0" eaLnBrk="1" hangingPunct="1">
              <a:spcBef>
                <a:spcPts val="600"/>
              </a:spcBef>
              <a:buClrTx/>
              <a:buFontTx/>
              <a:buNone/>
              <a:defRPr/>
            </a:pPr>
            <a:r>
              <a:rPr lang="en-US" altLang="en-US" sz="1600" b="1">
                <a:latin typeface="Times New Roman"/>
              </a:rPr>
              <a:t>Purpose: </a:t>
            </a:r>
            <a:r>
              <a:rPr lang="en-US" altLang="en-US" sz="1600">
                <a:latin typeface="Times New Roman"/>
              </a:rPr>
              <a:t> Discussion</a:t>
            </a:r>
            <a:endParaRPr lang="en-US" altLang="en-US" sz="1600">
              <a:latin typeface="Times New Roman"/>
            </a:endParaRPr>
          </a:p>
          <a:p>
            <a:pPr lvl="0" eaLnBrk="1" hangingPunct="1">
              <a:spcBef>
                <a:spcPts val="600"/>
              </a:spcBef>
              <a:buClrTx/>
              <a:buFontTx/>
              <a:buNone/>
              <a:defRPr/>
            </a:pPr>
            <a:r>
              <a:rPr lang="en-US" altLang="en-US" sz="1600" b="1">
                <a:latin typeface="Times New Roman"/>
              </a:rPr>
              <a:t>Notice:</a:t>
            </a:r>
            <a:r>
              <a:rPr lang="en-US" altLang="en-US" sz="1600">
                <a:latin typeface="Times New Roman"/>
              </a:rPr>
              <a:t>	This document has been prepared to assist the IEEE P802.15.4ad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 </a:t>
            </a:r>
            <a:r>
              <a:rPr lang="en-US" altLang="ko-KR" sz="1600">
                <a:latin typeface="Times New Roman"/>
              </a:rPr>
              <a:t> </a:t>
            </a:r>
            <a:endParaRPr lang="en-US" altLang="ko-KR" sz="1600">
              <a:latin typeface="Times New Roman"/>
            </a:endParaRPr>
          </a:p>
          <a:p>
            <a:pPr lvl="0" eaLnBrk="1" hangingPunct="1">
              <a:spcBef>
                <a:spcPts val="600"/>
              </a:spcBef>
              <a:buClrTx/>
              <a:buFontTx/>
              <a:buNone/>
              <a:defRPr/>
            </a:pPr>
            <a:r>
              <a:rPr lang="en-US" altLang="en-US" sz="1600" b="1">
                <a:latin typeface="Times New Roman"/>
              </a:rPr>
              <a:t>Release:</a:t>
            </a:r>
            <a:r>
              <a:rPr lang="en-US" altLang="en-US" sz="1600">
                <a:latin typeface="Times New Roman"/>
              </a:rPr>
              <a:t>	The contributor acknowledges and accepts that this contribution becomes the property of IEEE and may be made publicly available by P802.15.	</a:t>
            </a:r>
            <a:endParaRPr lang="en-US" altLang="en-US" sz="1600">
              <a:latin typeface="Times New Roman"/>
            </a:endParaRPr>
          </a:p>
        </p:txBody>
      </p:sp>
    </p:spTree>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mc:Ignorable="p14" p14:dur="750"/>
    </mc:Choice>
    <mc:Fallback>
      <p:transition/>
    </mc:Fallback>
  </mc:AlternateContent>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idx="0"/>
          </p:nvPr>
        </p:nvSpPr>
        <p:spPr/>
        <p:txBody>
          <a:bodyPr/>
          <a:lstStyle/>
          <a:p>
            <a:pPr lvl="0">
              <a:defRPr/>
            </a:pPr>
            <a:r>
              <a:rPr lang="en-US" altLang="ko-KR"/>
              <a:t>Proposals for FSK LR</a:t>
            </a:r>
            <a:endParaRPr lang="ko-KR" altLang="en-US"/>
          </a:p>
        </p:txBody>
      </p:sp>
      <p:sp>
        <p:nvSpPr>
          <p:cNvPr id="3" name="내용 개체 틀 2"/>
          <p:cNvSpPr>
            <a:spLocks noGrp="1"/>
          </p:cNvSpPr>
          <p:nvPr>
            <p:ph idx="1"/>
          </p:nvPr>
        </p:nvSpPr>
        <p:spPr/>
        <p:txBody>
          <a:bodyPr>
            <a:normAutofit fontScale="92500" lnSpcReduction="10000"/>
          </a:bodyPr>
          <a:lstStyle/>
          <a:p>
            <a:pPr marL="456960" lvl="0" indent="-456960">
              <a:buFont typeface="Arial"/>
              <a:buChar char="•"/>
              <a:defRPr/>
            </a:pPr>
            <a:r>
              <a:rPr lang="en-US" altLang="ko-KR"/>
              <a:t>Space Time Engineering</a:t>
            </a:r>
            <a:endParaRPr lang="en-US" altLang="ko-KR"/>
          </a:p>
          <a:p>
            <a:pPr lvl="1">
              <a:defRPr/>
            </a:pPr>
            <a:r>
              <a:rPr lang="en-US" altLang="ko-KR"/>
              <a:t>- </a:t>
            </a:r>
            <a:r>
              <a:rPr lang="ko-KR" altLang="en-US"/>
              <a:t> </a:t>
            </a:r>
            <a:r>
              <a:rPr lang="en-US" altLang="ko-KR"/>
              <a:t>Proposed a SUN FSK PHY that applies Japanese VHF frequencies.</a:t>
            </a:r>
            <a:endParaRPr lang="en-US" altLang="ko-KR"/>
          </a:p>
          <a:p>
            <a:pPr marL="456960" lvl="0" indent="-456960">
              <a:buFont typeface="Arial"/>
              <a:buChar char="•"/>
              <a:defRPr/>
            </a:pPr>
            <a:r>
              <a:rPr lang="en-US" altLang="ko-KR"/>
              <a:t>Kyoto University</a:t>
            </a:r>
            <a:endParaRPr lang="en-US" altLang="ko-KR"/>
          </a:p>
          <a:p>
            <a:pPr marL="714375" lvl="1" indent="-257175">
              <a:defRPr/>
            </a:pPr>
            <a:r>
              <a:rPr lang="en-US" altLang="ko-KR"/>
              <a:t>- Proposed a SUN FSK PHY with improved SHR acquisition and synchronization performance. </a:t>
            </a:r>
            <a:endParaRPr lang="en-US" altLang="ko-KR"/>
          </a:p>
          <a:p>
            <a:pPr marL="456960" lvl="0" indent="-456960">
              <a:buFont typeface="Arial"/>
              <a:buChar char="•"/>
              <a:defRPr/>
            </a:pPr>
            <a:r>
              <a:rPr lang="en-US" altLang="ko-KR"/>
              <a:t>A2UICT</a:t>
            </a:r>
            <a:endParaRPr lang="en-US" altLang="ko-KR"/>
          </a:p>
          <a:p>
            <a:pPr lvl="1">
              <a:defRPr/>
            </a:pPr>
            <a:r>
              <a:rPr lang="en-US" altLang="ko-KR"/>
              <a:t>-  Proposed a SUN FSK PHY based on P-FSK modulation and spreading scheme to improve performance in long-distance or harsh environment applications</a:t>
            </a:r>
            <a:endParaRPr lang="en-US" altLang="ko-KR"/>
          </a:p>
          <a:p>
            <a:pPr lvl="1">
              <a:defRPr/>
            </a:pPr>
            <a:endParaRPr lang="ko-KR" altLang="en-US"/>
          </a:p>
        </p:txBody>
      </p:sp>
    </p:spTree>
    <p:extLst>
      <p:ext uri="{BB962C8B-B14F-4D97-AF65-F5344CB8AC3E}">
        <p14:creationId xmlns:p14="http://schemas.microsoft.com/office/powerpoint/2010/main" val="1964254356"/>
      </p:ext>
    </p:extLst>
  </p:cSld>
  <p:clrMapOvr>
    <a:masterClrMapping/>
  </p:clrMapOvr>
</p:sld>
</file>

<file path=ppt/slides/slide3.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idx="0"/>
          </p:nvPr>
        </p:nvSpPr>
        <p:spPr/>
        <p:txBody>
          <a:bodyPr/>
          <a:lstStyle/>
          <a:p>
            <a:pPr lvl="0">
              <a:defRPr/>
            </a:pPr>
            <a:r>
              <a:rPr lang="en-US" altLang="ko-KR"/>
              <a:t>Way to harmonize the proposals</a:t>
            </a:r>
            <a:endParaRPr lang="ko-KR" altLang="en-US"/>
          </a:p>
        </p:txBody>
      </p:sp>
      <p:sp>
        <p:nvSpPr>
          <p:cNvPr id="3" name="내용 개체 틀 2"/>
          <p:cNvSpPr>
            <a:spLocks noGrp="1"/>
          </p:cNvSpPr>
          <p:nvPr>
            <p:ph idx="1"/>
          </p:nvPr>
        </p:nvSpPr>
        <p:spPr>
          <a:xfrm>
            <a:off x="767977" y="1700808"/>
            <a:ext cx="7764463" cy="4320480"/>
          </a:xfrm>
        </p:spPr>
        <p:txBody>
          <a:bodyPr vert="horz" wrap="square" lIns="92160" tIns="46080" rIns="92160" bIns="46080" anchor="t" anchorCtr="0"/>
          <a:lstStyle/>
          <a:p>
            <a:pPr marL="456960" lvl="0" indent="-456960">
              <a:spcBef>
                <a:spcPts val="1200"/>
              </a:spcBef>
              <a:spcAft>
                <a:spcPts val="0"/>
              </a:spcAft>
              <a:buFont typeface="Arial"/>
              <a:buChar char="•"/>
              <a:defRPr/>
            </a:pPr>
            <a:r>
              <a:rPr lang="en-US" altLang="ko-KR" sz="2800">
                <a:solidFill>
                  <a:srgbClr val="000000"/>
                </a:solidFill>
              </a:rPr>
              <a:t>Update the frequency plan of the specification to incorporate newly proposed frequency bands</a:t>
            </a:r>
            <a:endParaRPr lang="en-US" altLang="ko-KR" sz="2800">
              <a:solidFill>
                <a:srgbClr val="000000"/>
              </a:solidFill>
            </a:endParaRPr>
          </a:p>
          <a:p>
            <a:pPr marL="456960" lvl="0" indent="-456960">
              <a:spcBef>
                <a:spcPts val="1200"/>
              </a:spcBef>
              <a:spcAft>
                <a:spcPts val="0"/>
              </a:spcAft>
              <a:buFont typeface="Arial"/>
              <a:buChar char="•"/>
              <a:defRPr/>
            </a:pPr>
            <a:r>
              <a:rPr lang="en-US" altLang="ko-KR" sz="2800">
                <a:solidFill>
                  <a:srgbClr val="000000"/>
                </a:solidFill>
              </a:rPr>
              <a:t>Modify or redefine the SHR field (Preamble + SHD) to improve the acquisition and synchronization performance</a:t>
            </a:r>
            <a:endParaRPr lang="en-US" altLang="ko-KR" sz="2800">
              <a:solidFill>
                <a:srgbClr val="000000"/>
              </a:solidFill>
            </a:endParaRPr>
          </a:p>
          <a:p>
            <a:pPr marL="456960" lvl="0" indent="-456960">
              <a:spcBef>
                <a:spcPts val="1200"/>
              </a:spcBef>
              <a:spcAft>
                <a:spcPts val="0"/>
              </a:spcAft>
              <a:buFont typeface="Arial"/>
              <a:buChar char="•"/>
              <a:defRPr/>
            </a:pPr>
            <a:r>
              <a:rPr lang="en-US" altLang="ko-KR" sz="2800">
                <a:solidFill>
                  <a:srgbClr val="000000"/>
                </a:solidFill>
              </a:rPr>
              <a:t>Modify or redefine the PHR field to incorporate the multiple transmission related to the spreading factor (SF)</a:t>
            </a:r>
            <a:endParaRPr lang="en-US" altLang="en-US" sz="2800">
              <a:solidFill>
                <a:srgbClr val="000000"/>
              </a:solidFill>
            </a:endParaRPr>
          </a:p>
        </p:txBody>
      </p:sp>
    </p:spTree>
    <p:extLst>
      <p:ext uri="{BB962C8B-B14F-4D97-AF65-F5344CB8AC3E}">
        <p14:creationId xmlns:p14="http://schemas.microsoft.com/office/powerpoint/2010/main" val="869828525"/>
      </p:ext>
    </p:extLst>
  </p:cSld>
  <p:clrMapOvr>
    <a:masterClrMapping/>
  </p:clrMapOvr>
</p:sld>
</file>

<file path=ppt/slides/slide4.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idx="0"/>
          </p:nvPr>
        </p:nvSpPr>
        <p:spPr/>
        <p:txBody>
          <a:bodyPr/>
          <a:lstStyle/>
          <a:p>
            <a:pPr lvl="0">
              <a:defRPr/>
            </a:pPr>
            <a:r>
              <a:rPr lang="en-US" altLang="ko-KR"/>
              <a:t>Issues in harmonization</a:t>
            </a:r>
            <a:endParaRPr lang="ko-KR" altLang="en-US"/>
          </a:p>
        </p:txBody>
      </p:sp>
      <p:sp>
        <p:nvSpPr>
          <p:cNvPr id="3" name="내용 개체 틀 2"/>
          <p:cNvSpPr>
            <a:spLocks noGrp="1"/>
          </p:cNvSpPr>
          <p:nvPr>
            <p:ph idx="1"/>
          </p:nvPr>
        </p:nvSpPr>
        <p:spPr>
          <a:xfrm>
            <a:off x="689768" y="1700808"/>
            <a:ext cx="7764463" cy="4248472"/>
          </a:xfrm>
        </p:spPr>
        <p:txBody>
          <a:bodyPr/>
          <a:lstStyle/>
          <a:p>
            <a:pPr marL="456960" lvl="0" indent="-456960">
              <a:buFont typeface="Arial"/>
              <a:buChar char="•"/>
              <a:defRPr/>
            </a:pPr>
            <a:r>
              <a:rPr lang="en-US" altLang="ko-KR" sz="2800"/>
              <a:t>Need to make the detailed numerology of the harmonized proposal and verify the numbers</a:t>
            </a:r>
            <a:endParaRPr lang="en-US" altLang="ko-KR" sz="2800"/>
          </a:p>
          <a:p>
            <a:pPr marL="456960" lvl="0" indent="-456960">
              <a:buFont typeface="Arial"/>
              <a:buChar char="•"/>
              <a:defRPr/>
            </a:pPr>
            <a:r>
              <a:rPr lang="en-US" altLang="ko-KR" sz="2800"/>
              <a:t>Need to decide to consider or not the backward compatibility to a legacy SUN-FSK device</a:t>
            </a:r>
            <a:endParaRPr lang="en-US" altLang="ko-KR" sz="2800"/>
          </a:p>
          <a:p>
            <a:pPr lvl="1">
              <a:defRPr/>
            </a:pPr>
            <a:r>
              <a:rPr lang="en-US" altLang="ko-KR"/>
              <a:t>-  May related in defining the new SHR and PHR field</a:t>
            </a:r>
            <a:endParaRPr lang="en-US" altLang="ko-KR"/>
          </a:p>
          <a:p>
            <a:pPr marL="456960" lvl="0" indent="-456960">
              <a:buFont typeface="Arial"/>
              <a:buChar char="•"/>
              <a:defRPr/>
            </a:pPr>
            <a:r>
              <a:rPr lang="en-US" altLang="ko-KR" sz="2800"/>
              <a:t>Need to clarify the performance issues raised for the use of Golay code in SFD</a:t>
            </a:r>
            <a:endParaRPr lang="en-US" altLang="ko-KR" sz="2800"/>
          </a:p>
          <a:p>
            <a:pPr lvl="0">
              <a:defRPr/>
            </a:pPr>
            <a:endParaRPr lang="ko-KR" altLang="en-US" sz="2800"/>
          </a:p>
        </p:txBody>
      </p:sp>
    </p:spTree>
    <p:extLst>
      <p:ext uri="{BB962C8B-B14F-4D97-AF65-F5344CB8AC3E}">
        <p14:creationId xmlns:p14="http://schemas.microsoft.com/office/powerpoint/2010/main" val="927918520"/>
      </p:ext>
    </p:extLst>
  </p:cSld>
  <p:clrMapOvr>
    <a:masterClrMapping/>
  </p:clrMapOvr>
</p:sld>
</file>

<file path=ppt/slides/slide5.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4" name="슬라이드 번호 개체 틀 3">
            <a:extLst>
              <a:ext uri="{FF2B5EF4-FFF2-40B4-BE49-F238E27FC236}">
                <a16:creationId xmlns:a16="http://schemas.microsoft.com/office/drawing/2014/main" id="{45DD82EE-1570-48E1-9516-2F74A37DAFDE}"/>
              </a:ext>
            </a:extLst>
          </p:cNvPr>
          <p:cNvSpPr>
            <a:spLocks noGrp="1"/>
          </p:cNvSpPr>
          <p:nvPr>
            <p:ph type="sldNum" idx="10"/>
          </p:nvPr>
        </p:nvSpPr>
        <p:spPr/>
        <p:txBody>
          <a:bodyPr/>
          <a:lstStyle/>
          <a:p>
            <a:pPr>
              <a:defRPr/>
            </a:pPr>
            <a:r>
              <a:rPr lang="en-US" altLang="en-US"/>
              <a:t>Slide </a:t>
            </a:r>
            <a:fld id="{F187470B-50EF-4A48-B024-330BF2280833}" type="slidenum">
              <a:rPr lang="en-US" altLang="en-US" smtClean="0"/>
              <a:pPr>
                <a:defRPr/>
              </a:pPr>
              <a:t>44</a:t>
            </a:fld>
            <a:endParaRPr lang="en-US" altLang="en-US"/>
          </a:p>
        </p:txBody>
      </p:sp>
      <p:sp>
        <p:nvSpPr>
          <p:cNvPr id="5" name="TextBox 4">
            <a:extLst>
              <a:ext uri="{FF2B5EF4-FFF2-40B4-BE49-F238E27FC236}">
                <a16:creationId xmlns:a16="http://schemas.microsoft.com/office/drawing/2014/main" id="{9B285E78-ACFD-4CFE-AF99-22C79816AC30}"/>
              </a:ext>
            </a:extLst>
          </p:cNvPr>
          <p:cNvSpPr txBox="1"/>
          <p:nvPr/>
        </p:nvSpPr>
        <p:spPr>
          <a:xfrm>
            <a:off x="2271690" y="2996952"/>
            <a:ext cx="4600619" cy="1200329"/>
          </a:xfrm>
          <a:prstGeom prst="rect">
            <a:avLst/>
          </a:prstGeom>
          <a:noFill/>
        </p:spPr>
        <p:txBody>
          <a:bodyPr wrap="none" rtlCol="0">
            <a:spAutoFit/>
          </a:bodyPr>
          <a:lstStyle/>
          <a:p>
            <a:pPr algn="ctr"/>
            <a:r>
              <a:rPr lang="en-US" altLang="ko-KR" sz="3600" b="1" dirty="0">
                <a:solidFill>
                  <a:schemeClr val="tx1"/>
                </a:solidFill>
              </a:rPr>
              <a:t>Thanks for Listening !</a:t>
            </a:r>
          </a:p>
          <a:p>
            <a:pPr algn="ctr"/>
            <a:r>
              <a:rPr lang="en-US" altLang="ko-KR" sz="3600" b="1" dirty="0">
                <a:solidFill>
                  <a:schemeClr val="tx1"/>
                </a:solidFill>
              </a:rPr>
              <a:t>Q&amp;A</a:t>
            </a:r>
            <a:endParaRPr lang="ko-KR" altLang="en-US" sz="3600" b="1" dirty="0">
              <a:solidFill>
                <a:schemeClr val="tx1"/>
              </a:solidFill>
            </a:endParaRPr>
          </a:p>
        </p:txBody>
      </p:sp>
    </p:spTree>
    <p:extLst>
      <p:ext uri="{BB962C8B-B14F-4D97-AF65-F5344CB8AC3E}">
        <p14:creationId xmlns:p14="http://schemas.microsoft.com/office/powerpoint/2010/main" val="2416642697"/>
      </p:ext>
    </p:extLst>
  </p:cSld>
  <p:clrMapOvr>
    <a:masterClrMapping/>
  </p:clrMapOvr>
</p:sld>
</file>

<file path=ppt/theme/theme1.xml><?xml version="1.0" encoding="utf-8"?>
<a:theme xmlns:r="http://schemas.openxmlformats.org/officeDocument/2006/relationships" xmlns:c="http://schemas.openxmlformats.org/drawingml/2006/chart" xmlns:dgm="http://schemas.openxmlformats.org/drawingml/2006/diagram" xmlns:dsp="http://schemas.microsoft.com/office/drawing/2008/diagram" xmlns:a="http://schemas.openxmlformats.org/drawingml/2006/main" xmlns:pic="http://schemas.openxmlformats.org/drawingml/2006/picture" xmlns:wp="http://schemas.openxmlformats.org/drawingml/2006/wordprocessingDrawing" xmlns:xdr="http://schemas.openxmlformats.org/drawingml/2006/spreadsheetDrawing" xmlns:lc="http://schemas.openxmlformats.org/drawingml/2006/lockedCanvas" xmlns:p="http://schemas.openxmlformats.org/presentation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b8ff"/>
        </a:solidFill>
        <a:ln w="9525" cap="flat" cmpd="sng" algn="ctr">
          <a:solidFill>
            <a:schemeClr val="tx1"/>
          </a:solidFill>
          <a:prstDash val="solid"/>
          <a:round/>
          <a:headEnd w="med" len="med"/>
          <a:tailEnd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a:buNone/>
          <a:defRPr kumimoji="0" lang="en-GB" sz="1200" b="0" i="0" u="none" strike="noStrike" cap="none" normalizeH="0" baseline="0">
            <a:solidFill>
              <a:schemeClr val="bg1"/>
            </a:solidFill>
            <a:effectLst/>
            <a:latin typeface="Times New Roman"/>
            <a:ea typeface="ＭＳ Ｐゴシック"/>
            <a:cs typeface="ＭＳ Ｐゴシック"/>
          </a:defRPr>
        </a:defPPr>
      </a:lstStyle>
    </a:spDef>
    <a:lnDef>
      <a:spPr>
        <a:solidFill>
          <a:srgbClr val="00b8ff"/>
        </a:solidFill>
        <a:ln w="9525" cap="flat" cmpd="sng" algn="ctr">
          <a:solidFill>
            <a:schemeClr val="tx1"/>
          </a:solidFill>
          <a:prstDash val="solid"/>
          <a:round/>
          <a:headEnd w="med" len="med"/>
          <a:tailEnd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a:buNone/>
          <a:defRPr kumimoji="0" lang="en-GB" sz="1200" b="0" i="0" u="none" strike="noStrike" cap="none" normalizeH="0" baseline="0">
            <a:solidFill>
              <a:schemeClr val="bg1"/>
            </a:solidFill>
            <a:effectLst/>
            <a:latin typeface="Times New Roman"/>
            <a:ea typeface="ＭＳ Ｐゴシック"/>
            <a:cs typeface="ＭＳ Ｐゴシック"/>
          </a:defRPr>
        </a:defPPr>
      </a:lstStyle>
    </a:lnDef>
    <a:txDef>
      <a:spPr/>
      <a:bodyPr/>
      <a:lstStyle/>
    </a:txDef>
  </a:objectDefaults>
</a:theme>
</file>

<file path=ppt/theme/theme2.xml><?xml version="1.0" encoding="utf-8"?>
<a:theme xmlns:r="http://schemas.openxmlformats.org/officeDocument/2006/relationships" xmlns:c="http://schemas.openxmlformats.org/drawingml/2006/chart" xmlns:dgm="http://schemas.openxmlformats.org/drawingml/2006/diagram" xmlns:dsp="http://schemas.microsoft.com/office/drawing/2008/diagram" xmlns:a="http://schemas.openxmlformats.org/drawingml/2006/main" xmlns:pic="http://schemas.openxmlformats.org/drawingml/2006/picture" xmlns:wp="http://schemas.openxmlformats.org/drawingml/2006/wordprocessingDrawing" xmlns:xdr="http://schemas.openxmlformats.org/drawingml/2006/spreadsheetDrawing" xmlns:lc="http://schemas.openxmlformats.org/drawingml/2006/lockedCanvas" xmlns:p="http://schemas.openxmlformats.org/presentation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MS PGothic"/>
        <a:font script="Hang" typeface="맑은 고딕"/>
        <a:font script="Hans" typeface="SimSun"/>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MS PGothic"/>
        <a:font script="Hang" typeface="맑은 고딕"/>
        <a:font script="Hans" typeface="SimSu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bodyPr/>
      <a:lstStyle/>
    </a:txDef>
  </a:objectDefaults>
</a:theme>
</file>

<file path=docProps/app.xml><?xml version="1.0" encoding="utf-8"?>
<ep:Properties xmlns:r="http://schemas.openxmlformats.org/officeDocument/2006/relationships" xmlns:ep="http://schemas.openxmlformats.org/officeDocument/2006/extended-properties" xmlns:vt="http://schemas.openxmlformats.org/officeDocument/2006/docPropsVTypes">
  <ep:Manager/>
  <ep:Company/>
  <ep:Words>293</ep:Words>
  <ep:PresentationFormat>화면 슬라이드 쇼(4:3)</ep:PresentationFormat>
  <ep:Paragraphs>31</ep:Paragraphs>
  <ep:Slides>5</ep:Slides>
  <ep:Notes>2</ep:Notes>
  <ep:TotalTime>0</ep:TotalTime>
  <ep:HiddenSlides>0</ep:HiddenSlides>
  <ep:MMClips>0</ep:MMClips>
  <ep:HeadingPairs>
    <vt:vector size="4" baseType="variant">
      <vt:variant>
        <vt:lpstr>테마</vt:lpstr>
      </vt:variant>
      <vt:variant>
        <vt:i4>1</vt:i4>
      </vt:variant>
      <vt:variant>
        <vt:lpstr>슬라이드 제목</vt:lpstr>
      </vt:variant>
      <vt:variant>
        <vt:i4>5</vt:i4>
      </vt:variant>
    </vt:vector>
  </ep:HeadingPairs>
  <ep:TitlesOfParts>
    <vt:vector size="6" baseType="lpstr">
      <vt:lpstr>Office Theme</vt:lpstr>
      <vt:lpstr>슬라이드 1</vt:lpstr>
      <vt:lpstr>Proposals for FSK LR</vt:lpstr>
      <vt:lpstr>Way to harmonize the proposals</vt:lpstr>
      <vt:lpstr>Issues in harmonization</vt:lpstr>
      <vt:lpstr>슬라이드 5</vt:lpstr>
    </vt:vector>
  </ep:TitlesOfParts>
  <ep:HyperlinkBase/>
  <ep:Application>Show</ep:Application>
  <ep:AppVersion>12.0000</ep:AppVersion>
</ep:Properties>
</file>

<file path=docProps/core.xml><?xml version="1.0" encoding="utf-8"?>
<cp:coreProperties xmlns:r="http://schemas.openxmlformats.org/officeDocument/2006/relationships" xmlns:cp="http://schemas.openxmlformats.org/package/2006/metadata/core-properties" xmlns:dc="http://purl.org/dc/elements/1.1/" xmlns:dcterms="http://purl.org/dc/terms/" xmlns:dcmitype="http://purl.org/dc/dcmitype/" xmlns:xsi="http://www.w3.org/2001/XMLSchema-instance">
  <dcterms:created xsi:type="dcterms:W3CDTF">2016-01-17T22:48:36.000</dcterms:created>
  <dc:creator>Phil Beecher</dc:creator>
  <dc:description>15-23-0003-00-wng0</dc:description>
  <cp:keywords>March 2023 Plenary</cp:keywords>
  <cp:lastModifiedBy>choi6</cp:lastModifiedBy>
  <dcterms:modified xsi:type="dcterms:W3CDTF">2025-09-03T13:19:27.608</dcterms:modified>
  <cp:revision>454</cp:revision>
  <dc:title>WNG Agenda and Meeting Sides</dc:title>
  <cp:version/>
</cp:coreProperties>
</file>

<file path=docProps/custom.xml><?xml version="1.0" encoding="utf-8"?>
<cfp:Properties xmlns:r="http://schemas.openxmlformats.org/officeDocument/2006/relationships" xmlns:cfp="http://schemas.openxmlformats.org/officeDocument/2006/custom-properties" xmlns:vt="http://schemas.openxmlformats.org/officeDocument/2006/docPropsVTypes"/>
</file>