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19"/>
  </p:notesMasterIdLst>
  <p:handoutMasterIdLst>
    <p:handoutMasterId r:id="rId20"/>
  </p:handoutMasterIdLst>
  <p:sldIdLst>
    <p:sldId id="259" r:id="rId2"/>
    <p:sldId id="290" r:id="rId3"/>
    <p:sldId id="2369" r:id="rId4"/>
    <p:sldId id="369" r:id="rId5"/>
    <p:sldId id="370" r:id="rId6"/>
    <p:sldId id="371" r:id="rId7"/>
    <p:sldId id="2422" r:id="rId8"/>
    <p:sldId id="2423" r:id="rId9"/>
    <p:sldId id="2424" r:id="rId10"/>
    <p:sldId id="401" r:id="rId11"/>
    <p:sldId id="402" r:id="rId12"/>
    <p:sldId id="2376" r:id="rId13"/>
    <p:sldId id="2377" r:id="rId14"/>
    <p:sldId id="264" r:id="rId15"/>
    <p:sldId id="2430" r:id="rId16"/>
    <p:sldId id="2429" r:id="rId17"/>
    <p:sldId id="2427" r:id="rId18"/>
  </p:sldIdLst>
  <p:sldSz cx="12192000" cy="6858000"/>
  <p:notesSz cx="6934200" cy="9280525"/>
  <p:defaultTextStyle>
    <a:defPPr>
      <a:defRPr lang="en-US"/>
    </a:defPPr>
    <a:lvl1pPr algn="l" rtl="0" fontAlgn="base">
      <a:spcBef>
        <a:spcPct val="0"/>
      </a:spcBef>
      <a:spcAft>
        <a:spcPct val="0"/>
      </a:spcAft>
      <a:defRPr sz="1200" kern="1200">
        <a:solidFill>
          <a:schemeClr val="tx1"/>
        </a:solidFill>
        <a:latin typeface="Times New Roman" charset="0"/>
        <a:ea typeface="ＭＳ Ｐゴシック" charset="0"/>
        <a:cs typeface="ＭＳ Ｐゴシック" charset="0"/>
      </a:defRPr>
    </a:lvl1pPr>
    <a:lvl2pPr marL="457200" algn="l" rtl="0" fontAlgn="base">
      <a:spcBef>
        <a:spcPct val="0"/>
      </a:spcBef>
      <a:spcAft>
        <a:spcPct val="0"/>
      </a:spcAft>
      <a:defRPr sz="1200" kern="1200">
        <a:solidFill>
          <a:schemeClr val="tx1"/>
        </a:solidFill>
        <a:latin typeface="Times New Roman" charset="0"/>
        <a:ea typeface="ＭＳ Ｐゴシック" charset="0"/>
        <a:cs typeface="ＭＳ Ｐゴシック" charset="0"/>
      </a:defRPr>
    </a:lvl2pPr>
    <a:lvl3pPr marL="914400" algn="l" rtl="0" fontAlgn="base">
      <a:spcBef>
        <a:spcPct val="0"/>
      </a:spcBef>
      <a:spcAft>
        <a:spcPct val="0"/>
      </a:spcAft>
      <a:defRPr sz="1200" kern="1200">
        <a:solidFill>
          <a:schemeClr val="tx1"/>
        </a:solidFill>
        <a:latin typeface="Times New Roman" charset="0"/>
        <a:ea typeface="ＭＳ Ｐゴシック" charset="0"/>
        <a:cs typeface="ＭＳ Ｐゴシック" charset="0"/>
      </a:defRPr>
    </a:lvl3pPr>
    <a:lvl4pPr marL="1371600" algn="l" rtl="0" fontAlgn="base">
      <a:spcBef>
        <a:spcPct val="0"/>
      </a:spcBef>
      <a:spcAft>
        <a:spcPct val="0"/>
      </a:spcAft>
      <a:defRPr sz="1200" kern="1200">
        <a:solidFill>
          <a:schemeClr val="tx1"/>
        </a:solidFill>
        <a:latin typeface="Times New Roman" charset="0"/>
        <a:ea typeface="ＭＳ Ｐゴシック" charset="0"/>
        <a:cs typeface="ＭＳ Ｐゴシック" charset="0"/>
      </a:defRPr>
    </a:lvl4pPr>
    <a:lvl5pPr marL="1828800" algn="l" rtl="0" fontAlgn="base">
      <a:spcBef>
        <a:spcPct val="0"/>
      </a:spcBef>
      <a:spcAft>
        <a:spcPct val="0"/>
      </a:spcAft>
      <a:defRPr sz="1200" kern="1200">
        <a:solidFill>
          <a:schemeClr val="tx1"/>
        </a:solidFill>
        <a:latin typeface="Times New Roman" charset="0"/>
        <a:ea typeface="ＭＳ Ｐゴシック" charset="0"/>
        <a:cs typeface="ＭＳ Ｐゴシック" charset="0"/>
      </a:defRPr>
    </a:lvl5pPr>
    <a:lvl6pPr marL="2286000" algn="l" defTabSz="457200" rtl="0" eaLnBrk="1" latinLnBrk="0" hangingPunct="1">
      <a:defRPr sz="1200" kern="1200">
        <a:solidFill>
          <a:schemeClr val="tx1"/>
        </a:solidFill>
        <a:latin typeface="Times New Roman" charset="0"/>
        <a:ea typeface="ＭＳ Ｐゴシック" charset="0"/>
        <a:cs typeface="ＭＳ Ｐゴシック" charset="0"/>
      </a:defRPr>
    </a:lvl6pPr>
    <a:lvl7pPr marL="2743200" algn="l" defTabSz="457200" rtl="0" eaLnBrk="1" latinLnBrk="0" hangingPunct="1">
      <a:defRPr sz="1200" kern="1200">
        <a:solidFill>
          <a:schemeClr val="tx1"/>
        </a:solidFill>
        <a:latin typeface="Times New Roman" charset="0"/>
        <a:ea typeface="ＭＳ Ｐゴシック" charset="0"/>
        <a:cs typeface="ＭＳ Ｐゴシック" charset="0"/>
      </a:defRPr>
    </a:lvl7pPr>
    <a:lvl8pPr marL="3200400" algn="l" defTabSz="457200" rtl="0" eaLnBrk="1" latinLnBrk="0" hangingPunct="1">
      <a:defRPr sz="1200" kern="1200">
        <a:solidFill>
          <a:schemeClr val="tx1"/>
        </a:solidFill>
        <a:latin typeface="Times New Roman" charset="0"/>
        <a:ea typeface="ＭＳ Ｐゴシック" charset="0"/>
        <a:cs typeface="ＭＳ Ｐゴシック" charset="0"/>
      </a:defRPr>
    </a:lvl8pPr>
    <a:lvl9pPr marL="3657600" algn="l" defTabSz="457200" rtl="0" eaLnBrk="1" latinLnBrk="0" hangingPunct="1">
      <a:defRPr sz="1200" kern="1200">
        <a:solidFill>
          <a:schemeClr val="tx1"/>
        </a:solidFill>
        <a:latin typeface="Times New Roman" charset="0"/>
        <a:ea typeface="ＭＳ Ｐゴシック" charset="0"/>
        <a:cs typeface="ＭＳ Ｐゴシック" charset="0"/>
      </a:defRPr>
    </a:lvl9pPr>
  </p:defaultTextStyle>
  <p:extLst>
    <p:ext uri="{521415D9-36F7-43E2-AB2F-B90AF26B5E84}">
      <p14:sectionLst xmlns:p14="http://schemas.microsoft.com/office/powerpoint/2010/main">
        <p14:section name="Opening Slides" id="{5A4C004E-CA90-724F-980A-23C27DA2BDFE}">
          <p14:sldIdLst>
            <p14:sldId id="259"/>
            <p14:sldId id="290"/>
            <p14:sldId id="2369"/>
            <p14:sldId id="369"/>
            <p14:sldId id="370"/>
            <p14:sldId id="371"/>
            <p14:sldId id="2422"/>
            <p14:sldId id="2423"/>
            <p14:sldId id="2424"/>
            <p14:sldId id="401"/>
            <p14:sldId id="402"/>
            <p14:sldId id="2376"/>
            <p14:sldId id="2377"/>
            <p14:sldId id="264"/>
            <p14:sldId id="2430"/>
          </p14:sldIdLst>
        </p14:section>
        <p14:section name="Closing Slide" id="{17524BA6-C3AC-EE4D-BA9D-E46A8CDB0646}">
          <p14:sldIdLst>
            <p14:sldId id="2429"/>
            <p14:sldId id="2427"/>
          </p14:sldIdLst>
        </p14:section>
      </p14:sectionLst>
    </p:ex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15C58F92-56E1-E5F6-834E-10CC12C75D7A}" name="Phil Beecher" initials="PB" userId="8e59e9d451c39ba5" providerId="Windows Live"/>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00"/>
    <a:srgbClr val="009900"/>
    <a:srgbClr val="990000"/>
    <a:srgbClr val="00CC00"/>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CB334CF-0432-4B1C-93A6-674B89E30EA8}" v="6" dt="2025-09-03T10:21:09.062"/>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8725" autoAdjust="0"/>
    <p:restoredTop sz="95742" autoAdjust="0"/>
  </p:normalViewPr>
  <p:slideViewPr>
    <p:cSldViewPr>
      <p:cViewPr varScale="1">
        <p:scale>
          <a:sx n="98" d="100"/>
          <a:sy n="98" d="100"/>
        </p:scale>
        <p:origin x="390" y="312"/>
      </p:cViewPr>
      <p:guideLst>
        <p:guide orient="horz" pos="2160"/>
        <p:guide pos="3840"/>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microsoft.com/office/2015/10/relationships/revisionInfo" Target="revisionInfo.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microsoft.com/office/2016/11/relationships/changesInfo" Target="changesInfos/changesInfo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 Id="rId27" Type="http://schemas.microsoft.com/office/2018/10/relationships/authors" Target="author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Phil Beecher" userId="8e59e9d451c39ba5" providerId="LiveId" clId="{8CB9D304-1A1F-4AF5-91B7-32E3559C450B}"/>
    <pc:docChg chg="custSel modSld modMainMaster">
      <pc:chgData name="Phil Beecher" userId="8e59e9d451c39ba5" providerId="LiveId" clId="{8CB9D304-1A1F-4AF5-91B7-32E3559C450B}" dt="2025-09-03T10:23:44.754" v="324" actId="20577"/>
      <pc:docMkLst>
        <pc:docMk/>
      </pc:docMkLst>
      <pc:sldChg chg="modSp mod">
        <pc:chgData name="Phil Beecher" userId="8e59e9d451c39ba5" providerId="LiveId" clId="{8CB9D304-1A1F-4AF5-91B7-32E3559C450B}" dt="2025-09-02T16:25:34.683" v="37" actId="20577"/>
        <pc:sldMkLst>
          <pc:docMk/>
          <pc:sldMk cId="0" sldId="259"/>
        </pc:sldMkLst>
        <pc:spChg chg="mod">
          <ac:chgData name="Phil Beecher" userId="8e59e9d451c39ba5" providerId="LiveId" clId="{8CB9D304-1A1F-4AF5-91B7-32E3559C450B}" dt="2025-09-02T16:25:34.683" v="37" actId="20577"/>
          <ac:spMkLst>
            <pc:docMk/>
            <pc:sldMk cId="0" sldId="259"/>
            <ac:spMk id="27651" creationId="{00000000-0000-0000-0000-000000000000}"/>
          </ac:spMkLst>
        </pc:spChg>
      </pc:sldChg>
      <pc:sldChg chg="modSp mod">
        <pc:chgData name="Phil Beecher" userId="8e59e9d451c39ba5" providerId="LiveId" clId="{8CB9D304-1A1F-4AF5-91B7-32E3559C450B}" dt="2025-09-03T10:10:54.772" v="124" actId="20577"/>
        <pc:sldMkLst>
          <pc:docMk/>
          <pc:sldMk cId="2328046606" sldId="264"/>
        </pc:sldMkLst>
        <pc:spChg chg="mod">
          <ac:chgData name="Phil Beecher" userId="8e59e9d451c39ba5" providerId="LiveId" clId="{8CB9D304-1A1F-4AF5-91B7-32E3559C450B}" dt="2025-09-03T10:10:54.772" v="124" actId="20577"/>
          <ac:spMkLst>
            <pc:docMk/>
            <pc:sldMk cId="2328046606" sldId="264"/>
            <ac:spMk id="4099" creationId="{00000000-0000-0000-0000-000000000000}"/>
          </ac:spMkLst>
        </pc:spChg>
      </pc:sldChg>
      <pc:sldChg chg="modSp mod">
        <pc:chgData name="Phil Beecher" userId="8e59e9d451c39ba5" providerId="LiveId" clId="{8CB9D304-1A1F-4AF5-91B7-32E3559C450B}" dt="2025-09-03T10:23:44.754" v="324" actId="20577"/>
        <pc:sldMkLst>
          <pc:docMk/>
          <pc:sldMk cId="2271878425" sldId="2427"/>
        </pc:sldMkLst>
        <pc:spChg chg="mod">
          <ac:chgData name="Phil Beecher" userId="8e59e9d451c39ba5" providerId="LiveId" clId="{8CB9D304-1A1F-4AF5-91B7-32E3559C450B}" dt="2025-09-03T10:23:20.221" v="312" actId="14100"/>
          <ac:spMkLst>
            <pc:docMk/>
            <pc:sldMk cId="2271878425" sldId="2427"/>
            <ac:spMk id="2" creationId="{8BF9EF45-A96E-64AE-67D1-EA546801ABE4}"/>
          </ac:spMkLst>
        </pc:spChg>
        <pc:spChg chg="mod">
          <ac:chgData name="Phil Beecher" userId="8e59e9d451c39ba5" providerId="LiveId" clId="{8CB9D304-1A1F-4AF5-91B7-32E3559C450B}" dt="2025-09-03T10:23:44.754" v="324" actId="20577"/>
          <ac:spMkLst>
            <pc:docMk/>
            <pc:sldMk cId="2271878425" sldId="2427"/>
            <ac:spMk id="3" creationId="{11FA258F-1D1B-D407-0F61-633015BE5B6F}"/>
          </ac:spMkLst>
        </pc:spChg>
      </pc:sldChg>
      <pc:sldChg chg="modSp mod">
        <pc:chgData name="Phil Beecher" userId="8e59e9d451c39ba5" providerId="LiveId" clId="{8CB9D304-1A1F-4AF5-91B7-32E3559C450B}" dt="2025-09-03T10:20:26.927" v="176" actId="6549"/>
        <pc:sldMkLst>
          <pc:docMk/>
          <pc:sldMk cId="2210246725" sldId="2429"/>
        </pc:sldMkLst>
        <pc:spChg chg="mod">
          <ac:chgData name="Phil Beecher" userId="8e59e9d451c39ba5" providerId="LiveId" clId="{8CB9D304-1A1F-4AF5-91B7-32E3559C450B}" dt="2025-09-03T10:20:26.927" v="176" actId="6549"/>
          <ac:spMkLst>
            <pc:docMk/>
            <pc:sldMk cId="2210246725" sldId="2429"/>
            <ac:spMk id="4099" creationId="{5098FE38-238B-AA4B-545B-659EF5CB8B42}"/>
          </ac:spMkLst>
        </pc:spChg>
      </pc:sldChg>
      <pc:sldChg chg="modSp mod">
        <pc:chgData name="Phil Beecher" userId="8e59e9d451c39ba5" providerId="LiveId" clId="{8CB9D304-1A1F-4AF5-91B7-32E3559C450B}" dt="2025-09-03T10:18:09.187" v="126" actId="207"/>
        <pc:sldMkLst>
          <pc:docMk/>
          <pc:sldMk cId="2711766899" sldId="2430"/>
        </pc:sldMkLst>
        <pc:spChg chg="mod">
          <ac:chgData name="Phil Beecher" userId="8e59e9d451c39ba5" providerId="LiveId" clId="{8CB9D304-1A1F-4AF5-91B7-32E3559C450B}" dt="2025-09-03T10:18:09.187" v="126" actId="207"/>
          <ac:spMkLst>
            <pc:docMk/>
            <pc:sldMk cId="2711766899" sldId="2430"/>
            <ac:spMk id="8" creationId="{A1D3B6D3-C17C-0101-FE98-EFA6C96FDA84}"/>
          </ac:spMkLst>
        </pc:spChg>
      </pc:sldChg>
      <pc:sldMasterChg chg="modSp mod">
        <pc:chgData name="Phil Beecher" userId="8e59e9d451c39ba5" providerId="LiveId" clId="{8CB9D304-1A1F-4AF5-91B7-32E3559C450B}" dt="2025-09-02T16:25:05.987" v="15" actId="20577"/>
        <pc:sldMasterMkLst>
          <pc:docMk/>
          <pc:sldMasterMk cId="0" sldId="2147483648"/>
        </pc:sldMasterMkLst>
        <pc:spChg chg="mod">
          <ac:chgData name="Phil Beecher" userId="8e59e9d451c39ba5" providerId="LiveId" clId="{8CB9D304-1A1F-4AF5-91B7-32E3559C450B}" dt="2025-09-02T16:25:05.987" v="15" actId="20577"/>
          <ac:spMkLst>
            <pc:docMk/>
            <pc:sldMasterMk cId="0" sldId="2147483648"/>
            <ac:spMk id="13" creationId="{3CB784B2-5860-4B3C-BF6D-C8234231458E}"/>
          </ac:spMkLst>
        </pc:spChg>
        <pc:spChg chg="mod">
          <ac:chgData name="Phil Beecher" userId="8e59e9d451c39ba5" providerId="LiveId" clId="{8CB9D304-1A1F-4AF5-91B7-32E3559C450B}" dt="2025-09-02T16:24:58.236" v="6" actId="113"/>
          <ac:spMkLst>
            <pc:docMk/>
            <pc:sldMasterMk cId="0" sldId="2147483648"/>
            <ac:spMk id="1031" creationId="{00000000-0000-0000-0000-000000000000}"/>
          </ac:spMkLst>
        </pc:spChg>
      </pc:sldMaster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3544888" y="177800"/>
            <a:ext cx="2693987" cy="212725"/>
          </a:xfrm>
          <a:prstGeom prst="rect">
            <a:avLst/>
          </a:prstGeom>
          <a:noFill/>
          <a:ln w="9525">
            <a:noFill/>
            <a:miter lim="800000"/>
            <a:headEnd/>
            <a:tailEnd/>
          </a:ln>
          <a:effectLst/>
        </p:spPr>
        <p:txBody>
          <a:bodyPr vert="horz" wrap="square" lIns="0" tIns="0" rIns="0" bIns="0" numCol="1" anchor="b" anchorCtr="0" compatLnSpc="1">
            <a:prstTxWarp prst="textNoShape">
              <a:avLst/>
            </a:prstTxWarp>
            <a:spAutoFit/>
          </a:bodyPr>
          <a:lstStyle>
            <a:lvl1pPr algn="r" defTabSz="933450" eaLnBrk="0" hangingPunct="0">
              <a:defRPr sz="1400" b="1">
                <a:latin typeface="Times New Roman" pitchFamily="18" charset="0"/>
                <a:ea typeface="ＭＳ Ｐゴシック" pitchFamily="-65" charset="-128"/>
                <a:cs typeface="+mn-cs"/>
              </a:defRPr>
            </a:lvl1pPr>
          </a:lstStyle>
          <a:p>
            <a:pPr>
              <a:defRPr/>
            </a:pPr>
            <a:r>
              <a:rPr lang="en-US"/>
              <a:t>doc.: IEEE 802.15-&lt;15-09-0758-00-004e&gt;</a:t>
            </a:r>
          </a:p>
        </p:txBody>
      </p:sp>
      <p:sp>
        <p:nvSpPr>
          <p:cNvPr id="3075" name="Rectangle 3"/>
          <p:cNvSpPr>
            <a:spLocks noGrp="1" noChangeArrowheads="1"/>
          </p:cNvSpPr>
          <p:nvPr>
            <p:ph type="dt" sz="quarter" idx="1"/>
          </p:nvPr>
        </p:nvSpPr>
        <p:spPr bwMode="auto">
          <a:xfrm>
            <a:off x="695325" y="177800"/>
            <a:ext cx="2309813" cy="212725"/>
          </a:xfrm>
          <a:prstGeom prst="rect">
            <a:avLst/>
          </a:prstGeom>
          <a:noFill/>
          <a:ln w="9525">
            <a:noFill/>
            <a:miter lim="800000"/>
            <a:headEnd/>
            <a:tailEnd/>
          </a:ln>
          <a:effectLst/>
        </p:spPr>
        <p:txBody>
          <a:bodyPr vert="horz" wrap="square" lIns="0" tIns="0" rIns="0" bIns="0" numCol="1" anchor="b" anchorCtr="0" compatLnSpc="1">
            <a:prstTxWarp prst="textNoShape">
              <a:avLst/>
            </a:prstTxWarp>
            <a:spAutoFit/>
          </a:bodyPr>
          <a:lstStyle>
            <a:lvl1pPr defTabSz="933450" eaLnBrk="0" hangingPunct="0">
              <a:defRPr sz="1400" b="1">
                <a:latin typeface="Times New Roman" pitchFamily="18" charset="0"/>
                <a:ea typeface="ＭＳ Ｐゴシック" pitchFamily="-65" charset="-128"/>
                <a:cs typeface="+mn-cs"/>
              </a:defRPr>
            </a:lvl1pPr>
          </a:lstStyle>
          <a:p>
            <a:pPr>
              <a:defRPr/>
            </a:pPr>
            <a:r>
              <a:rPr lang="en-US"/>
              <a:t>&lt;month year&gt;</a:t>
            </a:r>
          </a:p>
        </p:txBody>
      </p:sp>
      <p:sp>
        <p:nvSpPr>
          <p:cNvPr id="3076" name="Rectangle 4"/>
          <p:cNvSpPr>
            <a:spLocks noGrp="1" noChangeArrowheads="1"/>
          </p:cNvSpPr>
          <p:nvPr>
            <p:ph type="ftr" sz="quarter" idx="2"/>
          </p:nvPr>
        </p:nvSpPr>
        <p:spPr bwMode="auto">
          <a:xfrm>
            <a:off x="4160838" y="8982075"/>
            <a:ext cx="2157412" cy="152400"/>
          </a:xfrm>
          <a:prstGeom prst="rect">
            <a:avLst/>
          </a:prstGeom>
          <a:noFill/>
          <a:ln w="9525">
            <a:noFill/>
            <a:miter lim="800000"/>
            <a:headEnd/>
            <a:tailEnd/>
          </a:ln>
          <a:effectLst/>
        </p:spPr>
        <p:txBody>
          <a:bodyPr vert="horz" wrap="square" lIns="0" tIns="0" rIns="0" bIns="0" numCol="1" anchor="t" anchorCtr="0" compatLnSpc="1">
            <a:prstTxWarp prst="textNoShape">
              <a:avLst/>
            </a:prstTxWarp>
            <a:spAutoFit/>
          </a:bodyPr>
          <a:lstStyle>
            <a:lvl1pPr algn="r" defTabSz="933450" eaLnBrk="0" hangingPunct="0">
              <a:defRPr sz="1000">
                <a:latin typeface="Times New Roman" pitchFamily="18" charset="0"/>
                <a:ea typeface="ＭＳ Ｐゴシック" pitchFamily="-65" charset="-128"/>
                <a:cs typeface="+mn-cs"/>
              </a:defRPr>
            </a:lvl1pPr>
          </a:lstStyle>
          <a:p>
            <a:pPr>
              <a:defRPr/>
            </a:pPr>
            <a:r>
              <a:rPr lang="en-US"/>
              <a:t>&lt;Pat Kinney&gt;, &lt;Kinney Consulting LLC&gt;</a:t>
            </a:r>
          </a:p>
        </p:txBody>
      </p:sp>
      <p:sp>
        <p:nvSpPr>
          <p:cNvPr id="3077" name="Rectangle 5"/>
          <p:cNvSpPr>
            <a:spLocks noGrp="1" noChangeArrowheads="1"/>
          </p:cNvSpPr>
          <p:nvPr>
            <p:ph type="sldNum" sz="quarter" idx="3"/>
          </p:nvPr>
        </p:nvSpPr>
        <p:spPr bwMode="auto">
          <a:xfrm>
            <a:off x="2697163" y="8982075"/>
            <a:ext cx="1385887" cy="152400"/>
          </a:xfrm>
          <a:prstGeom prst="rect">
            <a:avLst/>
          </a:prstGeom>
          <a:noFill/>
          <a:ln w="9525">
            <a:noFill/>
            <a:miter lim="800000"/>
            <a:headEnd/>
            <a:tailEnd/>
          </a:ln>
          <a:effectLst/>
        </p:spPr>
        <p:txBody>
          <a:bodyPr vert="horz" wrap="square" lIns="0" tIns="0" rIns="0" bIns="0" numCol="1" anchor="t" anchorCtr="0" compatLnSpc="1">
            <a:prstTxWarp prst="textNoShape">
              <a:avLst/>
            </a:prstTxWarp>
            <a:spAutoFit/>
          </a:bodyPr>
          <a:lstStyle>
            <a:lvl1pPr algn="ctr" defTabSz="933450" eaLnBrk="0" hangingPunct="0">
              <a:defRPr sz="1000">
                <a:latin typeface="Times New Roman" pitchFamily="18" charset="0"/>
                <a:ea typeface="ＭＳ Ｐゴシック" pitchFamily="-65" charset="-128"/>
                <a:cs typeface="+mn-cs"/>
              </a:defRPr>
            </a:lvl1pPr>
          </a:lstStyle>
          <a:p>
            <a:pPr>
              <a:defRPr/>
            </a:pPr>
            <a:r>
              <a:rPr lang="en-US"/>
              <a:t>Page </a:t>
            </a:r>
            <a:fld id="{A02D7F57-CF25-5744-BB38-A746692E5220}" type="slidenum">
              <a:rPr lang="en-US"/>
              <a:pPr>
                <a:defRPr/>
              </a:pPr>
              <a:t>‹#›</a:t>
            </a:fld>
            <a:endParaRPr lang="en-US"/>
          </a:p>
        </p:txBody>
      </p:sp>
      <p:sp>
        <p:nvSpPr>
          <p:cNvPr id="13318" name="Line 6"/>
          <p:cNvSpPr>
            <a:spLocks noChangeShapeType="1"/>
          </p:cNvSpPr>
          <p:nvPr/>
        </p:nvSpPr>
        <p:spPr bwMode="auto">
          <a:xfrm>
            <a:off x="693738" y="387350"/>
            <a:ext cx="5546725" cy="0"/>
          </a:xfrm>
          <a:prstGeom prst="line">
            <a:avLst/>
          </a:prstGeom>
          <a:noFill/>
          <a:ln w="12700">
            <a:solidFill>
              <a:schemeClr val="tx1"/>
            </a:solidFill>
            <a:round/>
            <a:headEnd type="none" w="sm" len="sm"/>
            <a:tailEnd type="none" w="sm" len="sm"/>
          </a:ln>
          <a:extLst>
            <a:ext uri="{909E8E84-426E-40dd-AFC4-6F175D3DCCD1}">
              <a14:hiddenFill xmlns="" xmlns:a14="http://schemas.microsoft.com/office/drawing/2010/main">
                <a:noFill/>
              </a14:hiddenFill>
            </a:ext>
          </a:extLst>
        </p:spPr>
        <p:txBody>
          <a:bodyPr wrap="none" anchor="ctr"/>
          <a:lstStyle/>
          <a:p>
            <a:endParaRPr lang="en-US"/>
          </a:p>
        </p:txBody>
      </p:sp>
      <p:sp>
        <p:nvSpPr>
          <p:cNvPr id="13319" name="Rectangle 7"/>
          <p:cNvSpPr>
            <a:spLocks noChangeArrowheads="1"/>
          </p:cNvSpPr>
          <p:nvPr/>
        </p:nvSpPr>
        <p:spPr bwMode="auto">
          <a:xfrm>
            <a:off x="693738" y="8982075"/>
            <a:ext cx="711200" cy="18256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lIns="0" tIns="0" rIns="0" bIns="0">
            <a:spAutoFit/>
          </a:bodyPr>
          <a:lstStyle/>
          <a:p>
            <a:pPr defTabSz="933450" eaLnBrk="0" hangingPunct="0"/>
            <a:r>
              <a:rPr lang="en-US"/>
              <a:t>Submission</a:t>
            </a:r>
          </a:p>
        </p:txBody>
      </p:sp>
      <p:sp>
        <p:nvSpPr>
          <p:cNvPr id="13320" name="Line 8"/>
          <p:cNvSpPr>
            <a:spLocks noChangeShapeType="1"/>
          </p:cNvSpPr>
          <p:nvPr/>
        </p:nvSpPr>
        <p:spPr bwMode="auto">
          <a:xfrm>
            <a:off x="693738" y="8970963"/>
            <a:ext cx="5700712" cy="0"/>
          </a:xfrm>
          <a:prstGeom prst="line">
            <a:avLst/>
          </a:prstGeom>
          <a:noFill/>
          <a:ln w="12700">
            <a:solidFill>
              <a:schemeClr val="tx1"/>
            </a:solidFill>
            <a:round/>
            <a:headEnd type="none" w="sm" len="sm"/>
            <a:tailEnd type="none" w="sm" len="sm"/>
          </a:ln>
          <a:extLst>
            <a:ext uri="{909E8E84-426E-40dd-AFC4-6F175D3DCCD1}">
              <a14:hiddenFill xmlns="" xmlns:a14="http://schemas.microsoft.com/office/drawing/2010/main">
                <a:noFill/>
              </a14:hiddenFill>
            </a:ext>
          </a:extLst>
        </p:spPr>
        <p:txBody>
          <a:bodyPr wrap="none" anchor="ctr"/>
          <a:lstStyle/>
          <a:p>
            <a:endParaRPr lang="en-US"/>
          </a:p>
        </p:txBody>
      </p:sp>
    </p:spTree>
    <p:extLst>
      <p:ext uri="{BB962C8B-B14F-4D97-AF65-F5344CB8AC3E}">
        <p14:creationId xmlns:p14="http://schemas.microsoft.com/office/powerpoint/2010/main" val="830326405"/>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hdr" sz="quarter"/>
          </p:nvPr>
        </p:nvSpPr>
        <p:spPr bwMode="auto">
          <a:xfrm>
            <a:off x="3467100" y="98425"/>
            <a:ext cx="2814638" cy="212725"/>
          </a:xfrm>
          <a:prstGeom prst="rect">
            <a:avLst/>
          </a:prstGeom>
          <a:noFill/>
          <a:ln w="9525">
            <a:noFill/>
            <a:miter lim="800000"/>
            <a:headEnd/>
            <a:tailEnd/>
          </a:ln>
          <a:effectLst/>
        </p:spPr>
        <p:txBody>
          <a:bodyPr vert="horz" wrap="square" lIns="0" tIns="0" rIns="0" bIns="0" numCol="1" anchor="b" anchorCtr="0" compatLnSpc="1">
            <a:prstTxWarp prst="textNoShape">
              <a:avLst/>
            </a:prstTxWarp>
            <a:spAutoFit/>
          </a:bodyPr>
          <a:lstStyle>
            <a:lvl1pPr algn="r" defTabSz="933450" eaLnBrk="0" hangingPunct="0">
              <a:defRPr sz="1400" b="1">
                <a:latin typeface="Times New Roman" pitchFamily="18" charset="0"/>
                <a:ea typeface="ＭＳ Ｐゴシック" pitchFamily="-65" charset="-128"/>
                <a:cs typeface="+mn-cs"/>
              </a:defRPr>
            </a:lvl1pPr>
          </a:lstStyle>
          <a:p>
            <a:pPr>
              <a:defRPr/>
            </a:pPr>
            <a:r>
              <a:rPr lang="en-US"/>
              <a:t>doc.: IEEE 802.15-&lt;15-09-0758-00-004e&gt;</a:t>
            </a:r>
          </a:p>
        </p:txBody>
      </p:sp>
      <p:sp>
        <p:nvSpPr>
          <p:cNvPr id="2051" name="Rectangle 3"/>
          <p:cNvSpPr>
            <a:spLocks noGrp="1" noChangeArrowheads="1"/>
          </p:cNvSpPr>
          <p:nvPr>
            <p:ph type="dt" idx="1"/>
          </p:nvPr>
        </p:nvSpPr>
        <p:spPr bwMode="auto">
          <a:xfrm>
            <a:off x="654050" y="98425"/>
            <a:ext cx="2736850" cy="212725"/>
          </a:xfrm>
          <a:prstGeom prst="rect">
            <a:avLst/>
          </a:prstGeom>
          <a:noFill/>
          <a:ln w="9525">
            <a:noFill/>
            <a:miter lim="800000"/>
            <a:headEnd/>
            <a:tailEnd/>
          </a:ln>
          <a:effectLst/>
        </p:spPr>
        <p:txBody>
          <a:bodyPr vert="horz" wrap="square" lIns="0" tIns="0" rIns="0" bIns="0" numCol="1" anchor="b" anchorCtr="0" compatLnSpc="1">
            <a:prstTxWarp prst="textNoShape">
              <a:avLst/>
            </a:prstTxWarp>
            <a:spAutoFit/>
          </a:bodyPr>
          <a:lstStyle>
            <a:lvl1pPr defTabSz="933450" eaLnBrk="0" hangingPunct="0">
              <a:defRPr sz="1400" b="1">
                <a:latin typeface="Times New Roman" pitchFamily="18" charset="0"/>
                <a:ea typeface="ＭＳ Ｐゴシック" pitchFamily="-65" charset="-128"/>
                <a:cs typeface="+mn-cs"/>
              </a:defRPr>
            </a:lvl1pPr>
          </a:lstStyle>
          <a:p>
            <a:pPr>
              <a:defRPr/>
            </a:pPr>
            <a:r>
              <a:rPr lang="en-US"/>
              <a:t>&lt;month year&gt;</a:t>
            </a:r>
          </a:p>
        </p:txBody>
      </p:sp>
      <p:sp>
        <p:nvSpPr>
          <p:cNvPr id="14340" name="Rectangle 4"/>
          <p:cNvSpPr>
            <a:spLocks noGrp="1" noRot="1" noChangeAspect="1" noChangeArrowheads="1" noTextEdit="1"/>
          </p:cNvSpPr>
          <p:nvPr>
            <p:ph type="sldImg" idx="2"/>
          </p:nvPr>
        </p:nvSpPr>
        <p:spPr bwMode="auto">
          <a:xfrm>
            <a:off x="384175" y="701675"/>
            <a:ext cx="6165850" cy="3468688"/>
          </a:xfrm>
          <a:prstGeom prst="rect">
            <a:avLst/>
          </a:prstGeom>
          <a:noFill/>
          <a:ln w="12700">
            <a:solidFill>
              <a:schemeClr val="tx1"/>
            </a:solidFill>
            <a:miter lim="800000"/>
            <a:headEnd/>
            <a:tailEnd/>
          </a:ln>
          <a:extLst>
            <a:ext uri="{909E8E84-426E-40dd-AFC4-6F175D3DCCD1}">
              <a14:hiddenFill xmlns="" xmlns:a14="http://schemas.microsoft.com/office/drawing/2010/main">
                <a:solidFill>
                  <a:srgbClr val="FFFFFF"/>
                </a:solidFill>
              </a14:hiddenFill>
            </a:ext>
            <a:ext uri="{FAA26D3D-D897-4be2-8F04-BA451C77F1D7}">
              <ma14:placeholderFlag xmlns="" xmlns:ma14="http://schemas.microsoft.com/office/mac/drawingml/2011/main" val="1"/>
            </a:ext>
          </a:extLst>
        </p:spPr>
      </p:sp>
      <p:sp>
        <p:nvSpPr>
          <p:cNvPr id="2053" name="Rectangle 5"/>
          <p:cNvSpPr>
            <a:spLocks noGrp="1" noChangeArrowheads="1"/>
          </p:cNvSpPr>
          <p:nvPr>
            <p:ph type="body" sz="quarter" idx="3"/>
          </p:nvPr>
        </p:nvSpPr>
        <p:spPr bwMode="auto">
          <a:xfrm>
            <a:off x="923925" y="4408488"/>
            <a:ext cx="5086350" cy="4176712"/>
          </a:xfrm>
          <a:prstGeom prst="rect">
            <a:avLst/>
          </a:prstGeom>
          <a:noFill/>
          <a:ln w="9525">
            <a:noFill/>
            <a:miter lim="800000"/>
            <a:headEnd/>
            <a:tailEnd/>
          </a:ln>
          <a:effectLst/>
        </p:spPr>
        <p:txBody>
          <a:bodyPr vert="horz" wrap="square" lIns="93662" tIns="46038" rIns="93662" bIns="46038"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2054" name="Rectangle 6"/>
          <p:cNvSpPr>
            <a:spLocks noGrp="1" noChangeArrowheads="1"/>
          </p:cNvSpPr>
          <p:nvPr>
            <p:ph type="ftr" sz="quarter" idx="4"/>
          </p:nvPr>
        </p:nvSpPr>
        <p:spPr bwMode="auto">
          <a:xfrm>
            <a:off x="3771900" y="8985250"/>
            <a:ext cx="2509838" cy="182563"/>
          </a:xfrm>
          <a:prstGeom prst="rect">
            <a:avLst/>
          </a:prstGeom>
          <a:noFill/>
          <a:ln w="9525">
            <a:noFill/>
            <a:miter lim="800000"/>
            <a:headEnd/>
            <a:tailEnd/>
          </a:ln>
          <a:effectLst/>
        </p:spPr>
        <p:txBody>
          <a:bodyPr vert="horz" wrap="square" lIns="0" tIns="0" rIns="0" bIns="0" numCol="1" anchor="t" anchorCtr="0" compatLnSpc="1">
            <a:prstTxWarp prst="textNoShape">
              <a:avLst/>
            </a:prstTxWarp>
            <a:spAutoFit/>
          </a:bodyPr>
          <a:lstStyle>
            <a:lvl5pPr marL="457200" lvl="4" algn="r" defTabSz="933450" eaLnBrk="0" hangingPunct="0">
              <a:defRPr>
                <a:latin typeface="Times New Roman" pitchFamily="18" charset="0"/>
                <a:ea typeface="ＭＳ Ｐゴシック" pitchFamily="-65" charset="-128"/>
                <a:cs typeface="+mn-cs"/>
              </a:defRPr>
            </a:lvl5pPr>
          </a:lstStyle>
          <a:p>
            <a:pPr lvl="4">
              <a:defRPr/>
            </a:pPr>
            <a:r>
              <a:rPr lang="en-US"/>
              <a:t>&lt;Pat Kinney&gt;, &lt;Kinney Consulting LLC&gt;</a:t>
            </a:r>
          </a:p>
        </p:txBody>
      </p:sp>
      <p:sp>
        <p:nvSpPr>
          <p:cNvPr id="2055" name="Rectangle 7"/>
          <p:cNvSpPr>
            <a:spLocks noGrp="1" noChangeArrowheads="1"/>
          </p:cNvSpPr>
          <p:nvPr>
            <p:ph type="sldNum" sz="quarter" idx="5"/>
          </p:nvPr>
        </p:nvSpPr>
        <p:spPr bwMode="auto">
          <a:xfrm>
            <a:off x="2933700" y="8985250"/>
            <a:ext cx="801688" cy="182563"/>
          </a:xfrm>
          <a:prstGeom prst="rect">
            <a:avLst/>
          </a:prstGeom>
          <a:noFill/>
          <a:ln w="9525">
            <a:noFill/>
            <a:miter lim="800000"/>
            <a:headEnd/>
            <a:tailEnd/>
          </a:ln>
          <a:effectLst/>
        </p:spPr>
        <p:txBody>
          <a:bodyPr vert="horz" wrap="square" lIns="0" tIns="0" rIns="0" bIns="0" numCol="1" anchor="t" anchorCtr="0" compatLnSpc="1">
            <a:prstTxWarp prst="textNoShape">
              <a:avLst/>
            </a:prstTxWarp>
            <a:spAutoFit/>
          </a:bodyPr>
          <a:lstStyle>
            <a:lvl1pPr algn="r" defTabSz="933450" eaLnBrk="0" hangingPunct="0">
              <a:defRPr>
                <a:latin typeface="Times New Roman" pitchFamily="18" charset="0"/>
                <a:ea typeface="ＭＳ Ｐゴシック" pitchFamily="-65" charset="-128"/>
                <a:cs typeface="+mn-cs"/>
              </a:defRPr>
            </a:lvl1pPr>
          </a:lstStyle>
          <a:p>
            <a:pPr>
              <a:defRPr/>
            </a:pPr>
            <a:r>
              <a:rPr lang="en-US"/>
              <a:t>Page </a:t>
            </a:r>
            <a:fld id="{44150747-EEFC-F243-90C1-8A0124CC47EF}" type="slidenum">
              <a:rPr lang="en-US"/>
              <a:pPr>
                <a:defRPr/>
              </a:pPr>
              <a:t>‹#›</a:t>
            </a:fld>
            <a:endParaRPr lang="en-US"/>
          </a:p>
        </p:txBody>
      </p:sp>
      <p:sp>
        <p:nvSpPr>
          <p:cNvPr id="14344" name="Rectangle 8"/>
          <p:cNvSpPr>
            <a:spLocks noChangeArrowheads="1"/>
          </p:cNvSpPr>
          <p:nvPr/>
        </p:nvSpPr>
        <p:spPr bwMode="auto">
          <a:xfrm>
            <a:off x="723900" y="8985250"/>
            <a:ext cx="711200" cy="18256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lIns="0" tIns="0" rIns="0" bIns="0">
            <a:spAutoFit/>
          </a:bodyPr>
          <a:lstStyle/>
          <a:p>
            <a:pPr eaLnBrk="0" hangingPunct="0"/>
            <a:r>
              <a:rPr lang="en-US"/>
              <a:t>Submission</a:t>
            </a:r>
          </a:p>
        </p:txBody>
      </p:sp>
      <p:sp>
        <p:nvSpPr>
          <p:cNvPr id="14345" name="Line 9"/>
          <p:cNvSpPr>
            <a:spLocks noChangeShapeType="1"/>
          </p:cNvSpPr>
          <p:nvPr/>
        </p:nvSpPr>
        <p:spPr bwMode="auto">
          <a:xfrm>
            <a:off x="723900" y="8983663"/>
            <a:ext cx="5486400" cy="0"/>
          </a:xfrm>
          <a:prstGeom prst="line">
            <a:avLst/>
          </a:prstGeom>
          <a:noFill/>
          <a:ln w="12700">
            <a:solidFill>
              <a:schemeClr val="tx1"/>
            </a:solidFill>
            <a:round/>
            <a:headEnd type="none" w="sm" len="sm"/>
            <a:tailEnd type="none" w="sm" len="sm"/>
          </a:ln>
          <a:extLst>
            <a:ext uri="{909E8E84-426E-40dd-AFC4-6F175D3DCCD1}">
              <a14:hiddenFill xmlns="" xmlns:a14="http://schemas.microsoft.com/office/drawing/2010/main">
                <a:noFill/>
              </a14:hiddenFill>
            </a:ext>
          </a:extLst>
        </p:spPr>
        <p:txBody>
          <a:bodyPr wrap="none" anchor="ctr"/>
          <a:lstStyle/>
          <a:p>
            <a:endParaRPr lang="en-US"/>
          </a:p>
        </p:txBody>
      </p:sp>
      <p:sp>
        <p:nvSpPr>
          <p:cNvPr id="14346" name="Line 10"/>
          <p:cNvSpPr>
            <a:spLocks noChangeShapeType="1"/>
          </p:cNvSpPr>
          <p:nvPr/>
        </p:nvSpPr>
        <p:spPr bwMode="auto">
          <a:xfrm>
            <a:off x="647700" y="296863"/>
            <a:ext cx="5638800" cy="0"/>
          </a:xfrm>
          <a:prstGeom prst="line">
            <a:avLst/>
          </a:prstGeom>
          <a:noFill/>
          <a:ln w="12700">
            <a:solidFill>
              <a:schemeClr val="tx1"/>
            </a:solidFill>
            <a:round/>
            <a:headEnd type="none" w="sm" len="sm"/>
            <a:tailEnd type="none" w="sm" len="sm"/>
          </a:ln>
          <a:extLst>
            <a:ext uri="{909E8E84-426E-40dd-AFC4-6F175D3DCCD1}">
              <a14:hiddenFill xmlns="" xmlns:a14="http://schemas.microsoft.com/office/drawing/2010/main">
                <a:noFill/>
              </a14:hiddenFill>
            </a:ext>
          </a:extLst>
        </p:spPr>
        <p:txBody>
          <a:bodyPr wrap="none" anchor="ctr"/>
          <a:lstStyle/>
          <a:p>
            <a:endParaRPr lang="en-US"/>
          </a:p>
        </p:txBody>
      </p:sp>
    </p:spTree>
    <p:extLst>
      <p:ext uri="{BB962C8B-B14F-4D97-AF65-F5344CB8AC3E}">
        <p14:creationId xmlns:p14="http://schemas.microsoft.com/office/powerpoint/2010/main" val="1955507818"/>
      </p:ext>
    </p:extLst>
  </p:cSld>
  <p:clrMap bg1="lt1" tx1="dk1" bg2="lt2" tx2="dk2" accent1="accent1" accent2="accent2" accent3="accent3" accent4="accent4" accent5="accent5" accent6="accent6" hlink="hlink" folHlink="folHlink"/>
  <p:hf ftr="0"/>
  <p:notesStyle>
    <a:lvl1pPr algn="l" defTabSz="933450" rtl="0" eaLnBrk="0" fontAlgn="base" hangingPunct="0">
      <a:spcBef>
        <a:spcPct val="30000"/>
      </a:spcBef>
      <a:spcAft>
        <a:spcPct val="0"/>
      </a:spcAft>
      <a:defRPr sz="1200" kern="1200">
        <a:solidFill>
          <a:schemeClr val="tx1"/>
        </a:solidFill>
        <a:latin typeface="Times New Roman" pitchFamily="-109" charset="0"/>
        <a:ea typeface="ＭＳ Ｐゴシック" pitchFamily="-65" charset="-128"/>
        <a:cs typeface="ＭＳ Ｐゴシック" pitchFamily="-65" charset="-128"/>
      </a:defRPr>
    </a:lvl1pPr>
    <a:lvl2pPr marL="114300" algn="l" defTabSz="933450" rtl="0" eaLnBrk="0" fontAlgn="base" hangingPunct="0">
      <a:spcBef>
        <a:spcPct val="30000"/>
      </a:spcBef>
      <a:spcAft>
        <a:spcPct val="0"/>
      </a:spcAft>
      <a:defRPr sz="1200" kern="1200">
        <a:solidFill>
          <a:schemeClr val="tx1"/>
        </a:solidFill>
        <a:latin typeface="Times New Roman" pitchFamily="-109" charset="0"/>
        <a:ea typeface="ＭＳ Ｐゴシック" pitchFamily="-109" charset="-128"/>
        <a:cs typeface="+mn-cs"/>
      </a:defRPr>
    </a:lvl2pPr>
    <a:lvl3pPr marL="228600" algn="l" defTabSz="933450" rtl="0" eaLnBrk="0" fontAlgn="base" hangingPunct="0">
      <a:spcBef>
        <a:spcPct val="30000"/>
      </a:spcBef>
      <a:spcAft>
        <a:spcPct val="0"/>
      </a:spcAft>
      <a:defRPr sz="1200" kern="1200">
        <a:solidFill>
          <a:schemeClr val="tx1"/>
        </a:solidFill>
        <a:latin typeface="Times New Roman" pitchFamily="-109" charset="0"/>
        <a:ea typeface="ＭＳ Ｐゴシック" pitchFamily="-109" charset="-128"/>
        <a:cs typeface="+mn-cs"/>
      </a:defRPr>
    </a:lvl3pPr>
    <a:lvl4pPr marL="342900" algn="l" defTabSz="933450" rtl="0" eaLnBrk="0" fontAlgn="base" hangingPunct="0">
      <a:spcBef>
        <a:spcPct val="30000"/>
      </a:spcBef>
      <a:spcAft>
        <a:spcPct val="0"/>
      </a:spcAft>
      <a:defRPr sz="1200" kern="1200">
        <a:solidFill>
          <a:schemeClr val="tx1"/>
        </a:solidFill>
        <a:latin typeface="Times New Roman" pitchFamily="-109" charset="0"/>
        <a:ea typeface="ＭＳ Ｐゴシック" pitchFamily="-109" charset="-128"/>
        <a:cs typeface="+mn-cs"/>
      </a:defRPr>
    </a:lvl4pPr>
    <a:lvl5pPr marL="457200" algn="l" defTabSz="933450" rtl="0" eaLnBrk="0" fontAlgn="base" hangingPunct="0">
      <a:spcBef>
        <a:spcPct val="30000"/>
      </a:spcBef>
      <a:spcAft>
        <a:spcPct val="0"/>
      </a:spcAft>
      <a:defRPr sz="1200" kern="1200">
        <a:solidFill>
          <a:schemeClr val="tx1"/>
        </a:solidFill>
        <a:latin typeface="Times New Roman" pitchFamily="-109" charset="0"/>
        <a:ea typeface="ＭＳ Ｐゴシック" pitchFamily="-109"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Rectangle 2"/>
          <p:cNvSpPr>
            <a:spLocks noGrp="1" noChangeArrowheads="1"/>
          </p:cNvSpPr>
          <p:nvPr>
            <p:ph type="hdr" sz="quarter"/>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933450" eaLnBrk="0" hangingPunct="0">
              <a:defRPr sz="1200">
                <a:solidFill>
                  <a:schemeClr val="tx1"/>
                </a:solidFill>
                <a:latin typeface="Times New Roman" charset="0"/>
                <a:ea typeface="ＭＳ Ｐゴシック" charset="0"/>
                <a:cs typeface="ＭＳ Ｐゴシック" charset="0"/>
              </a:defRPr>
            </a:lvl1pPr>
            <a:lvl2pPr marL="742950" indent="-285750" defTabSz="933450" eaLnBrk="0" hangingPunct="0">
              <a:defRPr sz="1200">
                <a:solidFill>
                  <a:schemeClr val="tx1"/>
                </a:solidFill>
                <a:latin typeface="Times New Roman" charset="0"/>
                <a:ea typeface="ＭＳ Ｐゴシック" charset="0"/>
              </a:defRPr>
            </a:lvl2pPr>
            <a:lvl3pPr marL="1143000" indent="-228600" defTabSz="933450" eaLnBrk="0" hangingPunct="0">
              <a:defRPr sz="1200">
                <a:solidFill>
                  <a:schemeClr val="tx1"/>
                </a:solidFill>
                <a:latin typeface="Times New Roman" charset="0"/>
                <a:ea typeface="ＭＳ Ｐゴシック" charset="0"/>
              </a:defRPr>
            </a:lvl3pPr>
            <a:lvl4pPr marL="1600200" indent="-228600" defTabSz="933450" eaLnBrk="0" hangingPunct="0">
              <a:defRPr sz="1200">
                <a:solidFill>
                  <a:schemeClr val="tx1"/>
                </a:solidFill>
                <a:latin typeface="Times New Roman" charset="0"/>
                <a:ea typeface="ＭＳ Ｐゴシック" charset="0"/>
              </a:defRPr>
            </a:lvl4pPr>
            <a:lvl5pPr marL="2057400" indent="-228600" defTabSz="933450" eaLnBrk="0" hangingPunct="0">
              <a:defRPr sz="1200">
                <a:solidFill>
                  <a:schemeClr val="tx1"/>
                </a:solidFill>
                <a:latin typeface="Times New Roman" charset="0"/>
                <a:ea typeface="ＭＳ Ｐゴシック" charset="0"/>
              </a:defRPr>
            </a:lvl5pPr>
            <a:lvl6pPr marL="2514600" indent="-228600" defTabSz="933450" eaLnBrk="0" fontAlgn="base" hangingPunct="0">
              <a:spcBef>
                <a:spcPct val="0"/>
              </a:spcBef>
              <a:spcAft>
                <a:spcPct val="0"/>
              </a:spcAft>
              <a:defRPr sz="1200">
                <a:solidFill>
                  <a:schemeClr val="tx1"/>
                </a:solidFill>
                <a:latin typeface="Times New Roman" charset="0"/>
                <a:ea typeface="ＭＳ Ｐゴシック" charset="0"/>
              </a:defRPr>
            </a:lvl6pPr>
            <a:lvl7pPr marL="2971800" indent="-228600" defTabSz="933450" eaLnBrk="0" fontAlgn="base" hangingPunct="0">
              <a:spcBef>
                <a:spcPct val="0"/>
              </a:spcBef>
              <a:spcAft>
                <a:spcPct val="0"/>
              </a:spcAft>
              <a:defRPr sz="1200">
                <a:solidFill>
                  <a:schemeClr val="tx1"/>
                </a:solidFill>
                <a:latin typeface="Times New Roman" charset="0"/>
                <a:ea typeface="ＭＳ Ｐゴシック" charset="0"/>
              </a:defRPr>
            </a:lvl7pPr>
            <a:lvl8pPr marL="3429000" indent="-228600" defTabSz="933450" eaLnBrk="0" fontAlgn="base" hangingPunct="0">
              <a:spcBef>
                <a:spcPct val="0"/>
              </a:spcBef>
              <a:spcAft>
                <a:spcPct val="0"/>
              </a:spcAft>
              <a:defRPr sz="1200">
                <a:solidFill>
                  <a:schemeClr val="tx1"/>
                </a:solidFill>
                <a:latin typeface="Times New Roman" charset="0"/>
                <a:ea typeface="ＭＳ Ｐゴシック" charset="0"/>
              </a:defRPr>
            </a:lvl8pPr>
            <a:lvl9pPr marL="3886200" indent="-228600" defTabSz="933450" eaLnBrk="0" fontAlgn="base" hangingPunct="0">
              <a:spcBef>
                <a:spcPct val="0"/>
              </a:spcBef>
              <a:spcAft>
                <a:spcPct val="0"/>
              </a:spcAft>
              <a:defRPr sz="1200">
                <a:solidFill>
                  <a:schemeClr val="tx1"/>
                </a:solidFill>
                <a:latin typeface="Times New Roman" charset="0"/>
                <a:ea typeface="ＭＳ Ｐゴシック" charset="0"/>
              </a:defRPr>
            </a:lvl9pPr>
          </a:lstStyle>
          <a:p>
            <a:r>
              <a:rPr lang="en-US" sz="1400"/>
              <a:t>doc.: IEEE 802.15-&lt;15-09-0758-00-004e&gt;</a:t>
            </a:r>
          </a:p>
        </p:txBody>
      </p:sp>
      <p:sp>
        <p:nvSpPr>
          <p:cNvPr id="16386" name="Rectangle 3"/>
          <p:cNvSpPr>
            <a:spLocks noGrp="1" noChangeArrowheads="1"/>
          </p:cNvSpPr>
          <p:nvPr>
            <p:ph type="dt" sz="quarter"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933450" eaLnBrk="0" hangingPunct="0">
              <a:defRPr sz="1200">
                <a:solidFill>
                  <a:schemeClr val="tx1"/>
                </a:solidFill>
                <a:latin typeface="Times New Roman" charset="0"/>
                <a:ea typeface="ＭＳ Ｐゴシック" charset="0"/>
                <a:cs typeface="ＭＳ Ｐゴシック" charset="0"/>
              </a:defRPr>
            </a:lvl1pPr>
            <a:lvl2pPr marL="742950" indent="-285750" defTabSz="933450" eaLnBrk="0" hangingPunct="0">
              <a:defRPr sz="1200">
                <a:solidFill>
                  <a:schemeClr val="tx1"/>
                </a:solidFill>
                <a:latin typeface="Times New Roman" charset="0"/>
                <a:ea typeface="ＭＳ Ｐゴシック" charset="0"/>
              </a:defRPr>
            </a:lvl2pPr>
            <a:lvl3pPr marL="1143000" indent="-228600" defTabSz="933450" eaLnBrk="0" hangingPunct="0">
              <a:defRPr sz="1200">
                <a:solidFill>
                  <a:schemeClr val="tx1"/>
                </a:solidFill>
                <a:latin typeface="Times New Roman" charset="0"/>
                <a:ea typeface="ＭＳ Ｐゴシック" charset="0"/>
              </a:defRPr>
            </a:lvl3pPr>
            <a:lvl4pPr marL="1600200" indent="-228600" defTabSz="933450" eaLnBrk="0" hangingPunct="0">
              <a:defRPr sz="1200">
                <a:solidFill>
                  <a:schemeClr val="tx1"/>
                </a:solidFill>
                <a:latin typeface="Times New Roman" charset="0"/>
                <a:ea typeface="ＭＳ Ｐゴシック" charset="0"/>
              </a:defRPr>
            </a:lvl4pPr>
            <a:lvl5pPr marL="2057400" indent="-228600" defTabSz="933450" eaLnBrk="0" hangingPunct="0">
              <a:defRPr sz="1200">
                <a:solidFill>
                  <a:schemeClr val="tx1"/>
                </a:solidFill>
                <a:latin typeface="Times New Roman" charset="0"/>
                <a:ea typeface="ＭＳ Ｐゴシック" charset="0"/>
              </a:defRPr>
            </a:lvl5pPr>
            <a:lvl6pPr marL="2514600" indent="-228600" defTabSz="933450" eaLnBrk="0" fontAlgn="base" hangingPunct="0">
              <a:spcBef>
                <a:spcPct val="0"/>
              </a:spcBef>
              <a:spcAft>
                <a:spcPct val="0"/>
              </a:spcAft>
              <a:defRPr sz="1200">
                <a:solidFill>
                  <a:schemeClr val="tx1"/>
                </a:solidFill>
                <a:latin typeface="Times New Roman" charset="0"/>
                <a:ea typeface="ＭＳ Ｐゴシック" charset="0"/>
              </a:defRPr>
            </a:lvl6pPr>
            <a:lvl7pPr marL="2971800" indent="-228600" defTabSz="933450" eaLnBrk="0" fontAlgn="base" hangingPunct="0">
              <a:spcBef>
                <a:spcPct val="0"/>
              </a:spcBef>
              <a:spcAft>
                <a:spcPct val="0"/>
              </a:spcAft>
              <a:defRPr sz="1200">
                <a:solidFill>
                  <a:schemeClr val="tx1"/>
                </a:solidFill>
                <a:latin typeface="Times New Roman" charset="0"/>
                <a:ea typeface="ＭＳ Ｐゴシック" charset="0"/>
              </a:defRPr>
            </a:lvl7pPr>
            <a:lvl8pPr marL="3429000" indent="-228600" defTabSz="933450" eaLnBrk="0" fontAlgn="base" hangingPunct="0">
              <a:spcBef>
                <a:spcPct val="0"/>
              </a:spcBef>
              <a:spcAft>
                <a:spcPct val="0"/>
              </a:spcAft>
              <a:defRPr sz="1200">
                <a:solidFill>
                  <a:schemeClr val="tx1"/>
                </a:solidFill>
                <a:latin typeface="Times New Roman" charset="0"/>
                <a:ea typeface="ＭＳ Ｐゴシック" charset="0"/>
              </a:defRPr>
            </a:lvl8pPr>
            <a:lvl9pPr marL="3886200" indent="-228600" defTabSz="933450" eaLnBrk="0" fontAlgn="base" hangingPunct="0">
              <a:spcBef>
                <a:spcPct val="0"/>
              </a:spcBef>
              <a:spcAft>
                <a:spcPct val="0"/>
              </a:spcAft>
              <a:defRPr sz="1200">
                <a:solidFill>
                  <a:schemeClr val="tx1"/>
                </a:solidFill>
                <a:latin typeface="Times New Roman" charset="0"/>
                <a:ea typeface="ＭＳ Ｐゴシック" charset="0"/>
              </a:defRPr>
            </a:lvl9pPr>
          </a:lstStyle>
          <a:p>
            <a:r>
              <a:rPr lang="en-US" sz="1400"/>
              <a:t>&lt;month year&gt;</a:t>
            </a:r>
          </a:p>
        </p:txBody>
      </p:sp>
      <p:sp>
        <p:nvSpPr>
          <p:cNvPr id="16387" name="Rectangle 7"/>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933450" eaLnBrk="0" hangingPunct="0">
              <a:defRPr sz="1200">
                <a:solidFill>
                  <a:schemeClr val="tx1"/>
                </a:solidFill>
                <a:latin typeface="Times New Roman" charset="0"/>
                <a:ea typeface="ＭＳ Ｐゴシック" charset="0"/>
                <a:cs typeface="ＭＳ Ｐゴシック" charset="0"/>
              </a:defRPr>
            </a:lvl1pPr>
            <a:lvl2pPr marL="742950" indent="-285750" defTabSz="933450" eaLnBrk="0" hangingPunct="0">
              <a:defRPr sz="1200">
                <a:solidFill>
                  <a:schemeClr val="tx1"/>
                </a:solidFill>
                <a:latin typeface="Times New Roman" charset="0"/>
                <a:ea typeface="ＭＳ Ｐゴシック" charset="0"/>
              </a:defRPr>
            </a:lvl2pPr>
            <a:lvl3pPr marL="1143000" indent="-228600" defTabSz="933450" eaLnBrk="0" hangingPunct="0">
              <a:defRPr sz="1200">
                <a:solidFill>
                  <a:schemeClr val="tx1"/>
                </a:solidFill>
                <a:latin typeface="Times New Roman" charset="0"/>
                <a:ea typeface="ＭＳ Ｐゴシック" charset="0"/>
              </a:defRPr>
            </a:lvl3pPr>
            <a:lvl4pPr marL="1600200" indent="-228600" defTabSz="933450" eaLnBrk="0" hangingPunct="0">
              <a:defRPr sz="1200">
                <a:solidFill>
                  <a:schemeClr val="tx1"/>
                </a:solidFill>
                <a:latin typeface="Times New Roman" charset="0"/>
                <a:ea typeface="ＭＳ Ｐゴシック" charset="0"/>
              </a:defRPr>
            </a:lvl4pPr>
            <a:lvl5pPr marL="2057400" indent="-228600" defTabSz="933450" eaLnBrk="0" hangingPunct="0">
              <a:defRPr sz="1200">
                <a:solidFill>
                  <a:schemeClr val="tx1"/>
                </a:solidFill>
                <a:latin typeface="Times New Roman" charset="0"/>
                <a:ea typeface="ＭＳ Ｐゴシック" charset="0"/>
              </a:defRPr>
            </a:lvl5pPr>
            <a:lvl6pPr marL="2514600" indent="-228600" defTabSz="933450" eaLnBrk="0" fontAlgn="base" hangingPunct="0">
              <a:spcBef>
                <a:spcPct val="0"/>
              </a:spcBef>
              <a:spcAft>
                <a:spcPct val="0"/>
              </a:spcAft>
              <a:defRPr sz="1200">
                <a:solidFill>
                  <a:schemeClr val="tx1"/>
                </a:solidFill>
                <a:latin typeface="Times New Roman" charset="0"/>
                <a:ea typeface="ＭＳ Ｐゴシック" charset="0"/>
              </a:defRPr>
            </a:lvl6pPr>
            <a:lvl7pPr marL="2971800" indent="-228600" defTabSz="933450" eaLnBrk="0" fontAlgn="base" hangingPunct="0">
              <a:spcBef>
                <a:spcPct val="0"/>
              </a:spcBef>
              <a:spcAft>
                <a:spcPct val="0"/>
              </a:spcAft>
              <a:defRPr sz="1200">
                <a:solidFill>
                  <a:schemeClr val="tx1"/>
                </a:solidFill>
                <a:latin typeface="Times New Roman" charset="0"/>
                <a:ea typeface="ＭＳ Ｐゴシック" charset="0"/>
              </a:defRPr>
            </a:lvl7pPr>
            <a:lvl8pPr marL="3429000" indent="-228600" defTabSz="933450" eaLnBrk="0" fontAlgn="base" hangingPunct="0">
              <a:spcBef>
                <a:spcPct val="0"/>
              </a:spcBef>
              <a:spcAft>
                <a:spcPct val="0"/>
              </a:spcAft>
              <a:defRPr sz="1200">
                <a:solidFill>
                  <a:schemeClr val="tx1"/>
                </a:solidFill>
                <a:latin typeface="Times New Roman" charset="0"/>
                <a:ea typeface="ＭＳ Ｐゴシック" charset="0"/>
              </a:defRPr>
            </a:lvl8pPr>
            <a:lvl9pPr marL="3886200" indent="-228600" defTabSz="933450" eaLnBrk="0" fontAlgn="base" hangingPunct="0">
              <a:spcBef>
                <a:spcPct val="0"/>
              </a:spcBef>
              <a:spcAft>
                <a:spcPct val="0"/>
              </a:spcAft>
              <a:defRPr sz="1200">
                <a:solidFill>
                  <a:schemeClr val="tx1"/>
                </a:solidFill>
                <a:latin typeface="Times New Roman" charset="0"/>
                <a:ea typeface="ＭＳ Ｐゴシック" charset="0"/>
              </a:defRPr>
            </a:lvl9pPr>
          </a:lstStyle>
          <a:p>
            <a:r>
              <a:rPr lang="en-US"/>
              <a:t>Page </a:t>
            </a:r>
            <a:fld id="{866C5DAD-7524-994C-A6BA-A3A5EEF4EA53}" type="slidenum">
              <a:rPr lang="en-US"/>
              <a:pPr/>
              <a:t>1</a:t>
            </a:fld>
            <a:endParaRPr lang="en-US"/>
          </a:p>
        </p:txBody>
      </p:sp>
      <p:sp>
        <p:nvSpPr>
          <p:cNvPr id="16388" name="Rectangle 2"/>
          <p:cNvSpPr>
            <a:spLocks noGrp="1" noRot="1" noChangeAspect="1" noChangeArrowheads="1" noTextEdit="1"/>
          </p:cNvSpPr>
          <p:nvPr>
            <p:ph type="sldImg"/>
          </p:nvPr>
        </p:nvSpPr>
        <p:spPr>
          <a:xfrm>
            <a:off x="384175" y="701675"/>
            <a:ext cx="6165850" cy="3468688"/>
          </a:xfrm>
          <a:ln/>
        </p:spPr>
      </p:sp>
      <p:sp>
        <p:nvSpPr>
          <p:cNvPr id="16389" name="Rectangle 3"/>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a:lstStyle/>
          <a:p>
            <a:endParaRPr lang="en-US">
              <a:latin typeface="Times New Roman" charset="0"/>
              <a:ea typeface="ＭＳ Ｐゴシック" charset="0"/>
              <a:cs typeface="ＭＳ Ｐゴシック"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noChangeArrowheads="1"/>
          </p:cNvSpPr>
          <p:nvPr>
            <p:ph type="hdr" sz="quarter"/>
          </p:nvPr>
        </p:nvSpPr>
        <p:spPr>
          <a:ln/>
        </p:spPr>
        <p:txBody>
          <a:bodyPr/>
          <a:lstStyle/>
          <a:p>
            <a:r>
              <a:rPr lang="en-US" altLang="de-DE"/>
              <a:t>doc.: IEEE 802.15-&lt;doc#&gt;</a:t>
            </a:r>
          </a:p>
        </p:txBody>
      </p:sp>
      <p:sp>
        <p:nvSpPr>
          <p:cNvPr id="5" name="Rectangle 3"/>
          <p:cNvSpPr>
            <a:spLocks noGrp="1" noChangeArrowheads="1"/>
          </p:cNvSpPr>
          <p:nvPr>
            <p:ph type="dt" idx="1"/>
          </p:nvPr>
        </p:nvSpPr>
        <p:spPr>
          <a:ln/>
        </p:spPr>
        <p:txBody>
          <a:bodyPr/>
          <a:lstStyle/>
          <a:p>
            <a:r>
              <a:rPr lang="en-US" altLang="de-DE"/>
              <a:t>&lt;month year&gt;</a:t>
            </a:r>
          </a:p>
        </p:txBody>
      </p:sp>
      <p:sp>
        <p:nvSpPr>
          <p:cNvPr id="6" name="Rectangle 6"/>
          <p:cNvSpPr>
            <a:spLocks noGrp="1" noChangeArrowheads="1"/>
          </p:cNvSpPr>
          <p:nvPr>
            <p:ph type="ftr" sz="quarter" idx="4"/>
          </p:nvPr>
        </p:nvSpPr>
        <p:spPr>
          <a:ln/>
        </p:spPr>
        <p:txBody>
          <a:bodyPr/>
          <a:lstStyle/>
          <a:p>
            <a:pPr lvl="4"/>
            <a:r>
              <a:rPr lang="en-US" altLang="de-DE"/>
              <a:t>&lt;author&gt;, &lt;company&gt;</a:t>
            </a:r>
          </a:p>
        </p:txBody>
      </p:sp>
      <p:sp>
        <p:nvSpPr>
          <p:cNvPr id="7" name="Rectangle 7"/>
          <p:cNvSpPr>
            <a:spLocks noGrp="1" noChangeArrowheads="1"/>
          </p:cNvSpPr>
          <p:nvPr>
            <p:ph type="sldNum" sz="quarter" idx="5"/>
          </p:nvPr>
        </p:nvSpPr>
        <p:spPr>
          <a:ln/>
        </p:spPr>
        <p:txBody>
          <a:bodyPr/>
          <a:lstStyle/>
          <a:p>
            <a:r>
              <a:rPr lang="en-US" altLang="de-DE"/>
              <a:t>Page </a:t>
            </a:r>
            <a:fld id="{5235503D-2593-40A2-BFDD-4AED850549E3}" type="slidenum">
              <a:rPr lang="en-US" altLang="de-DE"/>
              <a:pPr/>
              <a:t>14</a:t>
            </a:fld>
            <a:endParaRPr lang="en-US" altLang="de-DE"/>
          </a:p>
        </p:txBody>
      </p:sp>
      <p:sp>
        <p:nvSpPr>
          <p:cNvPr id="24578" name="Rectangle 2"/>
          <p:cNvSpPr>
            <a:spLocks noGrp="1" noRot="1" noChangeAspect="1" noChangeArrowheads="1" noTextEdit="1"/>
          </p:cNvSpPr>
          <p:nvPr>
            <p:ph type="sldImg"/>
          </p:nvPr>
        </p:nvSpPr>
        <p:spPr>
          <a:xfrm>
            <a:off x="384175" y="701675"/>
            <a:ext cx="6165850" cy="3468688"/>
          </a:xfrm>
          <a:ln/>
        </p:spPr>
      </p:sp>
      <p:sp>
        <p:nvSpPr>
          <p:cNvPr id="24579" name="Rectangle 3"/>
          <p:cNvSpPr>
            <a:spLocks noGrp="1" noChangeArrowheads="1"/>
          </p:cNvSpPr>
          <p:nvPr>
            <p:ph type="body" idx="1"/>
          </p:nvPr>
        </p:nvSpPr>
        <p:spPr/>
        <p:txBody>
          <a:bodyPr/>
          <a:lstStyle/>
          <a:p>
            <a:endParaRPr lang="de-DE" altLang="de-DE"/>
          </a:p>
        </p:txBody>
      </p:sp>
    </p:spTree>
    <p:extLst>
      <p:ext uri="{BB962C8B-B14F-4D97-AF65-F5344CB8AC3E}">
        <p14:creationId xmlns:p14="http://schemas.microsoft.com/office/powerpoint/2010/main" val="427524781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E9741B1-C739-59CD-BAE3-C77B80A29CA5}"/>
            </a:ext>
          </a:extLst>
        </p:cNvPr>
        <p:cNvGrpSpPr/>
        <p:nvPr/>
      </p:nvGrpSpPr>
      <p:grpSpPr>
        <a:xfrm>
          <a:off x="0" y="0"/>
          <a:ext cx="0" cy="0"/>
          <a:chOff x="0" y="0"/>
          <a:chExt cx="0" cy="0"/>
        </a:xfrm>
      </p:grpSpPr>
      <p:sp>
        <p:nvSpPr>
          <p:cNvPr id="4" name="Rectangle 2">
            <a:extLst>
              <a:ext uri="{FF2B5EF4-FFF2-40B4-BE49-F238E27FC236}">
                <a16:creationId xmlns:a16="http://schemas.microsoft.com/office/drawing/2014/main" id="{88E5300E-0F4E-6382-7556-E2D572EFB777}"/>
              </a:ext>
            </a:extLst>
          </p:cNvPr>
          <p:cNvSpPr>
            <a:spLocks noGrp="1" noChangeArrowheads="1"/>
          </p:cNvSpPr>
          <p:nvPr>
            <p:ph type="hdr" sz="quarter"/>
          </p:nvPr>
        </p:nvSpPr>
        <p:spPr>
          <a:ln/>
        </p:spPr>
        <p:txBody>
          <a:bodyPr/>
          <a:lstStyle/>
          <a:p>
            <a:r>
              <a:rPr lang="en-US" altLang="de-DE"/>
              <a:t>doc.: IEEE 802.15-&lt;doc#&gt;</a:t>
            </a:r>
          </a:p>
        </p:txBody>
      </p:sp>
      <p:sp>
        <p:nvSpPr>
          <p:cNvPr id="5" name="Rectangle 3">
            <a:extLst>
              <a:ext uri="{FF2B5EF4-FFF2-40B4-BE49-F238E27FC236}">
                <a16:creationId xmlns:a16="http://schemas.microsoft.com/office/drawing/2014/main" id="{353BD194-D12A-234C-3665-7630371F775F}"/>
              </a:ext>
            </a:extLst>
          </p:cNvPr>
          <p:cNvSpPr>
            <a:spLocks noGrp="1" noChangeArrowheads="1"/>
          </p:cNvSpPr>
          <p:nvPr>
            <p:ph type="dt" idx="1"/>
          </p:nvPr>
        </p:nvSpPr>
        <p:spPr>
          <a:ln/>
        </p:spPr>
        <p:txBody>
          <a:bodyPr/>
          <a:lstStyle/>
          <a:p>
            <a:r>
              <a:rPr lang="en-US" altLang="de-DE"/>
              <a:t>&lt;month year&gt;</a:t>
            </a:r>
          </a:p>
        </p:txBody>
      </p:sp>
      <p:sp>
        <p:nvSpPr>
          <p:cNvPr id="6" name="Rectangle 6">
            <a:extLst>
              <a:ext uri="{FF2B5EF4-FFF2-40B4-BE49-F238E27FC236}">
                <a16:creationId xmlns:a16="http://schemas.microsoft.com/office/drawing/2014/main" id="{9E2A8EA2-86CC-78DD-BF5A-2D8A4323BDCC}"/>
              </a:ext>
            </a:extLst>
          </p:cNvPr>
          <p:cNvSpPr>
            <a:spLocks noGrp="1" noChangeArrowheads="1"/>
          </p:cNvSpPr>
          <p:nvPr>
            <p:ph type="ftr" sz="quarter" idx="4"/>
          </p:nvPr>
        </p:nvSpPr>
        <p:spPr>
          <a:ln/>
        </p:spPr>
        <p:txBody>
          <a:bodyPr/>
          <a:lstStyle/>
          <a:p>
            <a:pPr lvl="4"/>
            <a:r>
              <a:rPr lang="en-US" altLang="de-DE"/>
              <a:t>&lt;author&gt;, &lt;company&gt;</a:t>
            </a:r>
          </a:p>
        </p:txBody>
      </p:sp>
      <p:sp>
        <p:nvSpPr>
          <p:cNvPr id="7" name="Rectangle 7">
            <a:extLst>
              <a:ext uri="{FF2B5EF4-FFF2-40B4-BE49-F238E27FC236}">
                <a16:creationId xmlns:a16="http://schemas.microsoft.com/office/drawing/2014/main" id="{2560BEF7-B8AE-85FB-249E-E1E9A596CC55}"/>
              </a:ext>
            </a:extLst>
          </p:cNvPr>
          <p:cNvSpPr>
            <a:spLocks noGrp="1" noChangeArrowheads="1"/>
          </p:cNvSpPr>
          <p:nvPr>
            <p:ph type="sldNum" sz="quarter" idx="5"/>
          </p:nvPr>
        </p:nvSpPr>
        <p:spPr>
          <a:ln/>
        </p:spPr>
        <p:txBody>
          <a:bodyPr/>
          <a:lstStyle/>
          <a:p>
            <a:r>
              <a:rPr lang="en-US" altLang="de-DE"/>
              <a:t>Page </a:t>
            </a:r>
            <a:fld id="{5235503D-2593-40A2-BFDD-4AED850549E3}" type="slidenum">
              <a:rPr lang="en-US" altLang="de-DE"/>
              <a:pPr/>
              <a:t>15</a:t>
            </a:fld>
            <a:endParaRPr lang="en-US" altLang="de-DE"/>
          </a:p>
        </p:txBody>
      </p:sp>
      <p:sp>
        <p:nvSpPr>
          <p:cNvPr id="24578" name="Rectangle 2">
            <a:extLst>
              <a:ext uri="{FF2B5EF4-FFF2-40B4-BE49-F238E27FC236}">
                <a16:creationId xmlns:a16="http://schemas.microsoft.com/office/drawing/2014/main" id="{06063A00-1774-CC4D-03D5-6B9253D11899}"/>
              </a:ext>
            </a:extLst>
          </p:cNvPr>
          <p:cNvSpPr>
            <a:spLocks noGrp="1" noRot="1" noChangeAspect="1" noChangeArrowheads="1" noTextEdit="1"/>
          </p:cNvSpPr>
          <p:nvPr>
            <p:ph type="sldImg"/>
          </p:nvPr>
        </p:nvSpPr>
        <p:spPr>
          <a:xfrm>
            <a:off x="384175" y="701675"/>
            <a:ext cx="6165850" cy="3468688"/>
          </a:xfrm>
          <a:ln/>
        </p:spPr>
      </p:sp>
      <p:sp>
        <p:nvSpPr>
          <p:cNvPr id="24579" name="Rectangle 3">
            <a:extLst>
              <a:ext uri="{FF2B5EF4-FFF2-40B4-BE49-F238E27FC236}">
                <a16:creationId xmlns:a16="http://schemas.microsoft.com/office/drawing/2014/main" id="{8C65B3F9-AA32-AF42-8980-6313593071A7}"/>
              </a:ext>
            </a:extLst>
          </p:cNvPr>
          <p:cNvSpPr>
            <a:spLocks noGrp="1" noChangeArrowheads="1"/>
          </p:cNvSpPr>
          <p:nvPr>
            <p:ph type="body" idx="1"/>
          </p:nvPr>
        </p:nvSpPr>
        <p:spPr/>
        <p:txBody>
          <a:bodyPr/>
          <a:lstStyle/>
          <a:p>
            <a:endParaRPr lang="de-DE" altLang="de-DE"/>
          </a:p>
        </p:txBody>
      </p:sp>
    </p:spTree>
    <p:extLst>
      <p:ext uri="{BB962C8B-B14F-4D97-AF65-F5344CB8AC3E}">
        <p14:creationId xmlns:p14="http://schemas.microsoft.com/office/powerpoint/2010/main" val="29375695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A1658C9-CBCE-6130-DC09-77CDDB839DED}"/>
            </a:ext>
          </a:extLst>
        </p:cNvPr>
        <p:cNvGrpSpPr/>
        <p:nvPr/>
      </p:nvGrpSpPr>
      <p:grpSpPr>
        <a:xfrm>
          <a:off x="0" y="0"/>
          <a:ext cx="0" cy="0"/>
          <a:chOff x="0" y="0"/>
          <a:chExt cx="0" cy="0"/>
        </a:xfrm>
      </p:grpSpPr>
      <p:sp>
        <p:nvSpPr>
          <p:cNvPr id="4" name="Rectangle 2">
            <a:extLst>
              <a:ext uri="{FF2B5EF4-FFF2-40B4-BE49-F238E27FC236}">
                <a16:creationId xmlns:a16="http://schemas.microsoft.com/office/drawing/2014/main" id="{84BFFC64-A4A0-EC37-BB54-955BB3F468E4}"/>
              </a:ext>
            </a:extLst>
          </p:cNvPr>
          <p:cNvSpPr>
            <a:spLocks noGrp="1" noChangeArrowheads="1"/>
          </p:cNvSpPr>
          <p:nvPr>
            <p:ph type="hdr" sz="quarter"/>
          </p:nvPr>
        </p:nvSpPr>
        <p:spPr>
          <a:ln/>
        </p:spPr>
        <p:txBody>
          <a:bodyPr/>
          <a:lstStyle/>
          <a:p>
            <a:r>
              <a:rPr lang="en-US" altLang="de-DE"/>
              <a:t>doc.: IEEE 802.15-&lt;doc#&gt;</a:t>
            </a:r>
          </a:p>
        </p:txBody>
      </p:sp>
      <p:sp>
        <p:nvSpPr>
          <p:cNvPr id="5" name="Rectangle 3">
            <a:extLst>
              <a:ext uri="{FF2B5EF4-FFF2-40B4-BE49-F238E27FC236}">
                <a16:creationId xmlns:a16="http://schemas.microsoft.com/office/drawing/2014/main" id="{254E1116-469E-3669-6670-084DDAADDC21}"/>
              </a:ext>
            </a:extLst>
          </p:cNvPr>
          <p:cNvSpPr>
            <a:spLocks noGrp="1" noChangeArrowheads="1"/>
          </p:cNvSpPr>
          <p:nvPr>
            <p:ph type="dt" idx="1"/>
          </p:nvPr>
        </p:nvSpPr>
        <p:spPr>
          <a:ln/>
        </p:spPr>
        <p:txBody>
          <a:bodyPr/>
          <a:lstStyle/>
          <a:p>
            <a:r>
              <a:rPr lang="en-US" altLang="de-DE"/>
              <a:t>&lt;month year&gt;</a:t>
            </a:r>
          </a:p>
        </p:txBody>
      </p:sp>
      <p:sp>
        <p:nvSpPr>
          <p:cNvPr id="6" name="Rectangle 6">
            <a:extLst>
              <a:ext uri="{FF2B5EF4-FFF2-40B4-BE49-F238E27FC236}">
                <a16:creationId xmlns:a16="http://schemas.microsoft.com/office/drawing/2014/main" id="{21D69640-1AEF-C156-1B1C-5C6D5A219962}"/>
              </a:ext>
            </a:extLst>
          </p:cNvPr>
          <p:cNvSpPr>
            <a:spLocks noGrp="1" noChangeArrowheads="1"/>
          </p:cNvSpPr>
          <p:nvPr>
            <p:ph type="ftr" sz="quarter" idx="4"/>
          </p:nvPr>
        </p:nvSpPr>
        <p:spPr>
          <a:ln/>
        </p:spPr>
        <p:txBody>
          <a:bodyPr/>
          <a:lstStyle/>
          <a:p>
            <a:pPr lvl="4"/>
            <a:r>
              <a:rPr lang="en-US" altLang="de-DE"/>
              <a:t>&lt;author&gt;, &lt;company&gt;</a:t>
            </a:r>
          </a:p>
        </p:txBody>
      </p:sp>
      <p:sp>
        <p:nvSpPr>
          <p:cNvPr id="7" name="Rectangle 7">
            <a:extLst>
              <a:ext uri="{FF2B5EF4-FFF2-40B4-BE49-F238E27FC236}">
                <a16:creationId xmlns:a16="http://schemas.microsoft.com/office/drawing/2014/main" id="{9647319A-B8BF-EA17-1EA1-252A49BB8F8E}"/>
              </a:ext>
            </a:extLst>
          </p:cNvPr>
          <p:cNvSpPr>
            <a:spLocks noGrp="1" noChangeArrowheads="1"/>
          </p:cNvSpPr>
          <p:nvPr>
            <p:ph type="sldNum" sz="quarter" idx="5"/>
          </p:nvPr>
        </p:nvSpPr>
        <p:spPr>
          <a:ln/>
        </p:spPr>
        <p:txBody>
          <a:bodyPr/>
          <a:lstStyle/>
          <a:p>
            <a:r>
              <a:rPr lang="en-US" altLang="de-DE"/>
              <a:t>Page </a:t>
            </a:r>
            <a:fld id="{5235503D-2593-40A2-BFDD-4AED850549E3}" type="slidenum">
              <a:rPr lang="en-US" altLang="de-DE"/>
              <a:pPr/>
              <a:t>16</a:t>
            </a:fld>
            <a:endParaRPr lang="en-US" altLang="de-DE"/>
          </a:p>
        </p:txBody>
      </p:sp>
      <p:sp>
        <p:nvSpPr>
          <p:cNvPr id="24578" name="Rectangle 2">
            <a:extLst>
              <a:ext uri="{FF2B5EF4-FFF2-40B4-BE49-F238E27FC236}">
                <a16:creationId xmlns:a16="http://schemas.microsoft.com/office/drawing/2014/main" id="{A822FA99-A48F-D315-C382-5AB0F184AD04}"/>
              </a:ext>
            </a:extLst>
          </p:cNvPr>
          <p:cNvSpPr>
            <a:spLocks noGrp="1" noRot="1" noChangeAspect="1" noChangeArrowheads="1" noTextEdit="1"/>
          </p:cNvSpPr>
          <p:nvPr>
            <p:ph type="sldImg"/>
          </p:nvPr>
        </p:nvSpPr>
        <p:spPr>
          <a:xfrm>
            <a:off x="384175" y="701675"/>
            <a:ext cx="6165850" cy="3468688"/>
          </a:xfrm>
          <a:ln/>
        </p:spPr>
      </p:sp>
      <p:sp>
        <p:nvSpPr>
          <p:cNvPr id="24579" name="Rectangle 3">
            <a:extLst>
              <a:ext uri="{FF2B5EF4-FFF2-40B4-BE49-F238E27FC236}">
                <a16:creationId xmlns:a16="http://schemas.microsoft.com/office/drawing/2014/main" id="{1A43A883-23EA-F57A-E672-C6A4A866006A}"/>
              </a:ext>
            </a:extLst>
          </p:cNvPr>
          <p:cNvSpPr>
            <a:spLocks noGrp="1" noChangeArrowheads="1"/>
          </p:cNvSpPr>
          <p:nvPr>
            <p:ph type="body" idx="1"/>
          </p:nvPr>
        </p:nvSpPr>
        <p:spPr/>
        <p:txBody>
          <a:bodyPr/>
          <a:lstStyle/>
          <a:p>
            <a:endParaRPr lang="de-DE" altLang="de-DE"/>
          </a:p>
        </p:txBody>
      </p:sp>
    </p:spTree>
    <p:extLst>
      <p:ext uri="{BB962C8B-B14F-4D97-AF65-F5344CB8AC3E}">
        <p14:creationId xmlns:p14="http://schemas.microsoft.com/office/powerpoint/2010/main" val="63674843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6" name="Rectangle 6"/>
          <p:cNvSpPr>
            <a:spLocks noGrp="1" noChangeArrowheads="1"/>
          </p:cNvSpPr>
          <p:nvPr>
            <p:ph type="sldNum" sz="quarter" idx="12"/>
          </p:nvPr>
        </p:nvSpPr>
        <p:spPr>
          <a:ln/>
        </p:spPr>
        <p:txBody>
          <a:bodyPr/>
          <a:lstStyle>
            <a:lvl1pPr>
              <a:defRPr/>
            </a:lvl1pPr>
          </a:lstStyle>
          <a:p>
            <a:pPr>
              <a:defRPr/>
            </a:pPr>
            <a:r>
              <a:rPr lang="en-US"/>
              <a:t>Slide </a:t>
            </a:r>
            <a:fld id="{610FB486-AAD8-7A45-91E4-F1992B1AD250}" type="slidenum">
              <a:rPr lang="en-US"/>
              <a:pPr>
                <a:defRPr/>
              </a:pPr>
              <a:t>‹#›</a:t>
            </a:fld>
            <a:endParaRPr lang="en-US"/>
          </a:p>
        </p:txBody>
      </p:sp>
      <p:sp>
        <p:nvSpPr>
          <p:cNvPr id="7" name="Rectangle 5">
            <a:extLst>
              <a:ext uri="{FF2B5EF4-FFF2-40B4-BE49-F238E27FC236}">
                <a16:creationId xmlns:a16="http://schemas.microsoft.com/office/drawing/2014/main" id="{5B07D9AD-AE5C-4EB4-87E8-7441F9EDAC4D}"/>
              </a:ext>
            </a:extLst>
          </p:cNvPr>
          <p:cNvSpPr>
            <a:spLocks noGrp="1" noChangeArrowheads="1"/>
          </p:cNvSpPr>
          <p:nvPr>
            <p:ph type="ftr" sz="quarter" idx="11"/>
          </p:nvPr>
        </p:nvSpPr>
        <p:spPr>
          <a:xfrm>
            <a:off x="7315200" y="6475413"/>
            <a:ext cx="4165600" cy="182562"/>
          </a:xfrm>
          <a:prstGeom prst="rect">
            <a:avLst/>
          </a:prstGeom>
          <a:ln/>
        </p:spPr>
        <p:txBody>
          <a:bodyPr/>
          <a:lstStyle>
            <a:lvl1pPr>
              <a:defRPr/>
            </a:lvl1pPr>
          </a:lstStyle>
          <a:p>
            <a:pPr algn="r">
              <a:defRPr/>
            </a:pPr>
            <a:r>
              <a:rPr lang="en-US" dirty="0"/>
              <a:t>Phil Beecher (Wi-SUN Alliance)</a:t>
            </a:r>
          </a:p>
        </p:txBody>
      </p:sp>
    </p:spTree>
    <p:extLst>
      <p:ext uri="{BB962C8B-B14F-4D97-AF65-F5344CB8AC3E}">
        <p14:creationId xmlns:p14="http://schemas.microsoft.com/office/powerpoint/2010/main" val="19083538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5"/>
          <p:cNvSpPr>
            <a:spLocks noGrp="1" noChangeArrowheads="1"/>
          </p:cNvSpPr>
          <p:nvPr>
            <p:ph type="ftr" sz="quarter" idx="11"/>
          </p:nvPr>
        </p:nvSpPr>
        <p:spPr>
          <a:xfrm>
            <a:off x="7315200" y="6475413"/>
            <a:ext cx="4165600" cy="182562"/>
          </a:xfrm>
          <a:prstGeom prst="rect">
            <a:avLst/>
          </a:prstGeom>
          <a:ln/>
        </p:spPr>
        <p:txBody>
          <a:bodyPr/>
          <a:lstStyle>
            <a:lvl1pPr>
              <a:defRPr/>
            </a:lvl1pPr>
          </a:lstStyle>
          <a:p>
            <a:pPr algn="r">
              <a:defRPr/>
            </a:pPr>
            <a:r>
              <a:rPr lang="en-US" dirty="0"/>
              <a:t>Phil Beecher (Wi-SUN Alliance)</a:t>
            </a:r>
          </a:p>
        </p:txBody>
      </p:sp>
      <p:sp>
        <p:nvSpPr>
          <p:cNvPr id="6" name="Rectangle 6"/>
          <p:cNvSpPr>
            <a:spLocks noGrp="1" noChangeArrowheads="1"/>
          </p:cNvSpPr>
          <p:nvPr>
            <p:ph type="sldNum" sz="quarter" idx="12"/>
          </p:nvPr>
        </p:nvSpPr>
        <p:spPr>
          <a:ln/>
        </p:spPr>
        <p:txBody>
          <a:bodyPr/>
          <a:lstStyle>
            <a:lvl1pPr>
              <a:defRPr/>
            </a:lvl1pPr>
          </a:lstStyle>
          <a:p>
            <a:pPr>
              <a:defRPr/>
            </a:pPr>
            <a:r>
              <a:rPr lang="en-US"/>
              <a:t>Slide </a:t>
            </a:r>
            <a:fld id="{7415733E-E371-8944-98C6-8B637C4A033A}" type="slidenum">
              <a:rPr lang="en-US"/>
              <a:pPr>
                <a:defRPr/>
              </a:pPr>
              <a:t>‹#›</a:t>
            </a:fld>
            <a:endParaRPr lang="en-US"/>
          </a:p>
        </p:txBody>
      </p:sp>
    </p:spTree>
    <p:extLst>
      <p:ext uri="{BB962C8B-B14F-4D97-AF65-F5344CB8AC3E}">
        <p14:creationId xmlns:p14="http://schemas.microsoft.com/office/powerpoint/2010/main" val="14773649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5" name="Rectangle 5"/>
          <p:cNvSpPr>
            <a:spLocks noGrp="1" noChangeArrowheads="1"/>
          </p:cNvSpPr>
          <p:nvPr>
            <p:ph type="ftr" sz="quarter" idx="11"/>
          </p:nvPr>
        </p:nvSpPr>
        <p:spPr>
          <a:xfrm>
            <a:off x="7315200" y="6475413"/>
            <a:ext cx="4165600" cy="182562"/>
          </a:xfrm>
          <a:prstGeom prst="rect">
            <a:avLst/>
          </a:prstGeom>
          <a:ln/>
        </p:spPr>
        <p:txBody>
          <a:bodyPr/>
          <a:lstStyle>
            <a:lvl1pPr>
              <a:defRPr/>
            </a:lvl1pPr>
          </a:lstStyle>
          <a:p>
            <a:pPr algn="r">
              <a:defRPr/>
            </a:pPr>
            <a:r>
              <a:rPr lang="en-US" dirty="0"/>
              <a:t>Phil Beecher (Wi-SUN Alliance)</a:t>
            </a:r>
          </a:p>
        </p:txBody>
      </p:sp>
      <p:sp>
        <p:nvSpPr>
          <p:cNvPr id="6" name="Rectangle 6"/>
          <p:cNvSpPr>
            <a:spLocks noGrp="1" noChangeArrowheads="1"/>
          </p:cNvSpPr>
          <p:nvPr>
            <p:ph type="sldNum" sz="quarter" idx="12"/>
          </p:nvPr>
        </p:nvSpPr>
        <p:spPr>
          <a:ln/>
        </p:spPr>
        <p:txBody>
          <a:bodyPr/>
          <a:lstStyle>
            <a:lvl1pPr>
              <a:defRPr/>
            </a:lvl1pPr>
          </a:lstStyle>
          <a:p>
            <a:pPr>
              <a:defRPr/>
            </a:pPr>
            <a:r>
              <a:rPr lang="en-US"/>
              <a:t>Slide </a:t>
            </a:r>
            <a:fld id="{BFB76361-5C65-0D4B-B622-28E73D1018C7}" type="slidenum">
              <a:rPr lang="en-US"/>
              <a:pPr>
                <a:defRPr/>
              </a:pPr>
              <a:t>‹#›</a:t>
            </a:fld>
            <a:endParaRPr lang="en-US"/>
          </a:p>
        </p:txBody>
      </p:sp>
    </p:spTree>
    <p:extLst>
      <p:ext uri="{BB962C8B-B14F-4D97-AF65-F5344CB8AC3E}">
        <p14:creationId xmlns:p14="http://schemas.microsoft.com/office/powerpoint/2010/main" val="12384725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914400" y="1981200"/>
            <a:ext cx="508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981200"/>
            <a:ext cx="508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noChangeArrowheads="1"/>
          </p:cNvSpPr>
          <p:nvPr>
            <p:ph type="ftr" sz="quarter" idx="11"/>
          </p:nvPr>
        </p:nvSpPr>
        <p:spPr>
          <a:xfrm>
            <a:off x="7315200" y="6475413"/>
            <a:ext cx="4165600" cy="182562"/>
          </a:xfrm>
          <a:prstGeom prst="rect">
            <a:avLst/>
          </a:prstGeom>
          <a:ln/>
        </p:spPr>
        <p:txBody>
          <a:bodyPr/>
          <a:lstStyle>
            <a:lvl1pPr>
              <a:defRPr/>
            </a:lvl1pPr>
          </a:lstStyle>
          <a:p>
            <a:pPr algn="r">
              <a:defRPr/>
            </a:pPr>
            <a:r>
              <a:rPr lang="en-US" dirty="0"/>
              <a:t>Phil Beecher (Wi-SUN Alliance)</a:t>
            </a:r>
          </a:p>
        </p:txBody>
      </p:sp>
      <p:sp>
        <p:nvSpPr>
          <p:cNvPr id="7" name="Rectangle 6"/>
          <p:cNvSpPr>
            <a:spLocks noGrp="1" noChangeArrowheads="1"/>
          </p:cNvSpPr>
          <p:nvPr>
            <p:ph type="sldNum" sz="quarter" idx="12"/>
          </p:nvPr>
        </p:nvSpPr>
        <p:spPr>
          <a:ln/>
        </p:spPr>
        <p:txBody>
          <a:bodyPr/>
          <a:lstStyle>
            <a:lvl1pPr>
              <a:defRPr/>
            </a:lvl1pPr>
          </a:lstStyle>
          <a:p>
            <a:pPr>
              <a:defRPr/>
            </a:pPr>
            <a:r>
              <a:rPr lang="en-US"/>
              <a:t>Slide </a:t>
            </a:r>
            <a:fld id="{F813D194-DC58-0D48-B1D8-DF06EA9AC35A}" type="slidenum">
              <a:rPr lang="en-US"/>
              <a:pPr>
                <a:defRPr/>
              </a:pPr>
              <a:t>‹#›</a:t>
            </a:fld>
            <a:endParaRPr lang="en-US"/>
          </a:p>
        </p:txBody>
      </p:sp>
    </p:spTree>
    <p:extLst>
      <p:ext uri="{BB962C8B-B14F-4D97-AF65-F5344CB8AC3E}">
        <p14:creationId xmlns:p14="http://schemas.microsoft.com/office/powerpoint/2010/main" val="164740652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lvl1pPr>
              <a:defRPr/>
            </a:lvl1pPr>
          </a:lstStyle>
          <a:p>
            <a:r>
              <a:rPr lang="en-US" dirty="0"/>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Rectangle 5"/>
          <p:cNvSpPr>
            <a:spLocks noGrp="1" noChangeArrowheads="1"/>
          </p:cNvSpPr>
          <p:nvPr>
            <p:ph type="ftr" sz="quarter" idx="11"/>
          </p:nvPr>
        </p:nvSpPr>
        <p:spPr>
          <a:xfrm>
            <a:off x="7315200" y="6475413"/>
            <a:ext cx="4165600" cy="182562"/>
          </a:xfrm>
          <a:prstGeom prst="rect">
            <a:avLst/>
          </a:prstGeom>
          <a:ln/>
        </p:spPr>
        <p:txBody>
          <a:bodyPr/>
          <a:lstStyle>
            <a:lvl1pPr>
              <a:defRPr/>
            </a:lvl1pPr>
          </a:lstStyle>
          <a:p>
            <a:pPr algn="r">
              <a:defRPr/>
            </a:pPr>
            <a:r>
              <a:rPr lang="en-US" dirty="0"/>
              <a:t>Phil Beecher (Wi-SUN Alliance)</a:t>
            </a:r>
          </a:p>
        </p:txBody>
      </p:sp>
      <p:sp>
        <p:nvSpPr>
          <p:cNvPr id="9" name="Rectangle 6"/>
          <p:cNvSpPr>
            <a:spLocks noGrp="1" noChangeArrowheads="1"/>
          </p:cNvSpPr>
          <p:nvPr>
            <p:ph type="sldNum" sz="quarter" idx="12"/>
          </p:nvPr>
        </p:nvSpPr>
        <p:spPr>
          <a:ln/>
        </p:spPr>
        <p:txBody>
          <a:bodyPr/>
          <a:lstStyle>
            <a:lvl1pPr>
              <a:defRPr/>
            </a:lvl1pPr>
          </a:lstStyle>
          <a:p>
            <a:pPr>
              <a:defRPr/>
            </a:pPr>
            <a:r>
              <a:rPr lang="en-US"/>
              <a:t>Slide </a:t>
            </a:r>
            <a:fld id="{B9D54812-C8A6-0B4F-8842-5277823143D2}" type="slidenum">
              <a:rPr lang="en-US"/>
              <a:pPr>
                <a:defRPr/>
              </a:pPr>
              <a:t>‹#›</a:t>
            </a:fld>
            <a:endParaRPr lang="en-US"/>
          </a:p>
        </p:txBody>
      </p:sp>
    </p:spTree>
    <p:extLst>
      <p:ext uri="{BB962C8B-B14F-4D97-AF65-F5344CB8AC3E}">
        <p14:creationId xmlns:p14="http://schemas.microsoft.com/office/powerpoint/2010/main" val="213137888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5" name="Rectangle 6"/>
          <p:cNvSpPr>
            <a:spLocks noGrp="1" noChangeArrowheads="1"/>
          </p:cNvSpPr>
          <p:nvPr>
            <p:ph type="sldNum" sz="quarter" idx="12"/>
          </p:nvPr>
        </p:nvSpPr>
        <p:spPr>
          <a:ln/>
        </p:spPr>
        <p:txBody>
          <a:bodyPr/>
          <a:lstStyle>
            <a:lvl1pPr>
              <a:defRPr/>
            </a:lvl1pPr>
          </a:lstStyle>
          <a:p>
            <a:pPr>
              <a:defRPr/>
            </a:pPr>
            <a:r>
              <a:rPr lang="en-US"/>
              <a:t>Slide </a:t>
            </a:r>
            <a:fld id="{44D6F7E7-F846-9C47-8234-F22A6D728C69}" type="slidenum">
              <a:rPr lang="en-US"/>
              <a:pPr>
                <a:defRPr/>
              </a:pPr>
              <a:t>‹#›</a:t>
            </a:fld>
            <a:endParaRPr lang="en-US"/>
          </a:p>
        </p:txBody>
      </p:sp>
      <p:sp>
        <p:nvSpPr>
          <p:cNvPr id="3" name="Rectangle 5">
            <a:extLst>
              <a:ext uri="{FF2B5EF4-FFF2-40B4-BE49-F238E27FC236}">
                <a16:creationId xmlns:a16="http://schemas.microsoft.com/office/drawing/2014/main" id="{5C13CC33-2033-9EF6-9D68-DA26E20C07D3}"/>
              </a:ext>
            </a:extLst>
          </p:cNvPr>
          <p:cNvSpPr>
            <a:spLocks noGrp="1" noChangeArrowheads="1"/>
          </p:cNvSpPr>
          <p:nvPr>
            <p:ph type="ftr" sz="quarter" idx="11"/>
          </p:nvPr>
        </p:nvSpPr>
        <p:spPr>
          <a:xfrm>
            <a:off x="7315200" y="6475413"/>
            <a:ext cx="4165600" cy="182562"/>
          </a:xfrm>
          <a:prstGeom prst="rect">
            <a:avLst/>
          </a:prstGeom>
          <a:ln/>
        </p:spPr>
        <p:txBody>
          <a:bodyPr/>
          <a:lstStyle>
            <a:lvl1pPr>
              <a:defRPr/>
            </a:lvl1pPr>
          </a:lstStyle>
          <a:p>
            <a:pPr algn="r">
              <a:defRPr/>
            </a:pPr>
            <a:r>
              <a:rPr lang="en-US" dirty="0"/>
              <a:t>Phil Beecher (Wi-SUN Alliance)</a:t>
            </a:r>
          </a:p>
        </p:txBody>
      </p:sp>
    </p:spTree>
    <p:extLst>
      <p:ext uri="{BB962C8B-B14F-4D97-AF65-F5344CB8AC3E}">
        <p14:creationId xmlns:p14="http://schemas.microsoft.com/office/powerpoint/2010/main" val="18058207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Rectangle 6"/>
          <p:cNvSpPr>
            <a:spLocks noGrp="1" noChangeArrowheads="1"/>
          </p:cNvSpPr>
          <p:nvPr>
            <p:ph type="sldNum" sz="quarter" idx="12"/>
          </p:nvPr>
        </p:nvSpPr>
        <p:spPr>
          <a:ln/>
        </p:spPr>
        <p:txBody>
          <a:bodyPr/>
          <a:lstStyle>
            <a:lvl1pPr>
              <a:defRPr/>
            </a:lvl1pPr>
          </a:lstStyle>
          <a:p>
            <a:pPr>
              <a:defRPr/>
            </a:pPr>
            <a:r>
              <a:rPr lang="en-US"/>
              <a:t>Slide </a:t>
            </a:r>
            <a:fld id="{03628903-88D7-C74D-8D58-8597ECE2BB7F}" type="slidenum">
              <a:rPr lang="en-US"/>
              <a:pPr>
                <a:defRPr/>
              </a:pPr>
              <a:t>‹#›</a:t>
            </a:fld>
            <a:endParaRPr lang="en-US"/>
          </a:p>
        </p:txBody>
      </p:sp>
      <p:sp>
        <p:nvSpPr>
          <p:cNvPr id="2" name="Rectangle 5">
            <a:extLst>
              <a:ext uri="{FF2B5EF4-FFF2-40B4-BE49-F238E27FC236}">
                <a16:creationId xmlns:a16="http://schemas.microsoft.com/office/drawing/2014/main" id="{C58AAC64-B14F-3DEE-BCB4-E7E23D517354}"/>
              </a:ext>
            </a:extLst>
          </p:cNvPr>
          <p:cNvSpPr>
            <a:spLocks noGrp="1" noChangeArrowheads="1"/>
          </p:cNvSpPr>
          <p:nvPr>
            <p:ph type="ftr" sz="quarter" idx="11"/>
          </p:nvPr>
        </p:nvSpPr>
        <p:spPr>
          <a:xfrm>
            <a:off x="7315200" y="6475413"/>
            <a:ext cx="4165600" cy="182562"/>
          </a:xfrm>
          <a:prstGeom prst="rect">
            <a:avLst/>
          </a:prstGeom>
          <a:ln/>
        </p:spPr>
        <p:txBody>
          <a:bodyPr/>
          <a:lstStyle>
            <a:lvl1pPr>
              <a:defRPr/>
            </a:lvl1pPr>
          </a:lstStyle>
          <a:p>
            <a:pPr algn="r">
              <a:defRPr/>
            </a:pPr>
            <a:r>
              <a:rPr lang="en-US" dirty="0"/>
              <a:t>Phil Beecher (Wi-SUN Alliance)</a:t>
            </a:r>
          </a:p>
        </p:txBody>
      </p:sp>
    </p:spTree>
    <p:extLst>
      <p:ext uri="{BB962C8B-B14F-4D97-AF65-F5344CB8AC3E}">
        <p14:creationId xmlns:p14="http://schemas.microsoft.com/office/powerpoint/2010/main" val="56471871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userDrawn="1">
  <p:cSld name="Headline Bluebar Title and Content">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2EB96BBA-3FDF-3E2F-E9C1-C0C8307280A0}"/>
              </a:ext>
            </a:extLst>
          </p:cNvPr>
          <p:cNvSpPr/>
          <p:nvPr/>
        </p:nvSpPr>
        <p:spPr>
          <a:xfrm>
            <a:off x="615245" y="823386"/>
            <a:ext cx="1608667" cy="80433"/>
          </a:xfrm>
          <a:prstGeom prst="rect">
            <a:avLst/>
          </a:prstGeom>
          <a:solidFill>
            <a:schemeClr val="accent1"/>
          </a:solidFill>
        </p:spPr>
        <p:style>
          <a:lnRef idx="1">
            <a:schemeClr val="accent1"/>
          </a:lnRef>
          <a:fillRef idx="3">
            <a:schemeClr val="accent1"/>
          </a:fillRef>
          <a:effectRef idx="2">
            <a:schemeClr val="accent1"/>
          </a:effectRef>
          <a:fontRef idx="minor">
            <a:schemeClr val="lt1"/>
          </a:fontRef>
        </p:style>
        <p:txBody>
          <a:bodyPr anchor="ctr"/>
          <a:lstStyle/>
          <a:p>
            <a:pPr algn="ctr" eaLnBrk="1" fontAlgn="auto" hangingPunct="1">
              <a:spcBef>
                <a:spcPts val="0"/>
              </a:spcBef>
              <a:spcAft>
                <a:spcPts val="0"/>
              </a:spcAft>
              <a:defRPr/>
            </a:pPr>
            <a:endParaRPr lang="en-US" sz="1400" dirty="0"/>
          </a:p>
        </p:txBody>
      </p:sp>
      <p:pic>
        <p:nvPicPr>
          <p:cNvPr id="5" name="Picture 6">
            <a:extLst>
              <a:ext uri="{FF2B5EF4-FFF2-40B4-BE49-F238E27FC236}">
                <a16:creationId xmlns:a16="http://schemas.microsoft.com/office/drawing/2014/main" id="{8074D166-1266-3EEB-946A-0B58F184C291}"/>
              </a:ext>
            </a:extLst>
          </p:cNvPr>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10617201" y="6280152"/>
            <a:ext cx="979312" cy="21378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7">
            <a:extLst>
              <a:ext uri="{FF2B5EF4-FFF2-40B4-BE49-F238E27FC236}">
                <a16:creationId xmlns:a16="http://schemas.microsoft.com/office/drawing/2014/main" id="{597D5567-8BCA-3E6B-5A39-22B4B882AC76}"/>
              </a:ext>
            </a:extLst>
          </p:cNvPr>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609602" y="6267452"/>
            <a:ext cx="2094089" cy="28786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lvl1pPr>
              <a:defRPr b="1" cap="none" baseline="0">
                <a:solidFill>
                  <a:schemeClr val="tx1"/>
                </a:solidFill>
              </a:defRPr>
            </a:lvl1pPr>
            <a:lvl2pPr>
              <a:spcBef>
                <a:spcPts val="600"/>
              </a:spcBef>
              <a:defRPr>
                <a:latin typeface="Calibri" panose="020F0502020204030204" pitchFamily="34" charset="0"/>
                <a:cs typeface="Calibri" panose="020F0502020204030204" pitchFamily="34" charset="0"/>
              </a:defRPr>
            </a:lvl2pPr>
            <a:lvl3pPr>
              <a:defRPr>
                <a:latin typeface="Calibri" panose="020F0502020204030204" pitchFamily="34" charset="0"/>
                <a:cs typeface="Calibri" panose="020F0502020204030204" pitchFamily="34" charset="0"/>
              </a:defRPr>
            </a:lvl3pPr>
            <a:lvl4pPr marL="285744" indent="-171446">
              <a:buFont typeface="Lucida Grande"/>
              <a:buChar char="﹣"/>
              <a:defRPr>
                <a:latin typeface="Calibri" panose="020F0502020204030204" pitchFamily="34" charset="0"/>
                <a:cs typeface="Calibri" panose="020F0502020204030204" pitchFamily="34" charset="0"/>
              </a:defRPr>
            </a:lvl4pPr>
            <a:lvl5pPr marL="398453" indent="-109536" defTabSz="684196">
              <a:buFont typeface="Lucida Grande"/>
              <a:buChar char="･"/>
              <a:tabLst/>
              <a:defRPr>
                <a:latin typeface="Calibri" panose="020F0502020204030204" pitchFamily="34" charset="0"/>
                <a:cs typeface="Calibri" panose="020F0502020204030204" pitchFamily="34" charset="0"/>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198484984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914400" y="685800"/>
            <a:ext cx="10363200" cy="10668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92075" tIns="46038" rIns="92075" bIns="46038" numCol="1" anchor="ctr" anchorCtr="0" compatLnSpc="1">
            <a:prstTxWarp prst="textNoShape">
              <a:avLst/>
            </a:prstTxWarp>
          </a:bodyPr>
          <a:lstStyle/>
          <a:p>
            <a:pPr lvl="0"/>
            <a:r>
              <a:rPr lang="en-US"/>
              <a:t>Click to edit Master title style</a:t>
            </a:r>
          </a:p>
        </p:txBody>
      </p:sp>
      <p:sp>
        <p:nvSpPr>
          <p:cNvPr id="1027" name="Rectangle 3"/>
          <p:cNvSpPr>
            <a:spLocks noGrp="1" noChangeArrowheads="1"/>
          </p:cNvSpPr>
          <p:nvPr>
            <p:ph type="body" idx="1"/>
          </p:nvPr>
        </p:nvSpPr>
        <p:spPr bwMode="auto">
          <a:xfrm>
            <a:off x="914400" y="1981200"/>
            <a:ext cx="10363200" cy="41148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92075" tIns="46038" rIns="92075" bIns="46038" numCol="1" anchor="t" anchorCtr="0" compatLnSpc="1">
            <a:prstTxWarp prst="textNoShape">
              <a:avLst/>
            </a:prstTxWarp>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30" name="Rectangle 6"/>
          <p:cNvSpPr>
            <a:spLocks noGrp="1" noChangeArrowheads="1"/>
          </p:cNvSpPr>
          <p:nvPr>
            <p:ph type="sldNum" sz="quarter" idx="4"/>
          </p:nvPr>
        </p:nvSpPr>
        <p:spPr bwMode="auto">
          <a:xfrm>
            <a:off x="5879100" y="6475413"/>
            <a:ext cx="535403" cy="184666"/>
          </a:xfrm>
          <a:prstGeom prst="rect">
            <a:avLst/>
          </a:prstGeom>
          <a:noFill/>
          <a:ln w="9525">
            <a:noFill/>
            <a:miter lim="800000"/>
            <a:headEnd/>
            <a:tailEnd/>
          </a:ln>
          <a:effectLst/>
        </p:spPr>
        <p:txBody>
          <a:bodyPr vert="horz" wrap="none" lIns="0" tIns="0" rIns="0" bIns="0" numCol="1" anchor="t" anchorCtr="0" compatLnSpc="1">
            <a:prstTxWarp prst="textNoShape">
              <a:avLst/>
            </a:prstTxWarp>
            <a:spAutoFit/>
          </a:bodyPr>
          <a:lstStyle>
            <a:lvl1pPr algn="ctr" eaLnBrk="0" hangingPunct="0">
              <a:defRPr>
                <a:latin typeface="+mj-lt"/>
                <a:ea typeface="ＭＳ Ｐゴシック" pitchFamily="-65" charset="-128"/>
                <a:cs typeface="Calibri" panose="020F0502020204030204" pitchFamily="34" charset="0"/>
              </a:defRPr>
            </a:lvl1pPr>
          </a:lstStyle>
          <a:p>
            <a:pPr>
              <a:defRPr/>
            </a:pPr>
            <a:r>
              <a:rPr lang="en-US" dirty="0"/>
              <a:t>Slide </a:t>
            </a:r>
            <a:fld id="{AD8365B0-1DCB-374B-8D2E-32E02956BE58}" type="slidenum">
              <a:rPr lang="en-US" smtClean="0"/>
              <a:pPr>
                <a:defRPr/>
              </a:pPr>
              <a:t>‹#›</a:t>
            </a:fld>
            <a:endParaRPr lang="en-US" dirty="0"/>
          </a:p>
        </p:txBody>
      </p:sp>
      <p:sp>
        <p:nvSpPr>
          <p:cNvPr id="1031" name="Rectangle 7"/>
          <p:cNvSpPr>
            <a:spLocks noChangeArrowheads="1"/>
          </p:cNvSpPr>
          <p:nvPr/>
        </p:nvSpPr>
        <p:spPr bwMode="auto">
          <a:xfrm>
            <a:off x="5994400" y="229056"/>
            <a:ext cx="5283200" cy="215444"/>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lIns="0" tIns="0" rIns="0" bIns="0" anchor="b">
            <a:spAutoFit/>
          </a:bodyPr>
          <a:lstStyle/>
          <a:p>
            <a:pPr marL="0" lvl="4" algn="r" eaLnBrk="0" hangingPunct="0"/>
            <a:r>
              <a:rPr lang="en-US" sz="1400" b="0" dirty="0">
                <a:latin typeface="+mj-lt"/>
                <a:cs typeface="Calibri" panose="020F0502020204030204" pitchFamily="34" charset="0"/>
              </a:rPr>
              <a:t>doc #:</a:t>
            </a:r>
            <a:r>
              <a:rPr lang="en-GB" sz="1400" b="0" i="0" kern="1200" dirty="0">
                <a:solidFill>
                  <a:schemeClr val="tx1"/>
                </a:solidFill>
                <a:effectLst/>
                <a:latin typeface="+mj-lt"/>
                <a:ea typeface="ＭＳ Ｐゴシック" charset="0"/>
                <a:cs typeface="ＭＳ Ｐゴシック" charset="0"/>
              </a:rPr>
              <a:t>15-25-0433-00-04ad</a:t>
            </a:r>
            <a:r>
              <a:rPr lang="en-GB" sz="1400" b="0" i="0" dirty="0">
                <a:solidFill>
                  <a:srgbClr val="000000"/>
                </a:solidFill>
                <a:effectLst/>
                <a:latin typeface="+mj-lt"/>
              </a:rPr>
              <a:t>4ad</a:t>
            </a:r>
            <a:endParaRPr lang="en-US" sz="1400" b="0" dirty="0">
              <a:latin typeface="+mj-lt"/>
              <a:cs typeface="Calibri" panose="020F0502020204030204" pitchFamily="34" charset="0"/>
            </a:endParaRPr>
          </a:p>
        </p:txBody>
      </p:sp>
      <p:sp>
        <p:nvSpPr>
          <p:cNvPr id="1033" name="Rectangle 9"/>
          <p:cNvSpPr>
            <a:spLocks noChangeArrowheads="1"/>
          </p:cNvSpPr>
          <p:nvPr/>
        </p:nvSpPr>
        <p:spPr bwMode="auto">
          <a:xfrm>
            <a:off x="914400" y="6475413"/>
            <a:ext cx="948267" cy="184666"/>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lIns="0" tIns="0" rIns="0" bIns="0">
            <a:spAutoFit/>
          </a:bodyPr>
          <a:lstStyle/>
          <a:p>
            <a:pPr eaLnBrk="0" hangingPunct="0"/>
            <a:r>
              <a:rPr lang="en-US" sz="1200" dirty="0">
                <a:latin typeface="+mj-lt"/>
                <a:cs typeface="Calibri" panose="020F0502020204030204" pitchFamily="34" charset="0"/>
              </a:rPr>
              <a:t>Submission</a:t>
            </a:r>
          </a:p>
        </p:txBody>
      </p:sp>
      <p:sp>
        <p:nvSpPr>
          <p:cNvPr id="1034" name="Line 10"/>
          <p:cNvSpPr>
            <a:spLocks noChangeShapeType="1"/>
          </p:cNvSpPr>
          <p:nvPr/>
        </p:nvSpPr>
        <p:spPr bwMode="auto">
          <a:xfrm>
            <a:off x="914400" y="6477000"/>
            <a:ext cx="10464800" cy="0"/>
          </a:xfrm>
          <a:prstGeom prst="line">
            <a:avLst/>
          </a:prstGeom>
          <a:noFill/>
          <a:ln w="12700">
            <a:solidFill>
              <a:schemeClr val="tx1"/>
            </a:solidFill>
            <a:round/>
            <a:headEnd type="none" w="sm" len="sm"/>
            <a:tailEnd type="none" w="sm" len="sm"/>
          </a:ln>
          <a:extLst>
            <a:ext uri="{909E8E84-426E-40dd-AFC4-6F175D3DCCD1}">
              <a14:hiddenFill xmlns="" xmlns:a14="http://schemas.microsoft.com/office/drawing/2010/main">
                <a:noFill/>
              </a14:hiddenFill>
            </a:ext>
          </a:extLst>
        </p:spPr>
        <p:txBody>
          <a:bodyPr wrap="none" anchor="ctr"/>
          <a:lstStyle/>
          <a:p>
            <a:endParaRPr lang="en-US" sz="1200"/>
          </a:p>
        </p:txBody>
      </p:sp>
      <p:sp>
        <p:nvSpPr>
          <p:cNvPr id="11" name="Rectangle 5">
            <a:extLst>
              <a:ext uri="{FF2B5EF4-FFF2-40B4-BE49-F238E27FC236}">
                <a16:creationId xmlns:a16="http://schemas.microsoft.com/office/drawing/2014/main" id="{C6AE45B6-7BA4-4329-AA29-8E094456F97C}"/>
              </a:ext>
            </a:extLst>
          </p:cNvPr>
          <p:cNvSpPr>
            <a:spLocks noGrp="1" noChangeArrowheads="1"/>
          </p:cNvSpPr>
          <p:nvPr>
            <p:ph type="ftr" sz="quarter" idx="3"/>
          </p:nvPr>
        </p:nvSpPr>
        <p:spPr>
          <a:xfrm>
            <a:off x="7315200" y="6473309"/>
            <a:ext cx="3962400" cy="184666"/>
          </a:xfrm>
          <a:prstGeom prst="rect">
            <a:avLst/>
          </a:prstGeom>
          <a:ln/>
        </p:spPr>
        <p:txBody>
          <a:bodyPr tIns="0" bIns="0"/>
          <a:lstStyle>
            <a:lvl1pPr>
              <a:defRPr>
                <a:latin typeface="+mj-lt"/>
                <a:cs typeface="Calibri" panose="020F0502020204030204" pitchFamily="34" charset="0"/>
              </a:defRPr>
            </a:lvl1pPr>
          </a:lstStyle>
          <a:p>
            <a:pPr algn="r">
              <a:defRPr/>
            </a:pPr>
            <a:r>
              <a:rPr lang="en-US" dirty="0"/>
              <a:t>Phil Beecher (Wi-SUN Alliance)</a:t>
            </a:r>
          </a:p>
        </p:txBody>
      </p:sp>
      <p:sp>
        <p:nvSpPr>
          <p:cNvPr id="13" name="Rectangle 7">
            <a:extLst>
              <a:ext uri="{FF2B5EF4-FFF2-40B4-BE49-F238E27FC236}">
                <a16:creationId xmlns:a16="http://schemas.microsoft.com/office/drawing/2014/main" id="{3CB784B2-5860-4B3C-BF6D-C8234231458E}"/>
              </a:ext>
            </a:extLst>
          </p:cNvPr>
          <p:cNvSpPr>
            <a:spLocks noChangeArrowheads="1"/>
          </p:cNvSpPr>
          <p:nvPr userDrawn="1"/>
        </p:nvSpPr>
        <p:spPr bwMode="auto">
          <a:xfrm>
            <a:off x="914400" y="229056"/>
            <a:ext cx="2641600" cy="215444"/>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lIns="0" tIns="0" rIns="0" bIns="0" anchor="b">
            <a:spAutoFit/>
          </a:bodyPr>
          <a:lstStyle/>
          <a:p>
            <a:pPr marL="0" lvl="4" algn="l" eaLnBrk="0" hangingPunct="0"/>
            <a:r>
              <a:rPr lang="en-US" sz="1400" b="0" dirty="0">
                <a:latin typeface="+mj-lt"/>
                <a:cs typeface="Calibri" panose="020F0502020204030204" pitchFamily="34" charset="0"/>
              </a:rPr>
              <a:t>September 2025</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Lst>
  <p:hf hdr="0"/>
  <p:txStyles>
    <p:titleStyle>
      <a:lvl1pPr algn="ctr" rtl="0" eaLnBrk="0" fontAlgn="base" hangingPunct="0">
        <a:spcBef>
          <a:spcPct val="0"/>
        </a:spcBef>
        <a:spcAft>
          <a:spcPct val="0"/>
        </a:spcAft>
        <a:defRPr sz="3600">
          <a:solidFill>
            <a:schemeClr val="tx2"/>
          </a:solidFill>
          <a:latin typeface="+mj-lt"/>
          <a:ea typeface="ＭＳ Ｐゴシック" pitchFamily="-65" charset="-128"/>
          <a:cs typeface="ＭＳ Ｐゴシック" pitchFamily="-65" charset="-128"/>
        </a:defRPr>
      </a:lvl1pPr>
      <a:lvl2pPr algn="ctr" rtl="0" eaLnBrk="0" fontAlgn="base" hangingPunct="0">
        <a:spcBef>
          <a:spcPct val="0"/>
        </a:spcBef>
        <a:spcAft>
          <a:spcPct val="0"/>
        </a:spcAft>
        <a:defRPr sz="3600">
          <a:solidFill>
            <a:schemeClr val="tx2"/>
          </a:solidFill>
          <a:latin typeface="Times New Roman" pitchFamily="-109" charset="0"/>
          <a:ea typeface="ＭＳ Ｐゴシック" pitchFamily="-65" charset="-128"/>
          <a:cs typeface="ＭＳ Ｐゴシック" pitchFamily="-65" charset="-128"/>
        </a:defRPr>
      </a:lvl2pPr>
      <a:lvl3pPr algn="ctr" rtl="0" eaLnBrk="0" fontAlgn="base" hangingPunct="0">
        <a:spcBef>
          <a:spcPct val="0"/>
        </a:spcBef>
        <a:spcAft>
          <a:spcPct val="0"/>
        </a:spcAft>
        <a:defRPr sz="3600">
          <a:solidFill>
            <a:schemeClr val="tx2"/>
          </a:solidFill>
          <a:latin typeface="Times New Roman" pitchFamily="-109" charset="0"/>
          <a:ea typeface="ＭＳ Ｐゴシック" pitchFamily="-65" charset="-128"/>
          <a:cs typeface="ＭＳ Ｐゴシック" pitchFamily="-65" charset="-128"/>
        </a:defRPr>
      </a:lvl3pPr>
      <a:lvl4pPr algn="ctr" rtl="0" eaLnBrk="0" fontAlgn="base" hangingPunct="0">
        <a:spcBef>
          <a:spcPct val="0"/>
        </a:spcBef>
        <a:spcAft>
          <a:spcPct val="0"/>
        </a:spcAft>
        <a:defRPr sz="3600">
          <a:solidFill>
            <a:schemeClr val="tx2"/>
          </a:solidFill>
          <a:latin typeface="Times New Roman" pitchFamily="-109" charset="0"/>
          <a:ea typeface="ＭＳ Ｐゴシック" pitchFamily="-65" charset="-128"/>
          <a:cs typeface="ＭＳ Ｐゴシック" pitchFamily="-65" charset="-128"/>
        </a:defRPr>
      </a:lvl4pPr>
      <a:lvl5pPr algn="ctr" rtl="0" eaLnBrk="0" fontAlgn="base" hangingPunct="0">
        <a:spcBef>
          <a:spcPct val="0"/>
        </a:spcBef>
        <a:spcAft>
          <a:spcPct val="0"/>
        </a:spcAft>
        <a:defRPr sz="3600">
          <a:solidFill>
            <a:schemeClr val="tx2"/>
          </a:solidFill>
          <a:latin typeface="Times New Roman" pitchFamily="-109" charset="0"/>
          <a:ea typeface="ＭＳ Ｐゴシック" pitchFamily="-65" charset="-128"/>
          <a:cs typeface="ＭＳ Ｐゴシック" pitchFamily="-65" charset="-128"/>
        </a:defRPr>
      </a:lvl5pPr>
      <a:lvl6pPr marL="457200" algn="ctr" rtl="0" eaLnBrk="0" fontAlgn="base" hangingPunct="0">
        <a:spcBef>
          <a:spcPct val="0"/>
        </a:spcBef>
        <a:spcAft>
          <a:spcPct val="0"/>
        </a:spcAft>
        <a:defRPr sz="3600">
          <a:solidFill>
            <a:schemeClr val="tx2"/>
          </a:solidFill>
          <a:latin typeface="Times New Roman" pitchFamily="-109" charset="0"/>
        </a:defRPr>
      </a:lvl6pPr>
      <a:lvl7pPr marL="914400" algn="ctr" rtl="0" eaLnBrk="0" fontAlgn="base" hangingPunct="0">
        <a:spcBef>
          <a:spcPct val="0"/>
        </a:spcBef>
        <a:spcAft>
          <a:spcPct val="0"/>
        </a:spcAft>
        <a:defRPr sz="3600">
          <a:solidFill>
            <a:schemeClr val="tx2"/>
          </a:solidFill>
          <a:latin typeface="Times New Roman" pitchFamily="-109" charset="0"/>
        </a:defRPr>
      </a:lvl7pPr>
      <a:lvl8pPr marL="1371600" algn="ctr" rtl="0" eaLnBrk="0" fontAlgn="base" hangingPunct="0">
        <a:spcBef>
          <a:spcPct val="0"/>
        </a:spcBef>
        <a:spcAft>
          <a:spcPct val="0"/>
        </a:spcAft>
        <a:defRPr sz="3600">
          <a:solidFill>
            <a:schemeClr val="tx2"/>
          </a:solidFill>
          <a:latin typeface="Times New Roman" pitchFamily="-109" charset="0"/>
        </a:defRPr>
      </a:lvl8pPr>
      <a:lvl9pPr marL="1828800" algn="ctr" rtl="0" eaLnBrk="0" fontAlgn="base" hangingPunct="0">
        <a:spcBef>
          <a:spcPct val="0"/>
        </a:spcBef>
        <a:spcAft>
          <a:spcPct val="0"/>
        </a:spcAft>
        <a:defRPr sz="3600">
          <a:solidFill>
            <a:schemeClr val="tx2"/>
          </a:solidFill>
          <a:latin typeface="Times New Roman" pitchFamily="-109"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ＭＳ Ｐゴシック" pitchFamily="-65" charset="-128"/>
          <a:cs typeface="ＭＳ Ｐゴシック" pitchFamily="-65" charset="-128"/>
        </a:defRPr>
      </a:lvl1pPr>
      <a:lvl2pPr marL="742950" indent="-285750" algn="l" rtl="0" eaLnBrk="0" fontAlgn="base" hangingPunct="0">
        <a:spcBef>
          <a:spcPct val="20000"/>
        </a:spcBef>
        <a:spcAft>
          <a:spcPct val="0"/>
        </a:spcAft>
        <a:buChar char="–"/>
        <a:defRPr sz="2800">
          <a:solidFill>
            <a:schemeClr val="tx1"/>
          </a:solidFill>
          <a:latin typeface="+mn-lt"/>
          <a:ea typeface="ＭＳ Ｐゴシック" pitchFamily="-109" charset="-128"/>
        </a:defRPr>
      </a:lvl2pPr>
      <a:lvl3pPr marL="1085850" indent="-228600" algn="l" rtl="0" eaLnBrk="0" fontAlgn="base" hangingPunct="0">
        <a:spcBef>
          <a:spcPct val="20000"/>
        </a:spcBef>
        <a:spcAft>
          <a:spcPct val="0"/>
        </a:spcAft>
        <a:buChar char="•"/>
        <a:defRPr sz="2400">
          <a:solidFill>
            <a:schemeClr val="tx1"/>
          </a:solidFill>
          <a:latin typeface="+mn-lt"/>
          <a:ea typeface="ＭＳ Ｐゴシック" pitchFamily="-109" charset="-128"/>
        </a:defRPr>
      </a:lvl3pPr>
      <a:lvl4pPr marL="1428750" indent="-228600" algn="l" rtl="0" eaLnBrk="0" fontAlgn="base" hangingPunct="0">
        <a:spcBef>
          <a:spcPct val="20000"/>
        </a:spcBef>
        <a:spcAft>
          <a:spcPct val="0"/>
        </a:spcAft>
        <a:buChar char="–"/>
        <a:defRPr sz="2000">
          <a:solidFill>
            <a:schemeClr val="tx1"/>
          </a:solidFill>
          <a:latin typeface="+mn-lt"/>
          <a:ea typeface="ＭＳ Ｐゴシック" pitchFamily="-109" charset="-128"/>
        </a:defRPr>
      </a:lvl4pPr>
      <a:lvl5pPr marL="1771650" indent="-228600" algn="l" rtl="0" eaLnBrk="0" fontAlgn="base" hangingPunct="0">
        <a:spcBef>
          <a:spcPct val="20000"/>
        </a:spcBef>
        <a:spcAft>
          <a:spcPct val="0"/>
        </a:spcAft>
        <a:buChar char="•"/>
        <a:defRPr sz="2000">
          <a:solidFill>
            <a:schemeClr val="tx1"/>
          </a:solidFill>
          <a:latin typeface="+mn-lt"/>
          <a:ea typeface="ＭＳ Ｐゴシック" pitchFamily="-109" charset="-128"/>
        </a:defRPr>
      </a:lvl5pPr>
      <a:lvl6pPr marL="2228850" indent="-228600" algn="l" rtl="0" eaLnBrk="0" fontAlgn="base" hangingPunct="0">
        <a:spcBef>
          <a:spcPct val="20000"/>
        </a:spcBef>
        <a:spcAft>
          <a:spcPct val="0"/>
        </a:spcAft>
        <a:buChar char="•"/>
        <a:defRPr sz="2000">
          <a:solidFill>
            <a:schemeClr val="tx1"/>
          </a:solidFill>
          <a:latin typeface="+mn-lt"/>
          <a:ea typeface="ＭＳ Ｐゴシック" pitchFamily="-109" charset="-128"/>
        </a:defRPr>
      </a:lvl6pPr>
      <a:lvl7pPr marL="2686050" indent="-228600" algn="l" rtl="0" eaLnBrk="0" fontAlgn="base" hangingPunct="0">
        <a:spcBef>
          <a:spcPct val="20000"/>
        </a:spcBef>
        <a:spcAft>
          <a:spcPct val="0"/>
        </a:spcAft>
        <a:buChar char="•"/>
        <a:defRPr sz="2000">
          <a:solidFill>
            <a:schemeClr val="tx1"/>
          </a:solidFill>
          <a:latin typeface="+mn-lt"/>
          <a:ea typeface="ＭＳ Ｐゴシック" pitchFamily="-109" charset="-128"/>
        </a:defRPr>
      </a:lvl7pPr>
      <a:lvl8pPr marL="3143250" indent="-228600" algn="l" rtl="0" eaLnBrk="0" fontAlgn="base" hangingPunct="0">
        <a:spcBef>
          <a:spcPct val="20000"/>
        </a:spcBef>
        <a:spcAft>
          <a:spcPct val="0"/>
        </a:spcAft>
        <a:buChar char="•"/>
        <a:defRPr sz="2000">
          <a:solidFill>
            <a:schemeClr val="tx1"/>
          </a:solidFill>
          <a:latin typeface="+mn-lt"/>
          <a:ea typeface="ＭＳ Ｐゴシック" pitchFamily="-109" charset="-128"/>
        </a:defRPr>
      </a:lvl8pPr>
      <a:lvl9pPr marL="3600450" indent="-228600" algn="l" rtl="0" eaLnBrk="0" fontAlgn="base" hangingPunct="0">
        <a:spcBef>
          <a:spcPct val="20000"/>
        </a:spcBef>
        <a:spcAft>
          <a:spcPct val="0"/>
        </a:spcAft>
        <a:buChar char="•"/>
        <a:defRPr sz="2000">
          <a:solidFill>
            <a:schemeClr val="tx1"/>
          </a:solidFill>
          <a:latin typeface="+mn-lt"/>
          <a:ea typeface="ＭＳ Ｐゴシック" pitchFamily="-109"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1.xml.rels><?xml version="1.0" encoding="UTF-8" standalone="yes"?>
<Relationships xmlns="http://schemas.openxmlformats.org/package/2006/relationships"><Relationship Id="rId3" Type="http://schemas.openxmlformats.org/officeDocument/2006/relationships/hyperlink" Target="https://standards.ieee.org/about/policies/opman/sect6.html" TargetMode="External"/><Relationship Id="rId2" Type="http://schemas.openxmlformats.org/officeDocument/2006/relationships/hyperlink" Target="https://standards.ieee.org/about/policies/bylaws/sect6-7.html#7" TargetMode="External"/><Relationship Id="rId1" Type="http://schemas.openxmlformats.org/officeDocument/2006/relationships/slideLayout" Target="../slideLayouts/slideLayout8.xml"/><Relationship Id="rId6" Type="http://schemas.openxmlformats.org/officeDocument/2006/relationships/hyperlink" Target="http://standards.ieee.org/content/dam/ieee-standards/standards/web/documents/other/best_practices_for_ieee_standards_development_051215.pdf" TargetMode="External"/><Relationship Id="rId5" Type="http://schemas.openxmlformats.org/officeDocument/2006/relationships/hyperlink" Target="https://standards.ieee.org/faqs/copyrights/" TargetMode="External"/><Relationship Id="rId4" Type="http://schemas.openxmlformats.org/officeDocument/2006/relationships/hyperlink" Target="https://standards.ieee.org/content/dam/ieee-standards/standards/web/documents/other/permissionltrs.zip" TargetMode="Externa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hyperlink" Target="https://mentor.ieee.org/802.15/documents?is_dcn=proposal%20status%20summary&amp;is_group=04ad"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hyperlink" Target="https://mentor.ieee.org/802.15/dcn/25/15-25-0392-01-04ad-next-step-to-decide-baseline-scheme.pptx" TargetMode="External"/><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s://development.standards.ieee.org/myproject/Public/mytools/mob/slideset.pdf" TargetMode="External"/><Relationship Id="rId7" Type="http://schemas.openxmlformats.org/officeDocument/2006/relationships/hyperlink" Target="https://standards.ieee.org/content/dam/ieee-standards/standards/web/documents/other/ieee-sa-copyright-policy-2019.pdf" TargetMode="External"/><Relationship Id="rId2" Type="http://schemas.openxmlformats.org/officeDocument/2006/relationships/hyperlink" Target="https://grouper.ieee.org/groups/802/sapolicies.shtml" TargetMode="External"/><Relationship Id="rId1" Type="http://schemas.openxmlformats.org/officeDocument/2006/relationships/slideLayout" Target="../slideLayouts/slideLayout2.xml"/><Relationship Id="rId6" Type="http://schemas.openxmlformats.org/officeDocument/2006/relationships/hyperlink" Target="https://standards.ieee.org/ipr/copyright-materials.html" TargetMode="External"/><Relationship Id="rId5" Type="http://schemas.openxmlformats.org/officeDocument/2006/relationships/hyperlink" Target="https://standards.ieee.org/content/dam/ieee-standards/standards/web/documents/other/Participant-Behavior-Individual-Method.pdf" TargetMode="External"/><Relationship Id="rId4" Type="http://schemas.openxmlformats.org/officeDocument/2006/relationships/hyperlink" Target="https://standards.ieee.org/content/ieee-standards/en/about/sasb/patcom/index.html" TargetMode="Externa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2" Type="http://schemas.openxmlformats.org/officeDocument/2006/relationships/hyperlink" Target="https://development.standards.ieee.org/myproject/Public/mytools/mob/slideset.pdf" TargetMode="External"/><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Slide Number Placeholder 3"/>
          <p:cNvSpPr>
            <a:spLocks noGrp="1"/>
          </p:cNvSpPr>
          <p:nvPr>
            <p:ph type="sldNum" sz="quarter" idx="12"/>
          </p:nvPr>
        </p:nvSpPr>
        <p:spPr>
          <a:xfrm>
            <a:off x="5930396" y="6475413"/>
            <a:ext cx="432811" cy="184666"/>
          </a:xfrm>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eaLnBrk="0" hangingPunct="0">
              <a:defRPr sz="1200">
                <a:solidFill>
                  <a:schemeClr val="tx1"/>
                </a:solidFill>
                <a:latin typeface="Times New Roman" charset="0"/>
                <a:ea typeface="ＭＳ Ｐゴシック" charset="0"/>
                <a:cs typeface="ＭＳ Ｐゴシック" charset="0"/>
              </a:defRPr>
            </a:lvl1pPr>
            <a:lvl2pPr marL="742950" indent="-285750" eaLnBrk="0" hangingPunct="0">
              <a:defRPr sz="1200">
                <a:solidFill>
                  <a:schemeClr val="tx1"/>
                </a:solidFill>
                <a:latin typeface="Times New Roman" charset="0"/>
                <a:ea typeface="ＭＳ Ｐゴシック" charset="0"/>
              </a:defRPr>
            </a:lvl2pPr>
            <a:lvl3pPr marL="1143000" indent="-228600" eaLnBrk="0" hangingPunct="0">
              <a:defRPr sz="1200">
                <a:solidFill>
                  <a:schemeClr val="tx1"/>
                </a:solidFill>
                <a:latin typeface="Times New Roman" charset="0"/>
                <a:ea typeface="ＭＳ Ｐゴシック" charset="0"/>
              </a:defRPr>
            </a:lvl3pPr>
            <a:lvl4pPr marL="1600200" indent="-228600" eaLnBrk="0" hangingPunct="0">
              <a:defRPr sz="1200">
                <a:solidFill>
                  <a:schemeClr val="tx1"/>
                </a:solidFill>
                <a:latin typeface="Times New Roman" charset="0"/>
                <a:ea typeface="ＭＳ Ｐゴシック" charset="0"/>
              </a:defRPr>
            </a:lvl4pPr>
            <a:lvl5pPr marL="2057400" indent="-228600" eaLnBrk="0" hangingPunct="0">
              <a:defRPr sz="12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12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12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12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1200">
                <a:solidFill>
                  <a:schemeClr val="tx1"/>
                </a:solidFill>
                <a:latin typeface="Times New Roman" charset="0"/>
                <a:ea typeface="ＭＳ Ｐゴシック" charset="0"/>
              </a:defRPr>
            </a:lvl9pPr>
          </a:lstStyle>
          <a:p>
            <a:r>
              <a:rPr lang="en-US" dirty="0"/>
              <a:t>Slide </a:t>
            </a:r>
            <a:fld id="{848D596F-C781-734B-BBB7-F4522741765A}" type="slidenum">
              <a:rPr lang="en-US"/>
              <a:pPr/>
              <a:t>1</a:t>
            </a:fld>
            <a:endParaRPr lang="en-US" dirty="0"/>
          </a:p>
        </p:txBody>
      </p:sp>
      <p:sp>
        <p:nvSpPr>
          <p:cNvPr id="27651" name="Rectangle 3"/>
          <p:cNvSpPr>
            <a:spLocks noChangeArrowheads="1"/>
          </p:cNvSpPr>
          <p:nvPr/>
        </p:nvSpPr>
        <p:spPr bwMode="auto">
          <a:xfrm>
            <a:off x="1676400" y="609601"/>
            <a:ext cx="8839200" cy="4524315"/>
          </a:xfrm>
          <a:prstGeom prst="rect">
            <a:avLst/>
          </a:prstGeom>
          <a:noFill/>
          <a:ln w="12700">
            <a:noFill/>
            <a:miter lim="800000"/>
            <a:headEnd type="none" w="sm" len="sm"/>
            <a:tailEnd type="none" w="sm" len="sm"/>
          </a:ln>
          <a:effectLst/>
        </p:spPr>
        <p:txBody>
          <a:bodyPr>
            <a:spAutoFit/>
          </a:bodyPr>
          <a:lstStyle/>
          <a:p>
            <a:pPr algn="ctr" eaLnBrk="0" hangingPunct="0">
              <a:defRPr/>
            </a:pPr>
            <a:r>
              <a:rPr lang="en-US" sz="1800" b="1" u="sng" dirty="0">
                <a:solidFill>
                  <a:schemeClr val="tx2"/>
                </a:solidFill>
                <a:effectLst>
                  <a:outerShdw blurRad="38100" dist="38100" dir="2700000" algn="tl">
                    <a:srgbClr val="C0C0C0"/>
                  </a:outerShdw>
                </a:effectLst>
                <a:latin typeface="Calibri" panose="020F0502020204030204" pitchFamily="34" charset="0"/>
                <a:ea typeface="ＭＳ Ｐゴシック" pitchFamily="-65" charset="-128"/>
                <a:cs typeface="Calibri" panose="020F0502020204030204" pitchFamily="34" charset="0"/>
              </a:rPr>
              <a:t>Project: IEEE P802.15 Working Group for Wireless Personal Area Networks (WPANs)</a:t>
            </a:r>
            <a:endParaRPr lang="en-US" sz="1600" b="1" dirty="0">
              <a:solidFill>
                <a:schemeClr val="tx2"/>
              </a:solidFill>
              <a:latin typeface="Calibri" panose="020F0502020204030204" pitchFamily="34" charset="0"/>
              <a:ea typeface="ＭＳ Ｐゴシック" pitchFamily="-65" charset="-128"/>
              <a:cs typeface="Calibri" panose="020F0502020204030204" pitchFamily="34" charset="0"/>
            </a:endParaRPr>
          </a:p>
          <a:p>
            <a:pPr eaLnBrk="0" hangingPunct="0">
              <a:defRPr/>
            </a:pPr>
            <a:endParaRPr lang="en-US" sz="1600" dirty="0">
              <a:solidFill>
                <a:schemeClr val="tx2"/>
              </a:solidFill>
              <a:latin typeface="Calibri" panose="020F0502020204030204" pitchFamily="34" charset="0"/>
              <a:ea typeface="ＭＳ Ｐゴシック" pitchFamily="-65" charset="-128"/>
              <a:cs typeface="Calibri" panose="020F0502020204030204" pitchFamily="34" charset="0"/>
            </a:endParaRPr>
          </a:p>
          <a:p>
            <a:pPr eaLnBrk="0" hangingPunct="0">
              <a:defRPr/>
            </a:pPr>
            <a:r>
              <a:rPr lang="en-US" sz="1600" b="1" dirty="0">
                <a:solidFill>
                  <a:schemeClr val="tx2"/>
                </a:solidFill>
                <a:latin typeface="Calibri" panose="020F0502020204030204" pitchFamily="34" charset="0"/>
                <a:ea typeface="ＭＳ Ｐゴシック" pitchFamily="-65" charset="-128"/>
                <a:cs typeface="Calibri" panose="020F0502020204030204" pitchFamily="34" charset="0"/>
              </a:rPr>
              <a:t>Submission Title:</a:t>
            </a:r>
            <a:r>
              <a:rPr lang="en-US" sz="1600" dirty="0">
                <a:solidFill>
                  <a:schemeClr val="tx2"/>
                </a:solidFill>
                <a:latin typeface="Calibri" panose="020F0502020204030204" pitchFamily="34" charset="0"/>
                <a:ea typeface="ＭＳ Ｐゴシック" pitchFamily="-65" charset="-128"/>
                <a:cs typeface="Calibri" panose="020F0502020204030204" pitchFamily="34" charset="0"/>
              </a:rPr>
              <a:t> [</a:t>
            </a:r>
            <a:r>
              <a:rPr lang="en-US" sz="1600" dirty="0">
                <a:solidFill>
                  <a:srgbClr val="FF0000"/>
                </a:solidFill>
                <a:latin typeface="Calibri" panose="020F0502020204030204" pitchFamily="34" charset="0"/>
                <a:ea typeface="ＭＳ Ｐゴシック" pitchFamily="-65" charset="-128"/>
                <a:cs typeface="Calibri" panose="020F0502020204030204" pitchFamily="34" charset="0"/>
              </a:rPr>
              <a:t>TG4ad</a:t>
            </a:r>
            <a:r>
              <a:rPr lang="en-US" sz="1600" dirty="0">
                <a:solidFill>
                  <a:schemeClr val="tx2"/>
                </a:solidFill>
                <a:latin typeface="Calibri" panose="020F0502020204030204" pitchFamily="34" charset="0"/>
                <a:ea typeface="ＭＳ Ｐゴシック" pitchFamily="-65" charset="-128"/>
                <a:cs typeface="Calibri" panose="020F0502020204030204" pitchFamily="34" charset="0"/>
              </a:rPr>
              <a:t> </a:t>
            </a:r>
            <a:r>
              <a:rPr lang="en-US" sz="1600" dirty="0">
                <a:solidFill>
                  <a:srgbClr val="FF0000"/>
                </a:solidFill>
                <a:latin typeface="Calibri" panose="020F0502020204030204" pitchFamily="34" charset="0"/>
                <a:ea typeface="ＭＳ Ｐゴシック" pitchFamily="-65" charset="-128"/>
                <a:cs typeface="Calibri" panose="020F0502020204030204" pitchFamily="34" charset="0"/>
              </a:rPr>
              <a:t>Policy Slides and Agenda for 3 September 2025 conference call</a:t>
            </a:r>
            <a:r>
              <a:rPr lang="en-US" sz="1600" dirty="0">
                <a:solidFill>
                  <a:schemeClr val="tx2"/>
                </a:solidFill>
                <a:latin typeface="Calibri" panose="020F0502020204030204" pitchFamily="34" charset="0"/>
                <a:ea typeface="ＭＳ Ｐゴシック" pitchFamily="-65" charset="-128"/>
                <a:cs typeface="Calibri" panose="020F0502020204030204" pitchFamily="34" charset="0"/>
              </a:rPr>
              <a:t>]	</a:t>
            </a:r>
          </a:p>
          <a:p>
            <a:pPr eaLnBrk="0" hangingPunct="0">
              <a:defRPr/>
            </a:pPr>
            <a:r>
              <a:rPr lang="en-US" sz="1600" b="1" dirty="0">
                <a:solidFill>
                  <a:schemeClr val="tx2"/>
                </a:solidFill>
                <a:latin typeface="Calibri" panose="020F0502020204030204" pitchFamily="34" charset="0"/>
                <a:ea typeface="ＭＳ Ｐゴシック" pitchFamily="-65" charset="-128"/>
                <a:cs typeface="Calibri" panose="020F0502020204030204" pitchFamily="34" charset="0"/>
              </a:rPr>
              <a:t>Date Submitted: </a:t>
            </a:r>
            <a:r>
              <a:rPr lang="en-US" sz="1600" dirty="0">
                <a:solidFill>
                  <a:schemeClr val="tx2"/>
                </a:solidFill>
                <a:latin typeface="Calibri" panose="020F0502020204030204" pitchFamily="34" charset="0"/>
                <a:ea typeface="ＭＳ Ｐゴシック" pitchFamily="-65" charset="-128"/>
                <a:cs typeface="Calibri" panose="020F0502020204030204" pitchFamily="34" charset="0"/>
              </a:rPr>
              <a:t>[</a:t>
            </a:r>
            <a:r>
              <a:rPr lang="en-US" sz="1600" dirty="0">
                <a:solidFill>
                  <a:srgbClr val="FF0000"/>
                </a:solidFill>
                <a:latin typeface="Calibri" panose="020F0502020204030204" pitchFamily="34" charset="0"/>
                <a:ea typeface="ＭＳ Ｐゴシック" pitchFamily="-65" charset="-128"/>
                <a:cs typeface="Calibri" panose="020F0502020204030204" pitchFamily="34" charset="0"/>
              </a:rPr>
              <a:t>2 September2025</a:t>
            </a:r>
            <a:r>
              <a:rPr lang="en-US" sz="1600" dirty="0">
                <a:solidFill>
                  <a:schemeClr val="tx2"/>
                </a:solidFill>
                <a:latin typeface="Calibri" panose="020F0502020204030204" pitchFamily="34" charset="0"/>
                <a:ea typeface="ＭＳ Ｐゴシック" pitchFamily="-65" charset="-128"/>
                <a:cs typeface="Calibri" panose="020F0502020204030204" pitchFamily="34" charset="0"/>
              </a:rPr>
              <a:t>]	</a:t>
            </a:r>
          </a:p>
          <a:p>
            <a:pPr eaLnBrk="0" hangingPunct="0">
              <a:defRPr/>
            </a:pPr>
            <a:r>
              <a:rPr lang="en-US" sz="1600" b="1" dirty="0">
                <a:solidFill>
                  <a:schemeClr val="tx2"/>
                </a:solidFill>
                <a:latin typeface="Calibri" panose="020F0502020204030204" pitchFamily="34" charset="0"/>
                <a:ea typeface="ＭＳ Ｐゴシック" pitchFamily="-65" charset="-128"/>
                <a:cs typeface="Calibri" panose="020F0502020204030204" pitchFamily="34" charset="0"/>
              </a:rPr>
              <a:t>Source:</a:t>
            </a:r>
            <a:r>
              <a:rPr lang="en-US" sz="1600" dirty="0">
                <a:solidFill>
                  <a:schemeClr val="tx2"/>
                </a:solidFill>
                <a:latin typeface="Calibri" panose="020F0502020204030204" pitchFamily="34" charset="0"/>
                <a:ea typeface="ＭＳ Ｐゴシック" pitchFamily="-65" charset="-128"/>
                <a:cs typeface="Calibri" panose="020F0502020204030204" pitchFamily="34" charset="0"/>
              </a:rPr>
              <a:t> [</a:t>
            </a:r>
            <a:r>
              <a:rPr lang="en-US" sz="1600" dirty="0">
                <a:solidFill>
                  <a:srgbClr val="FF0000"/>
                </a:solidFill>
                <a:latin typeface="Calibri" panose="020F0502020204030204" pitchFamily="34" charset="0"/>
                <a:ea typeface="ＭＳ Ｐゴシック" pitchFamily="-65" charset="-128"/>
                <a:cs typeface="Calibri" panose="020F0502020204030204" pitchFamily="34" charset="0"/>
              </a:rPr>
              <a:t>Phil Beecher</a:t>
            </a:r>
            <a:r>
              <a:rPr lang="en-US" sz="1600" dirty="0">
                <a:solidFill>
                  <a:schemeClr val="tx2"/>
                </a:solidFill>
                <a:latin typeface="Calibri" panose="020F0502020204030204" pitchFamily="34" charset="0"/>
                <a:ea typeface="ＭＳ Ｐゴシック" pitchFamily="-65" charset="-128"/>
                <a:cs typeface="Calibri" panose="020F0502020204030204" pitchFamily="34" charset="0"/>
              </a:rPr>
              <a:t>] Company [</a:t>
            </a:r>
            <a:r>
              <a:rPr lang="en-US" sz="1600" dirty="0">
                <a:solidFill>
                  <a:srgbClr val="FF0000"/>
                </a:solidFill>
                <a:latin typeface="Calibri" panose="020F0502020204030204" pitchFamily="34" charset="0"/>
                <a:ea typeface="ＭＳ Ｐゴシック" pitchFamily="-65" charset="-128"/>
                <a:cs typeface="Calibri" panose="020F0502020204030204" pitchFamily="34" charset="0"/>
              </a:rPr>
              <a:t>Wi-SUN Alliance</a:t>
            </a:r>
            <a:r>
              <a:rPr lang="en-US" sz="1600" dirty="0">
                <a:solidFill>
                  <a:schemeClr val="tx2"/>
                </a:solidFill>
                <a:latin typeface="Calibri" panose="020F0502020204030204" pitchFamily="34" charset="0"/>
                <a:ea typeface="ＭＳ Ｐゴシック" pitchFamily="-65" charset="-128"/>
                <a:cs typeface="Calibri" panose="020F0502020204030204" pitchFamily="34" charset="0"/>
              </a:rPr>
              <a:t>]</a:t>
            </a:r>
          </a:p>
          <a:p>
            <a:pPr eaLnBrk="0" hangingPunct="0">
              <a:defRPr/>
            </a:pPr>
            <a:r>
              <a:rPr lang="en-US" sz="1600" dirty="0">
                <a:solidFill>
                  <a:schemeClr val="tx2"/>
                </a:solidFill>
                <a:latin typeface="Calibri" panose="020F0502020204030204" pitchFamily="34" charset="0"/>
                <a:ea typeface="ＭＳ Ｐゴシック" pitchFamily="-65" charset="-128"/>
                <a:cs typeface="Calibri" panose="020F0502020204030204" pitchFamily="34" charset="0"/>
              </a:rPr>
              <a:t>Address [</a:t>
            </a:r>
            <a:r>
              <a:rPr lang="en-US" sz="1600" dirty="0">
                <a:solidFill>
                  <a:srgbClr val="FF0000"/>
                </a:solidFill>
                <a:latin typeface="Calibri" panose="020F0502020204030204" pitchFamily="34" charset="0"/>
                <a:ea typeface="ＭＳ Ｐゴシック" pitchFamily="-65" charset="-128"/>
                <a:cs typeface="Calibri" panose="020F0502020204030204" pitchFamily="34" charset="0"/>
              </a:rPr>
              <a:t>Hove, SE England</a:t>
            </a:r>
            <a:r>
              <a:rPr lang="en-US" sz="1600" dirty="0">
                <a:solidFill>
                  <a:schemeClr val="tx2"/>
                </a:solidFill>
                <a:latin typeface="Calibri" panose="020F0502020204030204" pitchFamily="34" charset="0"/>
                <a:ea typeface="ＭＳ Ｐゴシック" pitchFamily="-65" charset="-128"/>
                <a:cs typeface="Calibri" panose="020F0502020204030204" pitchFamily="34" charset="0"/>
              </a:rPr>
              <a:t>]</a:t>
            </a:r>
          </a:p>
          <a:p>
            <a:pPr eaLnBrk="0" hangingPunct="0">
              <a:defRPr/>
            </a:pPr>
            <a:r>
              <a:rPr lang="en-US" sz="1600" dirty="0">
                <a:solidFill>
                  <a:schemeClr val="tx2"/>
                </a:solidFill>
                <a:latin typeface="Calibri" panose="020F0502020204030204" pitchFamily="34" charset="0"/>
                <a:ea typeface="ＭＳ Ｐゴシック" pitchFamily="-65" charset="-128"/>
                <a:cs typeface="Calibri" panose="020F0502020204030204" pitchFamily="34" charset="0"/>
              </a:rPr>
              <a:t>Voice:[</a:t>
            </a:r>
            <a:r>
              <a:rPr lang="en-US" sz="1600" dirty="0">
                <a:solidFill>
                  <a:srgbClr val="FF0000"/>
                </a:solidFill>
                <a:latin typeface="Calibri" panose="020F0502020204030204" pitchFamily="34" charset="0"/>
                <a:ea typeface="ＭＳ Ｐゴシック" pitchFamily="-65" charset="-128"/>
                <a:cs typeface="Calibri" panose="020F0502020204030204" pitchFamily="34" charset="0"/>
              </a:rPr>
              <a:t>+44-1273-422275</a:t>
            </a:r>
            <a:r>
              <a:rPr lang="en-US" sz="1600" dirty="0">
                <a:solidFill>
                  <a:schemeClr val="tx2"/>
                </a:solidFill>
                <a:latin typeface="Calibri" panose="020F0502020204030204" pitchFamily="34" charset="0"/>
                <a:ea typeface="ＭＳ Ｐゴシック" pitchFamily="-65" charset="-128"/>
                <a:cs typeface="Calibri" panose="020F0502020204030204" pitchFamily="34" charset="0"/>
              </a:rPr>
              <a:t>], E-Mail:[</a:t>
            </a:r>
            <a:r>
              <a:rPr lang="en-US" sz="1600" dirty="0">
                <a:solidFill>
                  <a:srgbClr val="FF0000"/>
                </a:solidFill>
                <a:latin typeface="Calibri" panose="020F0502020204030204" pitchFamily="34" charset="0"/>
                <a:ea typeface="ＭＳ Ｐゴシック" pitchFamily="-65" charset="-128"/>
                <a:cs typeface="Calibri" panose="020F0502020204030204" pitchFamily="34" charset="0"/>
              </a:rPr>
              <a:t>pbeecher@wi-sun.org</a:t>
            </a:r>
            <a:r>
              <a:rPr lang="en-US" sz="1600" dirty="0">
                <a:solidFill>
                  <a:schemeClr val="tx2"/>
                </a:solidFill>
                <a:latin typeface="Calibri" panose="020F0502020204030204" pitchFamily="34" charset="0"/>
                <a:ea typeface="ＭＳ Ｐゴシック" pitchFamily="-65" charset="-128"/>
                <a:cs typeface="Calibri" panose="020F0502020204030204" pitchFamily="34" charset="0"/>
              </a:rPr>
              <a:t>]	</a:t>
            </a:r>
          </a:p>
          <a:p>
            <a:pPr eaLnBrk="0" hangingPunct="0">
              <a:spcBef>
                <a:spcPts val="600"/>
              </a:spcBef>
              <a:spcAft>
                <a:spcPts val="600"/>
              </a:spcAft>
              <a:defRPr/>
            </a:pPr>
            <a:r>
              <a:rPr lang="en-US" sz="1600" b="1" dirty="0">
                <a:solidFill>
                  <a:schemeClr val="tx2"/>
                </a:solidFill>
                <a:latin typeface="Calibri" panose="020F0502020204030204" pitchFamily="34" charset="0"/>
                <a:ea typeface="ＭＳ Ｐゴシック" pitchFamily="-65" charset="-128"/>
                <a:cs typeface="Calibri" panose="020F0502020204030204" pitchFamily="34" charset="0"/>
              </a:rPr>
              <a:t>Re:</a:t>
            </a:r>
            <a:r>
              <a:rPr lang="en-US" sz="1600" dirty="0">
                <a:solidFill>
                  <a:schemeClr val="tx2"/>
                </a:solidFill>
                <a:latin typeface="Calibri" panose="020F0502020204030204" pitchFamily="34" charset="0"/>
                <a:ea typeface="ＭＳ Ｐゴシック" pitchFamily="-65" charset="-128"/>
                <a:cs typeface="Calibri" panose="020F0502020204030204" pitchFamily="34" charset="0"/>
              </a:rPr>
              <a:t> [</a:t>
            </a:r>
            <a:r>
              <a:rPr lang="en-US" sz="1600" dirty="0">
                <a:solidFill>
                  <a:srgbClr val="FF0000"/>
                </a:solidFill>
                <a:latin typeface="Calibri" panose="020F0502020204030204" pitchFamily="34" charset="0"/>
                <a:ea typeface="ＭＳ Ｐゴシック" pitchFamily="-65" charset="-128"/>
                <a:cs typeface="Calibri" panose="020F0502020204030204" pitchFamily="34" charset="0"/>
              </a:rPr>
              <a:t>TG4ad</a:t>
            </a:r>
            <a:r>
              <a:rPr lang="en-US" sz="1600" dirty="0">
                <a:solidFill>
                  <a:schemeClr val="tx2"/>
                </a:solidFill>
                <a:latin typeface="Calibri" panose="020F0502020204030204" pitchFamily="34" charset="0"/>
                <a:ea typeface="ＭＳ Ｐゴシック" pitchFamily="-65" charset="-128"/>
                <a:cs typeface="Calibri" panose="020F0502020204030204" pitchFamily="34" charset="0"/>
              </a:rPr>
              <a:t> </a:t>
            </a:r>
            <a:r>
              <a:rPr lang="en-US" sz="1600" dirty="0">
                <a:solidFill>
                  <a:srgbClr val="FF0000"/>
                </a:solidFill>
                <a:latin typeface="Calibri" panose="020F0502020204030204" pitchFamily="34" charset="0"/>
                <a:ea typeface="ＭＳ Ｐゴシック" pitchFamily="-65" charset="-128"/>
                <a:cs typeface="Calibri" panose="020F0502020204030204" pitchFamily="34" charset="0"/>
              </a:rPr>
              <a:t>Policy Slides and Agenda</a:t>
            </a:r>
            <a:r>
              <a:rPr lang="en-US" sz="1600" dirty="0">
                <a:solidFill>
                  <a:schemeClr val="tx2"/>
                </a:solidFill>
                <a:latin typeface="Calibri" panose="020F0502020204030204" pitchFamily="34" charset="0"/>
                <a:ea typeface="ＭＳ Ｐゴシック" pitchFamily="-65" charset="-128"/>
                <a:cs typeface="Calibri" panose="020F0502020204030204" pitchFamily="34" charset="0"/>
              </a:rPr>
              <a:t>]</a:t>
            </a:r>
            <a:r>
              <a:rPr lang="en-US" dirty="0">
                <a:solidFill>
                  <a:schemeClr val="accent2"/>
                </a:solidFill>
                <a:latin typeface="Calibri" panose="020F0502020204030204" pitchFamily="34" charset="0"/>
                <a:ea typeface="ＭＳ Ｐゴシック" pitchFamily="-65" charset="-128"/>
                <a:cs typeface="Calibri" panose="020F0502020204030204" pitchFamily="34" charset="0"/>
              </a:rPr>
              <a:t>	</a:t>
            </a:r>
            <a:endParaRPr lang="en-US" dirty="0">
              <a:solidFill>
                <a:schemeClr val="tx2"/>
              </a:solidFill>
              <a:latin typeface="Calibri" panose="020F0502020204030204" pitchFamily="34" charset="0"/>
              <a:ea typeface="ＭＳ Ｐゴシック" pitchFamily="-65" charset="-128"/>
              <a:cs typeface="Calibri" panose="020F0502020204030204" pitchFamily="34" charset="0"/>
            </a:endParaRPr>
          </a:p>
          <a:p>
            <a:pPr eaLnBrk="0" hangingPunct="0">
              <a:spcBef>
                <a:spcPts val="600"/>
              </a:spcBef>
              <a:spcAft>
                <a:spcPts val="600"/>
              </a:spcAft>
              <a:defRPr/>
            </a:pPr>
            <a:r>
              <a:rPr lang="en-US" sz="1600" b="1" dirty="0">
                <a:solidFill>
                  <a:schemeClr val="tx2"/>
                </a:solidFill>
                <a:latin typeface="Calibri" panose="020F0502020204030204" pitchFamily="34" charset="0"/>
                <a:ea typeface="ＭＳ Ｐゴシック" pitchFamily="-65" charset="-128"/>
                <a:cs typeface="Calibri" panose="020F0502020204030204" pitchFamily="34" charset="0"/>
              </a:rPr>
              <a:t>Abstract:</a:t>
            </a:r>
            <a:r>
              <a:rPr lang="en-US" sz="1600" dirty="0">
                <a:solidFill>
                  <a:schemeClr val="tx2"/>
                </a:solidFill>
                <a:latin typeface="Calibri" panose="020F0502020204030204" pitchFamily="34" charset="0"/>
                <a:ea typeface="ＭＳ Ｐゴシック" pitchFamily="-65" charset="-128"/>
                <a:cs typeface="Calibri" panose="020F0502020204030204" pitchFamily="34" charset="0"/>
              </a:rPr>
              <a:t>	[</a:t>
            </a:r>
            <a:r>
              <a:rPr lang="en-US" sz="1600" dirty="0">
                <a:solidFill>
                  <a:srgbClr val="FF0000"/>
                </a:solidFill>
                <a:latin typeface="Calibri" panose="020F0502020204030204" pitchFamily="34" charset="0"/>
                <a:ea typeface="ＭＳ Ｐゴシック" pitchFamily="-65" charset="-128"/>
                <a:cs typeface="Calibri" panose="020F0502020204030204" pitchFamily="34" charset="0"/>
              </a:rPr>
              <a:t>TG4ad</a:t>
            </a:r>
            <a:r>
              <a:rPr lang="en-US" sz="1600" dirty="0">
                <a:solidFill>
                  <a:schemeClr val="tx2"/>
                </a:solidFill>
                <a:latin typeface="Calibri" panose="020F0502020204030204" pitchFamily="34" charset="0"/>
                <a:ea typeface="ＭＳ Ｐゴシック" pitchFamily="-65" charset="-128"/>
                <a:cs typeface="Calibri" panose="020F0502020204030204" pitchFamily="34" charset="0"/>
              </a:rPr>
              <a:t> </a:t>
            </a:r>
            <a:r>
              <a:rPr lang="en-US" sz="1600" dirty="0">
                <a:solidFill>
                  <a:srgbClr val="FF0000"/>
                </a:solidFill>
                <a:latin typeface="Calibri" panose="020F0502020204030204" pitchFamily="34" charset="0"/>
                <a:ea typeface="ＭＳ Ｐゴシック" pitchFamily="-65" charset="-128"/>
                <a:cs typeface="Calibri" panose="020F0502020204030204" pitchFamily="34" charset="0"/>
              </a:rPr>
              <a:t>Policy Slides and Agenda </a:t>
            </a:r>
            <a:r>
              <a:rPr lang="en-US" sz="1600" dirty="0">
                <a:solidFill>
                  <a:schemeClr val="tx2"/>
                </a:solidFill>
                <a:latin typeface="Calibri" panose="020F0502020204030204" pitchFamily="34" charset="0"/>
                <a:ea typeface="ＭＳ Ｐゴシック" pitchFamily="-65" charset="-128"/>
                <a:cs typeface="Calibri" panose="020F0502020204030204" pitchFamily="34" charset="0"/>
              </a:rPr>
              <a:t>]</a:t>
            </a:r>
          </a:p>
          <a:p>
            <a:pPr eaLnBrk="0" hangingPunct="0">
              <a:spcBef>
                <a:spcPts val="600"/>
              </a:spcBef>
              <a:spcAft>
                <a:spcPts val="600"/>
              </a:spcAft>
              <a:defRPr/>
            </a:pPr>
            <a:r>
              <a:rPr lang="en-US" sz="1600" b="1" dirty="0">
                <a:solidFill>
                  <a:schemeClr val="tx2"/>
                </a:solidFill>
                <a:latin typeface="Calibri" panose="020F0502020204030204" pitchFamily="34" charset="0"/>
                <a:ea typeface="ＭＳ Ｐゴシック" pitchFamily="-65" charset="-128"/>
                <a:cs typeface="Calibri" panose="020F0502020204030204" pitchFamily="34" charset="0"/>
              </a:rPr>
              <a:t>Purpose:</a:t>
            </a:r>
            <a:r>
              <a:rPr lang="en-US" sz="1600" dirty="0">
                <a:solidFill>
                  <a:schemeClr val="tx2"/>
                </a:solidFill>
                <a:latin typeface="Calibri" panose="020F0502020204030204" pitchFamily="34" charset="0"/>
                <a:ea typeface="ＭＳ Ｐゴシック" pitchFamily="-65" charset="-128"/>
                <a:cs typeface="Calibri" panose="020F0502020204030204" pitchFamily="34" charset="0"/>
              </a:rPr>
              <a:t>	[Contribution for TG4ad NG SUN PHYs]</a:t>
            </a:r>
          </a:p>
          <a:p>
            <a:pPr eaLnBrk="0" hangingPunct="0">
              <a:defRPr/>
            </a:pPr>
            <a:r>
              <a:rPr lang="en-US" sz="1600" b="1" dirty="0">
                <a:solidFill>
                  <a:schemeClr val="tx2"/>
                </a:solidFill>
                <a:latin typeface="Calibri" panose="020F0502020204030204" pitchFamily="34" charset="0"/>
                <a:ea typeface="ＭＳ Ｐゴシック" pitchFamily="-65" charset="-128"/>
                <a:cs typeface="Calibri" panose="020F0502020204030204" pitchFamily="34" charset="0"/>
              </a:rPr>
              <a:t>Notice:</a:t>
            </a:r>
            <a:r>
              <a:rPr lang="en-US" sz="1600" dirty="0">
                <a:solidFill>
                  <a:schemeClr val="tx2"/>
                </a:solidFill>
                <a:latin typeface="Calibri" panose="020F0502020204030204" pitchFamily="34" charset="0"/>
                <a:ea typeface="ＭＳ Ｐゴシック" pitchFamily="-65" charset="-128"/>
                <a:cs typeface="Calibri" panose="020F0502020204030204" pitchFamily="34" charset="0"/>
              </a:rPr>
              <a:t>	This document has been prepared to assist the IEEE P802.15.  It is offered as a basis for discussion and is not binding on the contributing individual(s) or organization(s). The material in this document is subject to change in form and content after further study. The contributor(s) reserve(s) the right to add, amend or withdraw material contained herein.</a:t>
            </a:r>
          </a:p>
          <a:p>
            <a:pPr eaLnBrk="0" hangingPunct="0">
              <a:defRPr/>
            </a:pPr>
            <a:r>
              <a:rPr lang="en-US" sz="1600" b="1" dirty="0">
                <a:solidFill>
                  <a:schemeClr val="tx2"/>
                </a:solidFill>
                <a:latin typeface="Calibri" panose="020F0502020204030204" pitchFamily="34" charset="0"/>
                <a:ea typeface="ＭＳ Ｐゴシック" pitchFamily="-65" charset="-128"/>
                <a:cs typeface="Calibri" panose="020F0502020204030204" pitchFamily="34" charset="0"/>
              </a:rPr>
              <a:t>Release:</a:t>
            </a:r>
            <a:r>
              <a:rPr lang="en-US" sz="1600" dirty="0">
                <a:solidFill>
                  <a:schemeClr val="tx2"/>
                </a:solidFill>
                <a:latin typeface="Calibri" panose="020F0502020204030204" pitchFamily="34" charset="0"/>
                <a:ea typeface="ＭＳ Ｐゴシック" pitchFamily="-65" charset="-128"/>
                <a:cs typeface="Calibri" panose="020F0502020204030204" pitchFamily="34" charset="0"/>
              </a:rPr>
              <a:t>	The contributor acknowledges and accepts that this contribution becomes the property of IEEE and may be made publicly available by P802.15.	</a:t>
            </a:r>
          </a:p>
        </p:txBody>
      </p:sp>
      <p:sp>
        <p:nvSpPr>
          <p:cNvPr id="6" name="Footer Placeholder 2">
            <a:extLst>
              <a:ext uri="{FF2B5EF4-FFF2-40B4-BE49-F238E27FC236}">
                <a16:creationId xmlns:a16="http://schemas.microsoft.com/office/drawing/2014/main" id="{F59EBCD5-D7B1-4150-8007-2DEC53B2A40A}"/>
              </a:ext>
            </a:extLst>
          </p:cNvPr>
          <p:cNvSpPr>
            <a:spLocks noGrp="1"/>
          </p:cNvSpPr>
          <p:nvPr>
            <p:ph type="ftr" sz="quarter" idx="11"/>
          </p:nvPr>
        </p:nvSpPr>
        <p:spPr>
          <a:xfrm>
            <a:off x="8305800" y="6475413"/>
            <a:ext cx="3124200" cy="184666"/>
          </a:xfr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1200">
                <a:solidFill>
                  <a:schemeClr val="tx1"/>
                </a:solidFill>
                <a:latin typeface="Times New Roman" charset="0"/>
                <a:ea typeface="ＭＳ Ｐゴシック" charset="0"/>
                <a:cs typeface="ＭＳ Ｐゴシック" charset="0"/>
              </a:defRPr>
            </a:lvl1pPr>
            <a:lvl2pPr marL="742950" indent="-285750" eaLnBrk="0" hangingPunct="0">
              <a:defRPr sz="1200">
                <a:solidFill>
                  <a:schemeClr val="tx1"/>
                </a:solidFill>
                <a:latin typeface="Times New Roman" charset="0"/>
                <a:ea typeface="ＭＳ Ｐゴシック" charset="0"/>
              </a:defRPr>
            </a:lvl2pPr>
            <a:lvl3pPr marL="1143000" indent="-228600" eaLnBrk="0" hangingPunct="0">
              <a:defRPr sz="1200">
                <a:solidFill>
                  <a:schemeClr val="tx1"/>
                </a:solidFill>
                <a:latin typeface="Times New Roman" charset="0"/>
                <a:ea typeface="ＭＳ Ｐゴシック" charset="0"/>
              </a:defRPr>
            </a:lvl3pPr>
            <a:lvl4pPr marL="1600200" indent="-228600" eaLnBrk="0" hangingPunct="0">
              <a:defRPr sz="1200">
                <a:solidFill>
                  <a:schemeClr val="tx1"/>
                </a:solidFill>
                <a:latin typeface="Times New Roman" charset="0"/>
                <a:ea typeface="ＭＳ Ｐゴシック" charset="0"/>
              </a:defRPr>
            </a:lvl4pPr>
            <a:lvl5pPr marL="2057400" indent="-228600" eaLnBrk="0" hangingPunct="0">
              <a:defRPr sz="12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12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12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12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1200">
                <a:solidFill>
                  <a:schemeClr val="tx1"/>
                </a:solidFill>
                <a:latin typeface="Times New Roman" charset="0"/>
                <a:ea typeface="ＭＳ Ｐゴシック" charset="0"/>
              </a:defRPr>
            </a:lvl9pPr>
          </a:lstStyle>
          <a:p>
            <a:pPr algn="r"/>
            <a:r>
              <a:rPr lang="en-US" dirty="0"/>
              <a:t>Phil Beecher (Wi-SUN Alliance)</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F35D6E-8E8E-F34A-B092-B630F318A70F}"/>
              </a:ext>
            </a:extLst>
          </p:cNvPr>
          <p:cNvSpPr>
            <a:spLocks noGrp="1"/>
          </p:cNvSpPr>
          <p:nvPr>
            <p:ph type="title"/>
          </p:nvPr>
        </p:nvSpPr>
        <p:spPr>
          <a:xfrm>
            <a:off x="1981200" y="455669"/>
            <a:ext cx="8229600" cy="819459"/>
          </a:xfrm>
        </p:spPr>
        <p:txBody>
          <a:bodyPr>
            <a:normAutofit/>
          </a:bodyPr>
          <a:lstStyle/>
          <a:p>
            <a:r>
              <a:rPr lang="en-US" altLang="en-US" dirty="0"/>
              <a:t>IEEE SA Copyright Policy</a:t>
            </a:r>
            <a:endParaRPr lang="en-US" dirty="0"/>
          </a:p>
        </p:txBody>
      </p:sp>
      <p:sp>
        <p:nvSpPr>
          <p:cNvPr id="3" name="Content Placeholder 2">
            <a:extLst>
              <a:ext uri="{FF2B5EF4-FFF2-40B4-BE49-F238E27FC236}">
                <a16:creationId xmlns:a16="http://schemas.microsoft.com/office/drawing/2014/main" id="{478FB917-1F5A-1546-A0E1-08C0CB91A062}"/>
              </a:ext>
            </a:extLst>
          </p:cNvPr>
          <p:cNvSpPr>
            <a:spLocks noGrp="1"/>
          </p:cNvSpPr>
          <p:nvPr>
            <p:ph idx="1"/>
          </p:nvPr>
        </p:nvSpPr>
        <p:spPr>
          <a:xfrm>
            <a:off x="914400" y="1752600"/>
            <a:ext cx="10363200" cy="4114800"/>
          </a:xfrm>
        </p:spPr>
        <p:txBody>
          <a:bodyPr>
            <a:normAutofit/>
          </a:bodyPr>
          <a:lstStyle/>
          <a:p>
            <a:r>
              <a:rPr lang="en-US" altLang="en-US" sz="2133" dirty="0"/>
              <a:t>By participating in this activity, you agree to comply with the IEEE Code of Ethics, all applicable laws, and all IEEE policies and procedures including, but not limited to, the IEEE SA Copyright Policy. </a:t>
            </a:r>
          </a:p>
          <a:p>
            <a:pPr>
              <a:spcBef>
                <a:spcPts val="0"/>
              </a:spcBef>
              <a:spcAft>
                <a:spcPts val="0"/>
              </a:spcAft>
              <a:buClr>
                <a:srgbClr val="CC3300"/>
              </a:buClr>
              <a:buSzPct val="50000"/>
            </a:pPr>
            <a:endParaRPr lang="en-US" altLang="en-US" sz="2933" dirty="0">
              <a:latin typeface="Calibri" pitchFamily="34" charset="0"/>
              <a:cs typeface="Calibri" pitchFamily="34" charset="0"/>
            </a:endParaRPr>
          </a:p>
          <a:p>
            <a:pPr lvl="2">
              <a:buSzPct val="150000"/>
            </a:pPr>
            <a:r>
              <a:rPr lang="en-US" altLang="en-US" sz="1867" dirty="0"/>
              <a:t>Previously Published material (copyright assertion indicated) shall not be presented/submitted to the Working Group nor incorporated into a Working Group draft unless permission is granted. </a:t>
            </a:r>
          </a:p>
          <a:p>
            <a:pPr lvl="2">
              <a:buSzPct val="150000"/>
            </a:pPr>
            <a:r>
              <a:rPr lang="en-US" altLang="en-US" sz="1867" dirty="0"/>
              <a:t>Prior to presentation or submission, you shall notify the Working Group Chair of previously Published material and should assist the Chair in obtaining copyright permission acceptable to IEEE SA.</a:t>
            </a:r>
          </a:p>
          <a:p>
            <a:pPr lvl="2">
              <a:buSzPct val="150000"/>
            </a:pPr>
            <a:r>
              <a:rPr lang="en-US" altLang="en-US" sz="1867" dirty="0"/>
              <a:t>For material that is not previously Published, IEEE is automatically granted a license to use any material that is presented or submitted.</a:t>
            </a:r>
          </a:p>
          <a:p>
            <a:pPr lvl="2">
              <a:buSzPct val="150000"/>
            </a:pPr>
            <a:endParaRPr lang="en-US" altLang="en-US" sz="1867" dirty="0"/>
          </a:p>
        </p:txBody>
      </p:sp>
      <p:sp>
        <p:nvSpPr>
          <p:cNvPr id="4" name="Slide Number Placeholder 3">
            <a:extLst>
              <a:ext uri="{FF2B5EF4-FFF2-40B4-BE49-F238E27FC236}">
                <a16:creationId xmlns:a16="http://schemas.microsoft.com/office/drawing/2014/main" id="{55A750C8-A4EC-EF46-8EBE-2438A1154D1B}"/>
              </a:ext>
            </a:extLst>
          </p:cNvPr>
          <p:cNvSpPr>
            <a:spLocks noGrp="1"/>
          </p:cNvSpPr>
          <p:nvPr>
            <p:ph type="sldNum" sz="quarter" idx="10"/>
          </p:nvPr>
        </p:nvSpPr>
        <p:spPr>
          <a:xfrm>
            <a:off x="9609139" y="6173474"/>
            <a:ext cx="601663" cy="366183"/>
          </a:xfrm>
          <a:prstGeom prst="rect">
            <a:avLst/>
          </a:prstGeom>
        </p:spPr>
        <p:txBody>
          <a:bodyPr vert="horz" wrap="square" lIns="0" tIns="0" rIns="0" bIns="0" numCol="1" anchor="ctr" anchorCtr="0" compatLnSpc="1">
            <a:prstTxWarp prst="textNoShape">
              <a:avLst/>
            </a:prstTxWarp>
          </a:bodyPr>
          <a:lstStyle>
            <a:defPPr>
              <a:defRPr lang="en-GB"/>
            </a:defPPr>
            <a:lvl1pPr algn="r" defTabSz="449263" rtl="0" eaLnBrk="0" fontAlgn="base" hangingPunct="0">
              <a:spcBef>
                <a:spcPct val="0"/>
              </a:spcBef>
              <a:spcAft>
                <a:spcPct val="0"/>
              </a:spcAft>
              <a:defRPr sz="933" kern="1200">
                <a:solidFill>
                  <a:schemeClr val="bg1"/>
                </a:solidFill>
                <a:latin typeface="Times New Roman" panose="02020603050405020304" pitchFamily="18" charset="0"/>
                <a:ea typeface="MS PGothic" panose="020B0600070205080204" pitchFamily="34" charset="-128"/>
                <a:cs typeface="+mn-cs"/>
              </a:defRPr>
            </a:lvl1pPr>
            <a:lvl2pPr marL="742950" indent="-285750" algn="l" defTabSz="449263" rtl="0" eaLnBrk="0" fontAlgn="base" hangingPunct="0">
              <a:spcBef>
                <a:spcPct val="0"/>
              </a:spcBef>
              <a:spcAft>
                <a:spcPct val="0"/>
              </a:spcAft>
              <a:defRPr sz="1200" kern="1200">
                <a:solidFill>
                  <a:schemeClr val="bg1"/>
                </a:solidFill>
                <a:latin typeface="Times New Roman" panose="02020603050405020304" pitchFamily="18" charset="0"/>
                <a:ea typeface="MS PGothic" panose="020B0600070205080204" pitchFamily="34" charset="-128"/>
                <a:cs typeface="+mn-cs"/>
              </a:defRPr>
            </a:lvl2pPr>
            <a:lvl3pPr marL="1143000" indent="-228600" algn="l" defTabSz="449263" rtl="0" eaLnBrk="0" fontAlgn="base" hangingPunct="0">
              <a:spcBef>
                <a:spcPct val="0"/>
              </a:spcBef>
              <a:spcAft>
                <a:spcPct val="0"/>
              </a:spcAft>
              <a:defRPr sz="1200" kern="1200">
                <a:solidFill>
                  <a:schemeClr val="bg1"/>
                </a:solidFill>
                <a:latin typeface="Times New Roman" panose="02020603050405020304" pitchFamily="18" charset="0"/>
                <a:ea typeface="MS PGothic" panose="020B0600070205080204" pitchFamily="34" charset="-128"/>
                <a:cs typeface="+mn-cs"/>
              </a:defRPr>
            </a:lvl3pPr>
            <a:lvl4pPr marL="1600200" indent="-228600" algn="l" defTabSz="449263" rtl="0" eaLnBrk="0" fontAlgn="base" hangingPunct="0">
              <a:spcBef>
                <a:spcPct val="0"/>
              </a:spcBef>
              <a:spcAft>
                <a:spcPct val="0"/>
              </a:spcAft>
              <a:defRPr sz="1200" kern="1200">
                <a:solidFill>
                  <a:schemeClr val="bg1"/>
                </a:solidFill>
                <a:latin typeface="Times New Roman" panose="02020603050405020304" pitchFamily="18" charset="0"/>
                <a:ea typeface="MS PGothic" panose="020B0600070205080204" pitchFamily="34" charset="-128"/>
                <a:cs typeface="+mn-cs"/>
              </a:defRPr>
            </a:lvl4pPr>
            <a:lvl5pPr marL="2057400" indent="-228600" algn="l" defTabSz="449263" rtl="0" eaLnBrk="0" fontAlgn="base" hangingPunct="0">
              <a:spcBef>
                <a:spcPct val="0"/>
              </a:spcBef>
              <a:spcAft>
                <a:spcPct val="0"/>
              </a:spcAft>
              <a:defRPr sz="1200" kern="1200">
                <a:solidFill>
                  <a:schemeClr val="bg1"/>
                </a:solidFill>
                <a:latin typeface="Times New Roman" panose="02020603050405020304" pitchFamily="18" charset="0"/>
                <a:ea typeface="MS PGothic" panose="020B0600070205080204" pitchFamily="34" charset="-128"/>
                <a:cs typeface="+mn-cs"/>
              </a:defRPr>
            </a:lvl5pPr>
            <a:lvl6pPr marL="2286000" algn="l" defTabSz="914400" rtl="0" eaLnBrk="1" latinLnBrk="0" hangingPunct="1">
              <a:defRPr sz="1200" kern="1200">
                <a:solidFill>
                  <a:schemeClr val="bg1"/>
                </a:solidFill>
                <a:latin typeface="Times New Roman" panose="02020603050405020304" pitchFamily="18" charset="0"/>
                <a:ea typeface="MS PGothic" panose="020B0600070205080204" pitchFamily="34" charset="-128"/>
                <a:cs typeface="+mn-cs"/>
              </a:defRPr>
            </a:lvl6pPr>
            <a:lvl7pPr marL="2743200" algn="l" defTabSz="914400" rtl="0" eaLnBrk="1" latinLnBrk="0" hangingPunct="1">
              <a:defRPr sz="1200" kern="1200">
                <a:solidFill>
                  <a:schemeClr val="bg1"/>
                </a:solidFill>
                <a:latin typeface="Times New Roman" panose="02020603050405020304" pitchFamily="18" charset="0"/>
                <a:ea typeface="MS PGothic" panose="020B0600070205080204" pitchFamily="34" charset="-128"/>
                <a:cs typeface="+mn-cs"/>
              </a:defRPr>
            </a:lvl7pPr>
            <a:lvl8pPr marL="3200400" algn="l" defTabSz="914400" rtl="0" eaLnBrk="1" latinLnBrk="0" hangingPunct="1">
              <a:defRPr sz="1200" kern="1200">
                <a:solidFill>
                  <a:schemeClr val="bg1"/>
                </a:solidFill>
                <a:latin typeface="Times New Roman" panose="02020603050405020304" pitchFamily="18" charset="0"/>
                <a:ea typeface="MS PGothic" panose="020B0600070205080204" pitchFamily="34" charset="-128"/>
                <a:cs typeface="+mn-cs"/>
              </a:defRPr>
            </a:lvl8pPr>
            <a:lvl9pPr marL="3657600" algn="l" defTabSz="914400" rtl="0" eaLnBrk="1" latinLnBrk="0" hangingPunct="1">
              <a:defRPr sz="1200" kern="1200">
                <a:solidFill>
                  <a:schemeClr val="bg1"/>
                </a:solidFill>
                <a:latin typeface="Times New Roman" panose="02020603050405020304" pitchFamily="18" charset="0"/>
                <a:ea typeface="MS PGothic" panose="020B0600070205080204" pitchFamily="34" charset="-128"/>
                <a:cs typeface="+mn-cs"/>
              </a:defRPr>
            </a:lvl9pPr>
          </a:lstStyle>
          <a:p>
            <a:pPr defTabSz="914377" eaLnBrk="1" hangingPunct="1"/>
            <a:fld id="{A3979A82-1A5E-4C7B-AFC0-111CA6C3130A}" type="slidenum">
              <a:rPr lang="en-US" altLang="en-US" smtClean="0"/>
              <a:pPr defTabSz="914377" eaLnBrk="1" hangingPunct="1"/>
              <a:t>10</a:t>
            </a:fld>
            <a:endParaRPr lang="en-US" altLang="en-US">
              <a:solidFill>
                <a:prstClr val="black"/>
              </a:solidFill>
              <a:latin typeface="Montserrat" charset="0"/>
            </a:endParaRPr>
          </a:p>
        </p:txBody>
      </p:sp>
    </p:spTree>
    <p:extLst>
      <p:ext uri="{BB962C8B-B14F-4D97-AF65-F5344CB8AC3E}">
        <p14:creationId xmlns:p14="http://schemas.microsoft.com/office/powerpoint/2010/main" val="7106068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F35D6E-8E8E-F34A-B092-B630F318A70F}"/>
              </a:ext>
            </a:extLst>
          </p:cNvPr>
          <p:cNvSpPr>
            <a:spLocks noGrp="1"/>
          </p:cNvSpPr>
          <p:nvPr>
            <p:ph type="title"/>
          </p:nvPr>
        </p:nvSpPr>
        <p:spPr>
          <a:xfrm>
            <a:off x="1981200" y="455669"/>
            <a:ext cx="8229600" cy="819459"/>
          </a:xfrm>
        </p:spPr>
        <p:txBody>
          <a:bodyPr>
            <a:normAutofit/>
          </a:bodyPr>
          <a:lstStyle/>
          <a:p>
            <a:r>
              <a:rPr lang="en-US" altLang="en-US" dirty="0"/>
              <a:t>IEEE SA Copyright Policy</a:t>
            </a:r>
            <a:endParaRPr lang="en-US" dirty="0"/>
          </a:p>
        </p:txBody>
      </p:sp>
      <p:sp>
        <p:nvSpPr>
          <p:cNvPr id="3" name="Content Placeholder 2">
            <a:extLst>
              <a:ext uri="{FF2B5EF4-FFF2-40B4-BE49-F238E27FC236}">
                <a16:creationId xmlns:a16="http://schemas.microsoft.com/office/drawing/2014/main" id="{478FB917-1F5A-1546-A0E1-08C0CB91A062}"/>
              </a:ext>
            </a:extLst>
          </p:cNvPr>
          <p:cNvSpPr>
            <a:spLocks noGrp="1"/>
          </p:cNvSpPr>
          <p:nvPr>
            <p:ph idx="1"/>
          </p:nvPr>
        </p:nvSpPr>
        <p:spPr>
          <a:xfrm>
            <a:off x="1981200" y="1655428"/>
            <a:ext cx="8229600" cy="4521007"/>
          </a:xfrm>
        </p:spPr>
        <p:txBody>
          <a:bodyPr>
            <a:normAutofit fontScale="62500" lnSpcReduction="20000"/>
          </a:bodyPr>
          <a:lstStyle/>
          <a:p>
            <a:pPr lvl="2">
              <a:buSzPct val="150000"/>
            </a:pPr>
            <a:r>
              <a:rPr lang="en-US" dirty="0"/>
              <a:t>The IEEE SA Copyright Policy is described in the IEEE SA Standards Board Bylaws and IEEE SA Standards Board Operations Manual</a:t>
            </a:r>
            <a:br>
              <a:rPr lang="en-US" dirty="0"/>
            </a:br>
            <a:endParaRPr lang="en-US" dirty="0"/>
          </a:p>
          <a:p>
            <a:pPr lvl="3">
              <a:buSzPct val="150000"/>
            </a:pPr>
            <a:r>
              <a:rPr lang="en-US" sz="2267" dirty="0"/>
              <a:t>IEEE SA Copyright Policy, see </a:t>
            </a:r>
            <a:br>
              <a:rPr lang="en-US" sz="2267" dirty="0"/>
            </a:br>
            <a:r>
              <a:rPr lang="en-US" sz="2267" dirty="0"/>
              <a:t>	Clause 7 of the IEEE SA Standards Board Bylaws</a:t>
            </a:r>
            <a:br>
              <a:rPr lang="en-US" sz="2267" dirty="0"/>
            </a:br>
            <a:r>
              <a:rPr lang="en-US" sz="2267" dirty="0"/>
              <a:t> 	</a:t>
            </a:r>
            <a:r>
              <a:rPr lang="en-US" sz="1867" dirty="0">
                <a:hlinkClick r:id="rId2"/>
              </a:rPr>
              <a:t>https://standards.ieee.org/about/policies/bylaws/sect6-7.html#7</a:t>
            </a:r>
            <a:br>
              <a:rPr lang="en-US" sz="1867" dirty="0"/>
            </a:br>
            <a:r>
              <a:rPr lang="en-US" sz="2267" dirty="0"/>
              <a:t>	Clause 6.1 of the IEEE SA Standards Board Operations Manual</a:t>
            </a:r>
            <a:br>
              <a:rPr lang="en-US" sz="2267" dirty="0"/>
            </a:br>
            <a:r>
              <a:rPr lang="en-US" sz="2267" dirty="0"/>
              <a:t>	</a:t>
            </a:r>
            <a:r>
              <a:rPr lang="en-US" sz="1867" dirty="0">
                <a:hlinkClick r:id="rId3"/>
              </a:rPr>
              <a:t>https://standards.ieee.org/about/policies/opman/sect6.html</a:t>
            </a:r>
            <a:br>
              <a:rPr lang="en-US" sz="1867" dirty="0"/>
            </a:br>
            <a:endParaRPr lang="en-US" sz="1867" dirty="0"/>
          </a:p>
          <a:p>
            <a:pPr lvl="2">
              <a:buSzPct val="150000"/>
            </a:pPr>
            <a:r>
              <a:rPr lang="en-US" dirty="0"/>
              <a:t>IEEE SA Copyright Permission</a:t>
            </a:r>
          </a:p>
          <a:p>
            <a:pPr lvl="3">
              <a:buSzPct val="150000"/>
            </a:pPr>
            <a:r>
              <a:rPr lang="en-US" sz="1867" dirty="0">
                <a:hlinkClick r:id="rId4"/>
              </a:rPr>
              <a:t>https://standards.ieee.org/content/dam/ieee-standards/standards/web/documents/other/permissionltrs.zip</a:t>
            </a:r>
            <a:br>
              <a:rPr lang="en-US" sz="1867" dirty="0"/>
            </a:br>
            <a:endParaRPr lang="en-US" sz="1867" dirty="0"/>
          </a:p>
          <a:p>
            <a:pPr lvl="2">
              <a:buSzPct val="150000"/>
            </a:pPr>
            <a:r>
              <a:rPr lang="en-US" dirty="0"/>
              <a:t>IEEE SA Copyright FAQs</a:t>
            </a:r>
          </a:p>
          <a:p>
            <a:pPr lvl="3">
              <a:buSzPct val="150000"/>
            </a:pPr>
            <a:r>
              <a:rPr lang="en-US" sz="1867" dirty="0">
                <a:hlinkClick r:id="rId5"/>
              </a:rPr>
              <a:t>https://standards.ieee.org/faqs/copyrights/</a:t>
            </a:r>
            <a:endParaRPr lang="en-US" sz="1867" dirty="0"/>
          </a:p>
          <a:p>
            <a:pPr lvl="3">
              <a:buSzPct val="150000"/>
            </a:pPr>
            <a:endParaRPr lang="en-US" sz="1867" dirty="0"/>
          </a:p>
          <a:p>
            <a:pPr lvl="2">
              <a:buSzPct val="150000"/>
            </a:pPr>
            <a:r>
              <a:rPr lang="en-US" dirty="0"/>
              <a:t>IEEE SA Best Practices for IEEE Standards Development </a:t>
            </a:r>
          </a:p>
          <a:p>
            <a:pPr marL="1588" lvl="2" indent="0">
              <a:buSzPct val="150000"/>
              <a:buNone/>
            </a:pPr>
            <a:r>
              <a:rPr lang="en-US" dirty="0">
                <a:hlinkClick r:id="rId6"/>
              </a:rPr>
              <a:t>http://standards.ieee.org/content/dam/ieee-standards/standards/web/documents/other/best_practices_for_ieee_standards_development_051215.pdf</a:t>
            </a:r>
            <a:endParaRPr lang="en-US" dirty="0"/>
          </a:p>
          <a:p>
            <a:pPr marL="114297" lvl="3" indent="0">
              <a:buSzPct val="150000"/>
              <a:buNone/>
            </a:pPr>
            <a:br>
              <a:rPr lang="en-US" sz="1867" dirty="0"/>
            </a:br>
            <a:endParaRPr lang="en-US" sz="1867" dirty="0"/>
          </a:p>
          <a:p>
            <a:pPr lvl="2">
              <a:buSzPct val="150000"/>
            </a:pPr>
            <a:r>
              <a:rPr lang="en-US" dirty="0"/>
              <a:t>Distribution of Draft Standards (see 6.1.3 of the SASB Operations Manual)</a:t>
            </a:r>
          </a:p>
          <a:p>
            <a:pPr lvl="3">
              <a:buSzPct val="150000"/>
            </a:pPr>
            <a:r>
              <a:rPr lang="en-US" sz="1867" dirty="0">
                <a:hlinkClick r:id="rId3"/>
              </a:rPr>
              <a:t>https://standards.ieee.org/about/policies/opman/sect6.html</a:t>
            </a:r>
            <a:endParaRPr lang="en-US" sz="1867" dirty="0"/>
          </a:p>
          <a:p>
            <a:pPr lvl="2">
              <a:buSzPct val="150000"/>
            </a:pPr>
            <a:endParaRPr lang="en-US" altLang="en-US" sz="1867" dirty="0"/>
          </a:p>
        </p:txBody>
      </p:sp>
      <p:sp>
        <p:nvSpPr>
          <p:cNvPr id="4" name="Slide Number Placeholder 3">
            <a:extLst>
              <a:ext uri="{FF2B5EF4-FFF2-40B4-BE49-F238E27FC236}">
                <a16:creationId xmlns:a16="http://schemas.microsoft.com/office/drawing/2014/main" id="{55A750C8-A4EC-EF46-8EBE-2438A1154D1B}"/>
              </a:ext>
            </a:extLst>
          </p:cNvPr>
          <p:cNvSpPr>
            <a:spLocks noGrp="1"/>
          </p:cNvSpPr>
          <p:nvPr>
            <p:ph type="sldNum" sz="quarter" idx="10"/>
          </p:nvPr>
        </p:nvSpPr>
        <p:spPr>
          <a:xfrm>
            <a:off x="9609139" y="6173474"/>
            <a:ext cx="601663" cy="366183"/>
          </a:xfrm>
          <a:prstGeom prst="rect">
            <a:avLst/>
          </a:prstGeom>
        </p:spPr>
        <p:txBody>
          <a:bodyPr vert="horz" wrap="square" lIns="0" tIns="0" rIns="0" bIns="0" numCol="1" anchor="ctr" anchorCtr="0" compatLnSpc="1">
            <a:prstTxWarp prst="textNoShape">
              <a:avLst/>
            </a:prstTxWarp>
          </a:bodyPr>
          <a:lstStyle>
            <a:defPPr>
              <a:defRPr lang="en-GB"/>
            </a:defPPr>
            <a:lvl1pPr algn="r" defTabSz="449263" rtl="0" eaLnBrk="0" fontAlgn="base" hangingPunct="0">
              <a:spcBef>
                <a:spcPct val="0"/>
              </a:spcBef>
              <a:spcAft>
                <a:spcPct val="0"/>
              </a:spcAft>
              <a:defRPr sz="933" kern="1200">
                <a:solidFill>
                  <a:schemeClr val="bg1"/>
                </a:solidFill>
                <a:latin typeface="Times New Roman" panose="02020603050405020304" pitchFamily="18" charset="0"/>
                <a:ea typeface="MS PGothic" panose="020B0600070205080204" pitchFamily="34" charset="-128"/>
                <a:cs typeface="+mn-cs"/>
              </a:defRPr>
            </a:lvl1pPr>
            <a:lvl2pPr marL="742950" indent="-285750" algn="l" defTabSz="449263" rtl="0" eaLnBrk="0" fontAlgn="base" hangingPunct="0">
              <a:spcBef>
                <a:spcPct val="0"/>
              </a:spcBef>
              <a:spcAft>
                <a:spcPct val="0"/>
              </a:spcAft>
              <a:defRPr sz="1200" kern="1200">
                <a:solidFill>
                  <a:schemeClr val="bg1"/>
                </a:solidFill>
                <a:latin typeface="Times New Roman" panose="02020603050405020304" pitchFamily="18" charset="0"/>
                <a:ea typeface="MS PGothic" panose="020B0600070205080204" pitchFamily="34" charset="-128"/>
                <a:cs typeface="+mn-cs"/>
              </a:defRPr>
            </a:lvl2pPr>
            <a:lvl3pPr marL="1143000" indent="-228600" algn="l" defTabSz="449263" rtl="0" eaLnBrk="0" fontAlgn="base" hangingPunct="0">
              <a:spcBef>
                <a:spcPct val="0"/>
              </a:spcBef>
              <a:spcAft>
                <a:spcPct val="0"/>
              </a:spcAft>
              <a:defRPr sz="1200" kern="1200">
                <a:solidFill>
                  <a:schemeClr val="bg1"/>
                </a:solidFill>
                <a:latin typeface="Times New Roman" panose="02020603050405020304" pitchFamily="18" charset="0"/>
                <a:ea typeface="MS PGothic" panose="020B0600070205080204" pitchFamily="34" charset="-128"/>
                <a:cs typeface="+mn-cs"/>
              </a:defRPr>
            </a:lvl3pPr>
            <a:lvl4pPr marL="1600200" indent="-228600" algn="l" defTabSz="449263" rtl="0" eaLnBrk="0" fontAlgn="base" hangingPunct="0">
              <a:spcBef>
                <a:spcPct val="0"/>
              </a:spcBef>
              <a:spcAft>
                <a:spcPct val="0"/>
              </a:spcAft>
              <a:defRPr sz="1200" kern="1200">
                <a:solidFill>
                  <a:schemeClr val="bg1"/>
                </a:solidFill>
                <a:latin typeface="Times New Roman" panose="02020603050405020304" pitchFamily="18" charset="0"/>
                <a:ea typeface="MS PGothic" panose="020B0600070205080204" pitchFamily="34" charset="-128"/>
                <a:cs typeface="+mn-cs"/>
              </a:defRPr>
            </a:lvl4pPr>
            <a:lvl5pPr marL="2057400" indent="-228600" algn="l" defTabSz="449263" rtl="0" eaLnBrk="0" fontAlgn="base" hangingPunct="0">
              <a:spcBef>
                <a:spcPct val="0"/>
              </a:spcBef>
              <a:spcAft>
                <a:spcPct val="0"/>
              </a:spcAft>
              <a:defRPr sz="1200" kern="1200">
                <a:solidFill>
                  <a:schemeClr val="bg1"/>
                </a:solidFill>
                <a:latin typeface="Times New Roman" panose="02020603050405020304" pitchFamily="18" charset="0"/>
                <a:ea typeface="MS PGothic" panose="020B0600070205080204" pitchFamily="34" charset="-128"/>
                <a:cs typeface="+mn-cs"/>
              </a:defRPr>
            </a:lvl5pPr>
            <a:lvl6pPr marL="2286000" algn="l" defTabSz="914400" rtl="0" eaLnBrk="1" latinLnBrk="0" hangingPunct="1">
              <a:defRPr sz="1200" kern="1200">
                <a:solidFill>
                  <a:schemeClr val="bg1"/>
                </a:solidFill>
                <a:latin typeface="Times New Roman" panose="02020603050405020304" pitchFamily="18" charset="0"/>
                <a:ea typeface="MS PGothic" panose="020B0600070205080204" pitchFamily="34" charset="-128"/>
                <a:cs typeface="+mn-cs"/>
              </a:defRPr>
            </a:lvl6pPr>
            <a:lvl7pPr marL="2743200" algn="l" defTabSz="914400" rtl="0" eaLnBrk="1" latinLnBrk="0" hangingPunct="1">
              <a:defRPr sz="1200" kern="1200">
                <a:solidFill>
                  <a:schemeClr val="bg1"/>
                </a:solidFill>
                <a:latin typeface="Times New Roman" panose="02020603050405020304" pitchFamily="18" charset="0"/>
                <a:ea typeface="MS PGothic" panose="020B0600070205080204" pitchFamily="34" charset="-128"/>
                <a:cs typeface="+mn-cs"/>
              </a:defRPr>
            </a:lvl7pPr>
            <a:lvl8pPr marL="3200400" algn="l" defTabSz="914400" rtl="0" eaLnBrk="1" latinLnBrk="0" hangingPunct="1">
              <a:defRPr sz="1200" kern="1200">
                <a:solidFill>
                  <a:schemeClr val="bg1"/>
                </a:solidFill>
                <a:latin typeface="Times New Roman" panose="02020603050405020304" pitchFamily="18" charset="0"/>
                <a:ea typeface="MS PGothic" panose="020B0600070205080204" pitchFamily="34" charset="-128"/>
                <a:cs typeface="+mn-cs"/>
              </a:defRPr>
            </a:lvl8pPr>
            <a:lvl9pPr marL="3657600" algn="l" defTabSz="914400" rtl="0" eaLnBrk="1" latinLnBrk="0" hangingPunct="1">
              <a:defRPr sz="1200" kern="1200">
                <a:solidFill>
                  <a:schemeClr val="bg1"/>
                </a:solidFill>
                <a:latin typeface="Times New Roman" panose="02020603050405020304" pitchFamily="18" charset="0"/>
                <a:ea typeface="MS PGothic" panose="020B0600070205080204" pitchFamily="34" charset="-128"/>
                <a:cs typeface="+mn-cs"/>
              </a:defRPr>
            </a:lvl9pPr>
          </a:lstStyle>
          <a:p>
            <a:pPr defTabSz="914377" eaLnBrk="1" hangingPunct="1"/>
            <a:fld id="{A3979A82-1A5E-4C7B-AFC0-111CA6C3130A}" type="slidenum">
              <a:rPr lang="en-US" altLang="en-US" smtClean="0"/>
              <a:pPr defTabSz="914377" eaLnBrk="1" hangingPunct="1"/>
              <a:t>11</a:t>
            </a:fld>
            <a:endParaRPr lang="en-US" altLang="en-US">
              <a:solidFill>
                <a:prstClr val="black"/>
              </a:solidFill>
              <a:latin typeface="Montserrat" charset="0"/>
            </a:endParaRPr>
          </a:p>
        </p:txBody>
      </p:sp>
    </p:spTree>
    <p:extLst>
      <p:ext uri="{BB962C8B-B14F-4D97-AF65-F5344CB8AC3E}">
        <p14:creationId xmlns:p14="http://schemas.microsoft.com/office/powerpoint/2010/main" val="117228999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latin typeface="Calibri" panose="020F0502020204030204" pitchFamily="34" charset="0"/>
                <a:cs typeface="Calibri" panose="020F0502020204030204" pitchFamily="34" charset="0"/>
              </a:rPr>
              <a:t>IEEE 802 Ground Rules</a:t>
            </a:r>
          </a:p>
        </p:txBody>
      </p:sp>
      <p:sp>
        <p:nvSpPr>
          <p:cNvPr id="3" name="Content Placeholder 2"/>
          <p:cNvSpPr>
            <a:spLocks noGrp="1"/>
          </p:cNvSpPr>
          <p:nvPr>
            <p:ph idx="1"/>
          </p:nvPr>
        </p:nvSpPr>
        <p:spPr>
          <a:xfrm>
            <a:off x="2063552" y="1628801"/>
            <a:ext cx="8208912" cy="4611663"/>
          </a:xfrm>
        </p:spPr>
        <p:txBody>
          <a:bodyPr/>
          <a:lstStyle/>
          <a:p>
            <a:pPr marL="457200" indent="-457200">
              <a:buFont typeface="Arial" panose="020B0604020202020204" pitchFamily="34" charset="0"/>
              <a:buChar char="•"/>
            </a:pPr>
            <a:r>
              <a:rPr lang="en-US" dirty="0">
                <a:latin typeface="Calibri" panose="020F0502020204030204" pitchFamily="34" charset="0"/>
                <a:cs typeface="Calibri" panose="020F0502020204030204" pitchFamily="34" charset="0"/>
              </a:rPr>
              <a:t>NO product pitches</a:t>
            </a:r>
          </a:p>
          <a:p>
            <a:pPr marL="457200" indent="-457200">
              <a:buFont typeface="Arial" panose="020B0604020202020204" pitchFamily="34" charset="0"/>
              <a:buChar char="•"/>
            </a:pPr>
            <a:r>
              <a:rPr lang="en-US" dirty="0">
                <a:latin typeface="Calibri" panose="020F0502020204030204" pitchFamily="34" charset="0"/>
                <a:cs typeface="Calibri" panose="020F0502020204030204" pitchFamily="34" charset="0"/>
              </a:rPr>
              <a:t>NO corporate pitches</a:t>
            </a:r>
          </a:p>
          <a:p>
            <a:pPr marL="457200" indent="-457200">
              <a:buFont typeface="Arial" panose="020B0604020202020204" pitchFamily="34" charset="0"/>
              <a:buChar char="•"/>
            </a:pPr>
            <a:r>
              <a:rPr lang="en-US" dirty="0">
                <a:latin typeface="Calibri" panose="020F0502020204030204" pitchFamily="34" charset="0"/>
                <a:cs typeface="Calibri" panose="020F0502020204030204" pitchFamily="34" charset="0"/>
              </a:rPr>
              <a:t>NO prices</a:t>
            </a:r>
          </a:p>
          <a:p>
            <a:pPr marL="457200" indent="-457200">
              <a:buFont typeface="Arial" panose="020B0604020202020204" pitchFamily="34" charset="0"/>
              <a:buChar char="•"/>
            </a:pPr>
            <a:r>
              <a:rPr lang="en-US" dirty="0">
                <a:latin typeface="Calibri" panose="020F0502020204030204" pitchFamily="34" charset="0"/>
                <a:cs typeface="Calibri" panose="020F0502020204030204" pitchFamily="34" charset="0"/>
              </a:rPr>
              <a:t>NO restrictive notices – </a:t>
            </a:r>
          </a:p>
          <a:p>
            <a:pPr marL="857250" lvl="1" indent="-457200">
              <a:buFont typeface="Arial" panose="020B0604020202020204" pitchFamily="34" charset="0"/>
              <a:buChar char="•"/>
            </a:pPr>
            <a:r>
              <a:rPr lang="en-US" dirty="0">
                <a:latin typeface="Calibri" panose="020F0502020204030204" pitchFamily="34" charset="0"/>
                <a:cs typeface="Calibri" panose="020F0502020204030204" pitchFamily="34" charset="0"/>
              </a:rPr>
              <a:t>(e.g. no “confidential” notices in email)</a:t>
            </a:r>
          </a:p>
          <a:p>
            <a:pPr marL="457200" indent="-457200">
              <a:buFont typeface="Arial" panose="020B0604020202020204" pitchFamily="34" charset="0"/>
              <a:buChar char="•"/>
            </a:pPr>
            <a:r>
              <a:rPr lang="en-US" dirty="0">
                <a:latin typeface="Calibri" panose="020F0502020204030204" pitchFamily="34" charset="0"/>
                <a:cs typeface="Calibri" panose="020F0502020204030204" pitchFamily="34" charset="0"/>
              </a:rPr>
              <a:t>Presentations must be openly available</a:t>
            </a:r>
          </a:p>
          <a:p>
            <a:pPr marL="457200" indent="-457200">
              <a:buFont typeface="Arial" panose="020B0604020202020204" pitchFamily="34" charset="0"/>
              <a:buChar char="•"/>
            </a:pPr>
            <a:r>
              <a:rPr lang="en-US" dirty="0">
                <a:latin typeface="Calibri" panose="020F0502020204030204" pitchFamily="34" charset="0"/>
                <a:cs typeface="Calibri" panose="020F0502020204030204" pitchFamily="34" charset="0"/>
              </a:rPr>
              <a:t>Please respect all participants</a:t>
            </a:r>
          </a:p>
        </p:txBody>
      </p:sp>
      <p:sp>
        <p:nvSpPr>
          <p:cNvPr id="5" name="Slide Number Placeholder 3">
            <a:extLst>
              <a:ext uri="{FF2B5EF4-FFF2-40B4-BE49-F238E27FC236}">
                <a16:creationId xmlns:a16="http://schemas.microsoft.com/office/drawing/2014/main" id="{78AE3118-A7C8-4D0C-B58F-3D8860DAC0EA}"/>
              </a:ext>
            </a:extLst>
          </p:cNvPr>
          <p:cNvSpPr>
            <a:spLocks noGrp="1"/>
          </p:cNvSpPr>
          <p:nvPr>
            <p:ph type="sldNum" sz="quarter" idx="12"/>
          </p:nvPr>
        </p:nvSpPr>
        <p:spPr>
          <a:xfrm>
            <a:off x="5917696" y="6475413"/>
            <a:ext cx="432811" cy="184666"/>
          </a:xfrm>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eaLnBrk="0" hangingPunct="0">
              <a:defRPr sz="1200">
                <a:solidFill>
                  <a:schemeClr val="tx1"/>
                </a:solidFill>
                <a:latin typeface="Times New Roman" charset="0"/>
                <a:ea typeface="ＭＳ Ｐゴシック" charset="0"/>
                <a:cs typeface="ＭＳ Ｐゴシック" charset="0"/>
              </a:defRPr>
            </a:lvl1pPr>
            <a:lvl2pPr marL="742950" indent="-285750" eaLnBrk="0" hangingPunct="0">
              <a:defRPr sz="1200">
                <a:solidFill>
                  <a:schemeClr val="tx1"/>
                </a:solidFill>
                <a:latin typeface="Times New Roman" charset="0"/>
                <a:ea typeface="ＭＳ Ｐゴシック" charset="0"/>
              </a:defRPr>
            </a:lvl2pPr>
            <a:lvl3pPr marL="1143000" indent="-228600" eaLnBrk="0" hangingPunct="0">
              <a:defRPr sz="1200">
                <a:solidFill>
                  <a:schemeClr val="tx1"/>
                </a:solidFill>
                <a:latin typeface="Times New Roman" charset="0"/>
                <a:ea typeface="ＭＳ Ｐゴシック" charset="0"/>
              </a:defRPr>
            </a:lvl3pPr>
            <a:lvl4pPr marL="1600200" indent="-228600" eaLnBrk="0" hangingPunct="0">
              <a:defRPr sz="1200">
                <a:solidFill>
                  <a:schemeClr val="tx1"/>
                </a:solidFill>
                <a:latin typeface="Times New Roman" charset="0"/>
                <a:ea typeface="ＭＳ Ｐゴシック" charset="0"/>
              </a:defRPr>
            </a:lvl4pPr>
            <a:lvl5pPr marL="2057400" indent="-228600" eaLnBrk="0" hangingPunct="0">
              <a:defRPr sz="12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12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12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12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1200">
                <a:solidFill>
                  <a:schemeClr val="tx1"/>
                </a:solidFill>
                <a:latin typeface="Times New Roman" charset="0"/>
                <a:ea typeface="ＭＳ Ｐゴシック" charset="0"/>
              </a:defRPr>
            </a:lvl9pPr>
          </a:lstStyle>
          <a:p>
            <a:r>
              <a:rPr lang="en-US" dirty="0"/>
              <a:t>Slide </a:t>
            </a:r>
            <a:fld id="{848D596F-C781-734B-BBB7-F4522741765A}" type="slidenum">
              <a:rPr lang="en-US"/>
              <a:pPr/>
              <a:t>12</a:t>
            </a:fld>
            <a:endParaRPr lang="en-US" dirty="0"/>
          </a:p>
        </p:txBody>
      </p:sp>
      <p:sp>
        <p:nvSpPr>
          <p:cNvPr id="4" name="Footer Placeholder 2">
            <a:extLst>
              <a:ext uri="{FF2B5EF4-FFF2-40B4-BE49-F238E27FC236}">
                <a16:creationId xmlns:a16="http://schemas.microsoft.com/office/drawing/2014/main" id="{371F7736-CCF8-1584-F6F8-74BAA55C3D5C}"/>
              </a:ext>
            </a:extLst>
          </p:cNvPr>
          <p:cNvSpPr>
            <a:spLocks noGrp="1"/>
          </p:cNvSpPr>
          <p:nvPr>
            <p:ph type="ftr" sz="quarter" idx="11"/>
          </p:nvPr>
        </p:nvSpPr>
        <p:spPr>
          <a:xfrm>
            <a:off x="8305800" y="6475413"/>
            <a:ext cx="3124200" cy="184666"/>
          </a:xfr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1200">
                <a:solidFill>
                  <a:schemeClr val="tx1"/>
                </a:solidFill>
                <a:latin typeface="Times New Roman" charset="0"/>
                <a:ea typeface="ＭＳ Ｐゴシック" charset="0"/>
                <a:cs typeface="ＭＳ Ｐゴシック" charset="0"/>
              </a:defRPr>
            </a:lvl1pPr>
            <a:lvl2pPr marL="742950" indent="-285750" eaLnBrk="0" hangingPunct="0">
              <a:defRPr sz="1200">
                <a:solidFill>
                  <a:schemeClr val="tx1"/>
                </a:solidFill>
                <a:latin typeface="Times New Roman" charset="0"/>
                <a:ea typeface="ＭＳ Ｐゴシック" charset="0"/>
              </a:defRPr>
            </a:lvl2pPr>
            <a:lvl3pPr marL="1143000" indent="-228600" eaLnBrk="0" hangingPunct="0">
              <a:defRPr sz="1200">
                <a:solidFill>
                  <a:schemeClr val="tx1"/>
                </a:solidFill>
                <a:latin typeface="Times New Roman" charset="0"/>
                <a:ea typeface="ＭＳ Ｐゴシック" charset="0"/>
              </a:defRPr>
            </a:lvl3pPr>
            <a:lvl4pPr marL="1600200" indent="-228600" eaLnBrk="0" hangingPunct="0">
              <a:defRPr sz="1200">
                <a:solidFill>
                  <a:schemeClr val="tx1"/>
                </a:solidFill>
                <a:latin typeface="Times New Roman" charset="0"/>
                <a:ea typeface="ＭＳ Ｐゴシック" charset="0"/>
              </a:defRPr>
            </a:lvl4pPr>
            <a:lvl5pPr marL="2057400" indent="-228600" eaLnBrk="0" hangingPunct="0">
              <a:defRPr sz="12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12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12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12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1200">
                <a:solidFill>
                  <a:schemeClr val="tx1"/>
                </a:solidFill>
                <a:latin typeface="Times New Roman" charset="0"/>
                <a:ea typeface="ＭＳ Ｐゴシック" charset="0"/>
              </a:defRPr>
            </a:lvl9pPr>
          </a:lstStyle>
          <a:p>
            <a:pPr algn="r"/>
            <a:r>
              <a:rPr lang="en-US" dirty="0"/>
              <a:t>Phil Beecher (Wi-SUN Alliance)</a:t>
            </a:r>
          </a:p>
        </p:txBody>
      </p:sp>
    </p:spTree>
    <p:extLst>
      <p:ext uri="{BB962C8B-B14F-4D97-AF65-F5344CB8AC3E}">
        <p14:creationId xmlns:p14="http://schemas.microsoft.com/office/powerpoint/2010/main" val="56357359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latin typeface="Calibri" panose="020F0502020204030204" pitchFamily="34" charset="0"/>
                <a:cs typeface="Calibri" panose="020F0502020204030204" pitchFamily="34" charset="0"/>
              </a:rPr>
              <a:t>TG4ad Leadership</a:t>
            </a:r>
          </a:p>
        </p:txBody>
      </p:sp>
      <p:sp>
        <p:nvSpPr>
          <p:cNvPr id="3" name="Content Placeholder 2"/>
          <p:cNvSpPr>
            <a:spLocks noGrp="1"/>
          </p:cNvSpPr>
          <p:nvPr>
            <p:ph idx="1"/>
          </p:nvPr>
        </p:nvSpPr>
        <p:spPr>
          <a:xfrm>
            <a:off x="609600" y="1628801"/>
            <a:ext cx="10668000" cy="4611663"/>
          </a:xfrm>
        </p:spPr>
        <p:txBody>
          <a:bodyPr/>
          <a:lstStyle/>
          <a:p>
            <a:pPr marL="457200" indent="-457200">
              <a:buFont typeface="Arial" panose="020B0604020202020204" pitchFamily="34" charset="0"/>
              <a:buChar char="•"/>
            </a:pPr>
            <a:r>
              <a:rPr lang="en-US" dirty="0">
                <a:latin typeface="Calibri" panose="020F0502020204030204" pitchFamily="34" charset="0"/>
                <a:cs typeface="Calibri" panose="020F0502020204030204" pitchFamily="34" charset="0"/>
              </a:rPr>
              <a:t>Chair:  Phil Beecher (Wi-SUN Alliance)</a:t>
            </a:r>
          </a:p>
          <a:p>
            <a:pPr marL="457200" indent="-457200">
              <a:buFont typeface="Arial" panose="020B0604020202020204" pitchFamily="34" charset="0"/>
              <a:buChar char="•"/>
            </a:pPr>
            <a:r>
              <a:rPr lang="en-US" dirty="0">
                <a:latin typeface="Calibri" panose="020F0502020204030204" pitchFamily="34" charset="0"/>
                <a:cs typeface="Calibri" panose="020F0502020204030204" pitchFamily="34" charset="0"/>
              </a:rPr>
              <a:t>Vice Chair: Joerg Robert (</a:t>
            </a:r>
            <a:r>
              <a:rPr lang="en-US" altLang="de-DE" sz="3200" dirty="0"/>
              <a:t>TU Ilmenau/Fraunhofer IIS</a:t>
            </a:r>
            <a:r>
              <a:rPr lang="en-US" altLang="de-DE" sz="3200" dirty="0">
                <a:latin typeface="Calibri" panose="020F0502020204030204" pitchFamily="34" charset="0"/>
                <a:cs typeface="Calibri" panose="020F0502020204030204" pitchFamily="34" charset="0"/>
              </a:rPr>
              <a:t>)</a:t>
            </a:r>
          </a:p>
          <a:p>
            <a:pPr marL="457200" indent="-457200">
              <a:buFont typeface="Arial" panose="020B0604020202020204" pitchFamily="34" charset="0"/>
              <a:buChar char="•"/>
            </a:pPr>
            <a:r>
              <a:rPr lang="en-US" dirty="0">
                <a:latin typeface="Calibri" panose="020F0502020204030204" pitchFamily="34" charset="0"/>
                <a:cs typeface="Calibri" panose="020F0502020204030204" pitchFamily="34" charset="0"/>
              </a:rPr>
              <a:t>Vice Chair: Hiroshi Harada (Kyoto University)</a:t>
            </a:r>
          </a:p>
          <a:p>
            <a:pPr marL="457200" indent="-457200">
              <a:buFont typeface="Arial" panose="020B0604020202020204" pitchFamily="34" charset="0"/>
              <a:buChar char="•"/>
            </a:pPr>
            <a:r>
              <a:rPr lang="en-US" dirty="0">
                <a:latin typeface="Calibri" panose="020F0502020204030204" pitchFamily="34" charset="0"/>
                <a:cs typeface="Calibri" panose="020F0502020204030204" pitchFamily="34" charset="0"/>
              </a:rPr>
              <a:t>Secretary: Gary Stuebing (Cisco Systems)</a:t>
            </a:r>
          </a:p>
        </p:txBody>
      </p:sp>
      <p:sp>
        <p:nvSpPr>
          <p:cNvPr id="5" name="Slide Number Placeholder 3">
            <a:extLst>
              <a:ext uri="{FF2B5EF4-FFF2-40B4-BE49-F238E27FC236}">
                <a16:creationId xmlns:a16="http://schemas.microsoft.com/office/drawing/2014/main" id="{78AE3118-A7C8-4D0C-B58F-3D8860DAC0EA}"/>
              </a:ext>
            </a:extLst>
          </p:cNvPr>
          <p:cNvSpPr>
            <a:spLocks noGrp="1"/>
          </p:cNvSpPr>
          <p:nvPr>
            <p:ph type="sldNum" sz="quarter" idx="12"/>
          </p:nvPr>
        </p:nvSpPr>
        <p:spPr>
          <a:xfrm>
            <a:off x="5917696" y="6475413"/>
            <a:ext cx="432811" cy="184666"/>
          </a:xfrm>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eaLnBrk="0" hangingPunct="0">
              <a:defRPr sz="1200">
                <a:solidFill>
                  <a:schemeClr val="tx1"/>
                </a:solidFill>
                <a:latin typeface="Times New Roman" charset="0"/>
                <a:ea typeface="ＭＳ Ｐゴシック" charset="0"/>
                <a:cs typeface="ＭＳ Ｐゴシック" charset="0"/>
              </a:defRPr>
            </a:lvl1pPr>
            <a:lvl2pPr marL="742950" indent="-285750" eaLnBrk="0" hangingPunct="0">
              <a:defRPr sz="1200">
                <a:solidFill>
                  <a:schemeClr val="tx1"/>
                </a:solidFill>
                <a:latin typeface="Times New Roman" charset="0"/>
                <a:ea typeface="ＭＳ Ｐゴシック" charset="0"/>
              </a:defRPr>
            </a:lvl2pPr>
            <a:lvl3pPr marL="1143000" indent="-228600" eaLnBrk="0" hangingPunct="0">
              <a:defRPr sz="1200">
                <a:solidFill>
                  <a:schemeClr val="tx1"/>
                </a:solidFill>
                <a:latin typeface="Times New Roman" charset="0"/>
                <a:ea typeface="ＭＳ Ｐゴシック" charset="0"/>
              </a:defRPr>
            </a:lvl3pPr>
            <a:lvl4pPr marL="1600200" indent="-228600" eaLnBrk="0" hangingPunct="0">
              <a:defRPr sz="1200">
                <a:solidFill>
                  <a:schemeClr val="tx1"/>
                </a:solidFill>
                <a:latin typeface="Times New Roman" charset="0"/>
                <a:ea typeface="ＭＳ Ｐゴシック" charset="0"/>
              </a:defRPr>
            </a:lvl4pPr>
            <a:lvl5pPr marL="2057400" indent="-228600" eaLnBrk="0" hangingPunct="0">
              <a:defRPr sz="12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12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12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12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1200">
                <a:solidFill>
                  <a:schemeClr val="tx1"/>
                </a:solidFill>
                <a:latin typeface="Times New Roman" charset="0"/>
                <a:ea typeface="ＭＳ Ｐゴシック" charset="0"/>
              </a:defRPr>
            </a:lvl9pPr>
          </a:lstStyle>
          <a:p>
            <a:r>
              <a:rPr lang="en-US" dirty="0"/>
              <a:t>Slide </a:t>
            </a:r>
            <a:fld id="{848D596F-C781-734B-BBB7-F4522741765A}" type="slidenum">
              <a:rPr lang="en-US"/>
              <a:pPr/>
              <a:t>13</a:t>
            </a:fld>
            <a:endParaRPr lang="en-US" dirty="0"/>
          </a:p>
        </p:txBody>
      </p:sp>
      <p:sp>
        <p:nvSpPr>
          <p:cNvPr id="4" name="Footer Placeholder 2">
            <a:extLst>
              <a:ext uri="{FF2B5EF4-FFF2-40B4-BE49-F238E27FC236}">
                <a16:creationId xmlns:a16="http://schemas.microsoft.com/office/drawing/2014/main" id="{371F7736-CCF8-1584-F6F8-74BAA55C3D5C}"/>
              </a:ext>
            </a:extLst>
          </p:cNvPr>
          <p:cNvSpPr>
            <a:spLocks noGrp="1"/>
          </p:cNvSpPr>
          <p:nvPr>
            <p:ph type="ftr" sz="quarter" idx="11"/>
          </p:nvPr>
        </p:nvSpPr>
        <p:spPr>
          <a:xfrm>
            <a:off x="8305800" y="6475413"/>
            <a:ext cx="3124200" cy="184666"/>
          </a:xfr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1200">
                <a:solidFill>
                  <a:schemeClr val="tx1"/>
                </a:solidFill>
                <a:latin typeface="Times New Roman" charset="0"/>
                <a:ea typeface="ＭＳ Ｐゴシック" charset="0"/>
                <a:cs typeface="ＭＳ Ｐゴシック" charset="0"/>
              </a:defRPr>
            </a:lvl1pPr>
            <a:lvl2pPr marL="742950" indent="-285750" eaLnBrk="0" hangingPunct="0">
              <a:defRPr sz="1200">
                <a:solidFill>
                  <a:schemeClr val="tx1"/>
                </a:solidFill>
                <a:latin typeface="Times New Roman" charset="0"/>
                <a:ea typeface="ＭＳ Ｐゴシック" charset="0"/>
              </a:defRPr>
            </a:lvl2pPr>
            <a:lvl3pPr marL="1143000" indent="-228600" eaLnBrk="0" hangingPunct="0">
              <a:defRPr sz="1200">
                <a:solidFill>
                  <a:schemeClr val="tx1"/>
                </a:solidFill>
                <a:latin typeface="Times New Roman" charset="0"/>
                <a:ea typeface="ＭＳ Ｐゴシック" charset="0"/>
              </a:defRPr>
            </a:lvl3pPr>
            <a:lvl4pPr marL="1600200" indent="-228600" eaLnBrk="0" hangingPunct="0">
              <a:defRPr sz="1200">
                <a:solidFill>
                  <a:schemeClr val="tx1"/>
                </a:solidFill>
                <a:latin typeface="Times New Roman" charset="0"/>
                <a:ea typeface="ＭＳ Ｐゴシック" charset="0"/>
              </a:defRPr>
            </a:lvl4pPr>
            <a:lvl5pPr marL="2057400" indent="-228600" eaLnBrk="0" hangingPunct="0">
              <a:defRPr sz="12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12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12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12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1200">
                <a:solidFill>
                  <a:schemeClr val="tx1"/>
                </a:solidFill>
                <a:latin typeface="Times New Roman" charset="0"/>
                <a:ea typeface="ＭＳ Ｐゴシック" charset="0"/>
              </a:defRPr>
            </a:lvl9pPr>
          </a:lstStyle>
          <a:p>
            <a:pPr algn="r"/>
            <a:r>
              <a:rPr lang="en-US" dirty="0"/>
              <a:t>Phil Beecher (Wi-SUN Alliance)</a:t>
            </a:r>
          </a:p>
        </p:txBody>
      </p:sp>
    </p:spTree>
    <p:extLst>
      <p:ext uri="{BB962C8B-B14F-4D97-AF65-F5344CB8AC3E}">
        <p14:creationId xmlns:p14="http://schemas.microsoft.com/office/powerpoint/2010/main" val="329849982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3"/>
          <p:cNvSpPr>
            <a:spLocks noGrp="1" noChangeArrowheads="1"/>
          </p:cNvSpPr>
          <p:nvPr>
            <p:ph idx="1"/>
          </p:nvPr>
        </p:nvSpPr>
        <p:spPr>
          <a:xfrm>
            <a:off x="761999" y="1143794"/>
            <a:ext cx="10566401" cy="4648200"/>
          </a:xfrm>
          <a:ln/>
        </p:spPr>
        <p:txBody>
          <a:bodyPr/>
          <a:lstStyle/>
          <a:p>
            <a:pPr marL="514350" indent="-514350">
              <a:buFont typeface="+mj-lt"/>
              <a:buAutoNum type="arabicPeriod"/>
            </a:pPr>
            <a:r>
              <a:rPr lang="en-US" altLang="de-DE" sz="1600" dirty="0"/>
              <a:t>Policies and guidelines</a:t>
            </a:r>
          </a:p>
          <a:p>
            <a:pPr marL="514350" indent="-514350">
              <a:buFont typeface="+mj-lt"/>
              <a:buAutoNum type="arabicPeriod"/>
            </a:pPr>
            <a:r>
              <a:rPr lang="en-US" altLang="de-DE" sz="1600" dirty="0"/>
              <a:t>Call for Patents</a:t>
            </a:r>
          </a:p>
          <a:p>
            <a:pPr marL="514350" indent="-514350">
              <a:buFont typeface="+mj-lt"/>
              <a:buAutoNum type="arabicPeriod"/>
            </a:pPr>
            <a:r>
              <a:rPr lang="en-US" altLang="de-DE" sz="1600" dirty="0"/>
              <a:t>Approval of the agenda</a:t>
            </a:r>
          </a:p>
          <a:p>
            <a:pPr marL="514350" indent="-514350">
              <a:buFont typeface="+mj-lt"/>
              <a:buAutoNum type="arabicPeriod"/>
            </a:pPr>
            <a:r>
              <a:rPr lang="en-US" altLang="de-DE" sz="1600" dirty="0"/>
              <a:t>Proposal updates / performance / simulation results / etc.</a:t>
            </a:r>
            <a:endParaRPr lang="en-US" altLang="de-DE" sz="1200" dirty="0"/>
          </a:p>
          <a:p>
            <a:pPr marL="514350" indent="-514350">
              <a:buFont typeface="+mj-lt"/>
              <a:buAutoNum type="arabicPeriod"/>
            </a:pPr>
            <a:r>
              <a:rPr lang="en-US" altLang="de-DE" sz="1600" dirty="0"/>
              <a:t>September Agenda – merged proposals</a:t>
            </a:r>
          </a:p>
          <a:p>
            <a:pPr marL="514350" indent="-514350">
              <a:buFont typeface="+mj-lt"/>
              <a:buAutoNum type="arabicPeriod"/>
            </a:pPr>
            <a:r>
              <a:rPr lang="en-US" altLang="de-DE" sz="1600" dirty="0" err="1"/>
              <a:t>AoB</a:t>
            </a:r>
            <a:endParaRPr lang="en-US" altLang="de-DE" sz="1600" dirty="0"/>
          </a:p>
          <a:p>
            <a:pPr marL="514350" indent="-514350">
              <a:buFont typeface="+mj-lt"/>
              <a:buAutoNum type="arabicPeriod"/>
            </a:pPr>
            <a:r>
              <a:rPr lang="en-US" altLang="de-DE" sz="1600" dirty="0"/>
              <a:t>Adjourn</a:t>
            </a:r>
          </a:p>
          <a:p>
            <a:pPr marL="514350" indent="-514350">
              <a:buFont typeface="+mj-lt"/>
              <a:buAutoNum type="arabicPeriod"/>
            </a:pPr>
            <a:endParaRPr lang="en-US" altLang="de-DE" sz="1600" dirty="0"/>
          </a:p>
          <a:p>
            <a:pPr marL="0" indent="0">
              <a:buNone/>
            </a:pPr>
            <a:endParaRPr lang="en-US" altLang="de-DE" sz="1600" dirty="0"/>
          </a:p>
        </p:txBody>
      </p:sp>
      <p:sp>
        <p:nvSpPr>
          <p:cNvPr id="4098" name="Rectangle 2"/>
          <p:cNvSpPr>
            <a:spLocks noGrp="1" noChangeArrowheads="1"/>
          </p:cNvSpPr>
          <p:nvPr>
            <p:ph type="title"/>
          </p:nvPr>
        </p:nvSpPr>
        <p:spPr>
          <a:xfrm>
            <a:off x="965201" y="457994"/>
            <a:ext cx="10363200" cy="685800"/>
          </a:xfrm>
          <a:ln/>
        </p:spPr>
        <p:txBody>
          <a:bodyPr/>
          <a:lstStyle/>
          <a:p>
            <a:r>
              <a:rPr lang="de-DE" altLang="de-DE" sz="3200" dirty="0"/>
              <a:t>Agenda</a:t>
            </a:r>
          </a:p>
        </p:txBody>
      </p:sp>
      <p:sp>
        <p:nvSpPr>
          <p:cNvPr id="6" name="Foliennummernplatzhalter 5"/>
          <p:cNvSpPr>
            <a:spLocks noGrp="1"/>
          </p:cNvSpPr>
          <p:nvPr>
            <p:ph type="sldNum" sz="quarter" idx="12"/>
          </p:nvPr>
        </p:nvSpPr>
        <p:spPr>
          <a:xfrm>
            <a:off x="5930396" y="6475413"/>
            <a:ext cx="432811" cy="184666"/>
          </a:xfrm>
        </p:spPr>
        <p:txBody>
          <a:bodyPr/>
          <a:lstStyle/>
          <a:p>
            <a:r>
              <a:rPr lang="en-US" altLang="de-DE"/>
              <a:t>Slide </a:t>
            </a:r>
            <a:fld id="{7A2547F0-3012-462D-B37B-CAA7F6C71D5F}" type="slidenum">
              <a:rPr lang="en-US" altLang="de-DE"/>
              <a:pPr/>
              <a:t>14</a:t>
            </a:fld>
            <a:endParaRPr lang="en-US" altLang="de-DE"/>
          </a:p>
        </p:txBody>
      </p:sp>
      <p:sp>
        <p:nvSpPr>
          <p:cNvPr id="2" name="Footer Placeholder 2">
            <a:extLst>
              <a:ext uri="{FF2B5EF4-FFF2-40B4-BE49-F238E27FC236}">
                <a16:creationId xmlns:a16="http://schemas.microsoft.com/office/drawing/2014/main" id="{05502AE0-8D95-8615-21F0-4AE2F016F11F}"/>
              </a:ext>
            </a:extLst>
          </p:cNvPr>
          <p:cNvSpPr>
            <a:spLocks noGrp="1"/>
          </p:cNvSpPr>
          <p:nvPr>
            <p:ph type="ftr" sz="quarter" idx="11"/>
          </p:nvPr>
        </p:nvSpPr>
        <p:spPr>
          <a:xfrm>
            <a:off x="8305800" y="6475413"/>
            <a:ext cx="3124200" cy="184666"/>
          </a:xfr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1200">
                <a:solidFill>
                  <a:schemeClr val="tx1"/>
                </a:solidFill>
                <a:latin typeface="Times New Roman" charset="0"/>
                <a:ea typeface="ＭＳ Ｐゴシック" charset="0"/>
                <a:cs typeface="ＭＳ Ｐゴシック" charset="0"/>
              </a:defRPr>
            </a:lvl1pPr>
            <a:lvl2pPr marL="742950" indent="-285750" eaLnBrk="0" hangingPunct="0">
              <a:defRPr sz="1200">
                <a:solidFill>
                  <a:schemeClr val="tx1"/>
                </a:solidFill>
                <a:latin typeface="Times New Roman" charset="0"/>
                <a:ea typeface="ＭＳ Ｐゴシック" charset="0"/>
              </a:defRPr>
            </a:lvl2pPr>
            <a:lvl3pPr marL="1143000" indent="-228600" eaLnBrk="0" hangingPunct="0">
              <a:defRPr sz="1200">
                <a:solidFill>
                  <a:schemeClr val="tx1"/>
                </a:solidFill>
                <a:latin typeface="Times New Roman" charset="0"/>
                <a:ea typeface="ＭＳ Ｐゴシック" charset="0"/>
              </a:defRPr>
            </a:lvl3pPr>
            <a:lvl4pPr marL="1600200" indent="-228600" eaLnBrk="0" hangingPunct="0">
              <a:defRPr sz="1200">
                <a:solidFill>
                  <a:schemeClr val="tx1"/>
                </a:solidFill>
                <a:latin typeface="Times New Roman" charset="0"/>
                <a:ea typeface="ＭＳ Ｐゴシック" charset="0"/>
              </a:defRPr>
            </a:lvl4pPr>
            <a:lvl5pPr marL="2057400" indent="-228600" eaLnBrk="0" hangingPunct="0">
              <a:defRPr sz="12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12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12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12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1200">
                <a:solidFill>
                  <a:schemeClr val="tx1"/>
                </a:solidFill>
                <a:latin typeface="Times New Roman" charset="0"/>
                <a:ea typeface="ＭＳ Ｐゴシック" charset="0"/>
              </a:defRPr>
            </a:lvl9pPr>
          </a:lstStyle>
          <a:p>
            <a:pPr algn="r"/>
            <a:r>
              <a:rPr lang="en-US" dirty="0"/>
              <a:t>Phil Beecher (Wi-SUN Alliance)</a:t>
            </a:r>
          </a:p>
        </p:txBody>
      </p:sp>
    </p:spTree>
    <p:extLst>
      <p:ext uri="{BB962C8B-B14F-4D97-AF65-F5344CB8AC3E}">
        <p14:creationId xmlns:p14="http://schemas.microsoft.com/office/powerpoint/2010/main" val="232804660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0FA3821-2A70-7449-C960-726469CDBF3C}"/>
            </a:ext>
          </a:extLst>
        </p:cNvPr>
        <p:cNvGrpSpPr/>
        <p:nvPr/>
      </p:nvGrpSpPr>
      <p:grpSpPr>
        <a:xfrm>
          <a:off x="0" y="0"/>
          <a:ext cx="0" cy="0"/>
          <a:chOff x="0" y="0"/>
          <a:chExt cx="0" cy="0"/>
        </a:xfrm>
      </p:grpSpPr>
      <p:sp>
        <p:nvSpPr>
          <p:cNvPr id="4098" name="Rectangle 2">
            <a:extLst>
              <a:ext uri="{FF2B5EF4-FFF2-40B4-BE49-F238E27FC236}">
                <a16:creationId xmlns:a16="http://schemas.microsoft.com/office/drawing/2014/main" id="{64637F8C-F1A3-578B-19EA-D212C589F5DB}"/>
              </a:ext>
            </a:extLst>
          </p:cNvPr>
          <p:cNvSpPr>
            <a:spLocks noGrp="1" noChangeArrowheads="1"/>
          </p:cNvSpPr>
          <p:nvPr>
            <p:ph type="title"/>
          </p:nvPr>
        </p:nvSpPr>
        <p:spPr>
          <a:xfrm>
            <a:off x="965201" y="457994"/>
            <a:ext cx="10363200" cy="685800"/>
          </a:xfrm>
          <a:ln/>
        </p:spPr>
        <p:txBody>
          <a:bodyPr/>
          <a:lstStyle/>
          <a:p>
            <a:r>
              <a:rPr lang="de-DE" altLang="de-DE" sz="3200" dirty="0"/>
              <a:t>Proposal Status</a:t>
            </a:r>
          </a:p>
        </p:txBody>
      </p:sp>
      <p:sp>
        <p:nvSpPr>
          <p:cNvPr id="6" name="Foliennummernplatzhalter 5">
            <a:extLst>
              <a:ext uri="{FF2B5EF4-FFF2-40B4-BE49-F238E27FC236}">
                <a16:creationId xmlns:a16="http://schemas.microsoft.com/office/drawing/2014/main" id="{C34498AA-EC4D-A32C-1C94-DCA012F14D14}"/>
              </a:ext>
            </a:extLst>
          </p:cNvPr>
          <p:cNvSpPr>
            <a:spLocks noGrp="1"/>
          </p:cNvSpPr>
          <p:nvPr>
            <p:ph type="sldNum" sz="quarter" idx="12"/>
          </p:nvPr>
        </p:nvSpPr>
        <p:spPr>
          <a:xfrm>
            <a:off x="5930396" y="6475413"/>
            <a:ext cx="432811" cy="184666"/>
          </a:xfrm>
        </p:spPr>
        <p:txBody>
          <a:bodyPr/>
          <a:lstStyle/>
          <a:p>
            <a:r>
              <a:rPr lang="en-US" altLang="de-DE"/>
              <a:t>Slide </a:t>
            </a:r>
            <a:fld id="{7A2547F0-3012-462D-B37B-CAA7F6C71D5F}" type="slidenum">
              <a:rPr lang="en-US" altLang="de-DE"/>
              <a:pPr/>
              <a:t>15</a:t>
            </a:fld>
            <a:endParaRPr lang="en-US" altLang="de-DE"/>
          </a:p>
        </p:txBody>
      </p:sp>
      <p:sp>
        <p:nvSpPr>
          <p:cNvPr id="2" name="Footer Placeholder 2">
            <a:extLst>
              <a:ext uri="{FF2B5EF4-FFF2-40B4-BE49-F238E27FC236}">
                <a16:creationId xmlns:a16="http://schemas.microsoft.com/office/drawing/2014/main" id="{44772D49-E67E-B35D-36F6-B9493309CF77}"/>
              </a:ext>
            </a:extLst>
          </p:cNvPr>
          <p:cNvSpPr>
            <a:spLocks noGrp="1"/>
          </p:cNvSpPr>
          <p:nvPr>
            <p:ph type="ftr" sz="quarter" idx="11"/>
          </p:nvPr>
        </p:nvSpPr>
        <p:spPr>
          <a:xfrm>
            <a:off x="8305800" y="6475413"/>
            <a:ext cx="3124200" cy="184666"/>
          </a:xfrm>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eaLnBrk="0" hangingPunct="0">
              <a:defRPr sz="1200">
                <a:solidFill>
                  <a:schemeClr val="tx1"/>
                </a:solidFill>
                <a:latin typeface="Times New Roman" charset="0"/>
                <a:ea typeface="ＭＳ Ｐゴシック" charset="0"/>
                <a:cs typeface="ＭＳ Ｐゴシック" charset="0"/>
              </a:defRPr>
            </a:lvl1pPr>
            <a:lvl2pPr marL="742950" indent="-285750" eaLnBrk="0" hangingPunct="0">
              <a:defRPr sz="1200">
                <a:solidFill>
                  <a:schemeClr val="tx1"/>
                </a:solidFill>
                <a:latin typeface="Times New Roman" charset="0"/>
                <a:ea typeface="ＭＳ Ｐゴシック" charset="0"/>
              </a:defRPr>
            </a:lvl2pPr>
            <a:lvl3pPr marL="1143000" indent="-228600" eaLnBrk="0" hangingPunct="0">
              <a:defRPr sz="1200">
                <a:solidFill>
                  <a:schemeClr val="tx1"/>
                </a:solidFill>
                <a:latin typeface="Times New Roman" charset="0"/>
                <a:ea typeface="ＭＳ Ｐゴシック" charset="0"/>
              </a:defRPr>
            </a:lvl3pPr>
            <a:lvl4pPr marL="1600200" indent="-228600" eaLnBrk="0" hangingPunct="0">
              <a:defRPr sz="1200">
                <a:solidFill>
                  <a:schemeClr val="tx1"/>
                </a:solidFill>
                <a:latin typeface="Times New Roman" charset="0"/>
                <a:ea typeface="ＭＳ Ｐゴシック" charset="0"/>
              </a:defRPr>
            </a:lvl4pPr>
            <a:lvl5pPr marL="2057400" indent="-228600" eaLnBrk="0" hangingPunct="0">
              <a:defRPr sz="12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12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12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12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1200">
                <a:solidFill>
                  <a:schemeClr val="tx1"/>
                </a:solidFill>
                <a:latin typeface="Times New Roman" charset="0"/>
                <a:ea typeface="ＭＳ Ｐゴシック" charset="0"/>
              </a:defRPr>
            </a:lvl9pPr>
          </a:lstStyle>
          <a:p>
            <a:pPr algn="r"/>
            <a:r>
              <a:rPr lang="en-US" dirty="0"/>
              <a:t>Phil Beecher (Wi-SUN Alliance)</a:t>
            </a:r>
          </a:p>
        </p:txBody>
      </p:sp>
      <p:sp>
        <p:nvSpPr>
          <p:cNvPr id="8" name="Rectangle 3">
            <a:extLst>
              <a:ext uri="{FF2B5EF4-FFF2-40B4-BE49-F238E27FC236}">
                <a16:creationId xmlns:a16="http://schemas.microsoft.com/office/drawing/2014/main" id="{A1D3B6D3-C17C-0101-FE98-EFA6C96FDA84}"/>
              </a:ext>
            </a:extLst>
          </p:cNvPr>
          <p:cNvSpPr>
            <a:spLocks noGrp="1" noChangeArrowheads="1"/>
          </p:cNvSpPr>
          <p:nvPr>
            <p:ph idx="1"/>
          </p:nvPr>
        </p:nvSpPr>
        <p:spPr>
          <a:xfrm>
            <a:off x="1123950" y="1403866"/>
            <a:ext cx="9944100" cy="3320534"/>
          </a:xfrm>
          <a:ln/>
        </p:spPr>
        <p:txBody>
          <a:bodyPr/>
          <a:lstStyle/>
          <a:p>
            <a:pPr marL="0" indent="0" algn="ctr">
              <a:buNone/>
            </a:pPr>
            <a:r>
              <a:rPr lang="en-US" altLang="de-DE" sz="1600" dirty="0"/>
              <a:t>Please check </a:t>
            </a:r>
            <a:r>
              <a:rPr lang="en-US" altLang="de-DE" sz="1600" dirty="0">
                <a:hlinkClick r:id="rId3">
                  <a:extLst>
                    <a:ext uri="{A12FA001-AC4F-418D-AE19-62706E023703}">
                      <ahyp:hlinkClr xmlns:ahyp="http://schemas.microsoft.com/office/drawing/2018/hyperlinkcolor" val="tx"/>
                    </a:ext>
                  </a:extLst>
                </a:hlinkClick>
              </a:rPr>
              <a:t>15-25-0280-nn Proposal Status Summary</a:t>
            </a:r>
            <a:r>
              <a:rPr lang="en-US" altLang="de-DE" sz="1600" dirty="0"/>
              <a:t> and send me any updates for your proposal(s)</a:t>
            </a:r>
          </a:p>
        </p:txBody>
      </p:sp>
    </p:spTree>
    <p:extLst>
      <p:ext uri="{BB962C8B-B14F-4D97-AF65-F5344CB8AC3E}">
        <p14:creationId xmlns:p14="http://schemas.microsoft.com/office/powerpoint/2010/main" val="271176689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C0E9F86-B751-C5B4-C896-89D74BA79049}"/>
            </a:ext>
          </a:extLst>
        </p:cNvPr>
        <p:cNvGrpSpPr/>
        <p:nvPr/>
      </p:nvGrpSpPr>
      <p:grpSpPr>
        <a:xfrm>
          <a:off x="0" y="0"/>
          <a:ext cx="0" cy="0"/>
          <a:chOff x="0" y="0"/>
          <a:chExt cx="0" cy="0"/>
        </a:xfrm>
      </p:grpSpPr>
      <p:sp>
        <p:nvSpPr>
          <p:cNvPr id="6" name="Foliennummernplatzhalter 5">
            <a:extLst>
              <a:ext uri="{FF2B5EF4-FFF2-40B4-BE49-F238E27FC236}">
                <a16:creationId xmlns:a16="http://schemas.microsoft.com/office/drawing/2014/main" id="{BDFA746C-41D6-F9B0-C6D1-C1D5C6322892}"/>
              </a:ext>
            </a:extLst>
          </p:cNvPr>
          <p:cNvSpPr>
            <a:spLocks noGrp="1"/>
          </p:cNvSpPr>
          <p:nvPr>
            <p:ph type="sldNum" sz="quarter" idx="12"/>
          </p:nvPr>
        </p:nvSpPr>
        <p:spPr>
          <a:xfrm>
            <a:off x="5930396" y="6475413"/>
            <a:ext cx="432811" cy="184666"/>
          </a:xfrm>
        </p:spPr>
        <p:txBody>
          <a:bodyPr/>
          <a:lstStyle/>
          <a:p>
            <a:r>
              <a:rPr lang="en-US" altLang="de-DE"/>
              <a:t>Slide </a:t>
            </a:r>
            <a:fld id="{7A2547F0-3012-462D-B37B-CAA7F6C71D5F}" type="slidenum">
              <a:rPr lang="en-US" altLang="de-DE"/>
              <a:pPr/>
              <a:t>16</a:t>
            </a:fld>
            <a:endParaRPr lang="en-US" altLang="de-DE"/>
          </a:p>
        </p:txBody>
      </p:sp>
      <p:sp>
        <p:nvSpPr>
          <p:cNvPr id="4098" name="Rectangle 2">
            <a:extLst>
              <a:ext uri="{FF2B5EF4-FFF2-40B4-BE49-F238E27FC236}">
                <a16:creationId xmlns:a16="http://schemas.microsoft.com/office/drawing/2014/main" id="{E426BE14-4F2F-B619-5DB9-D0B713A82F40}"/>
              </a:ext>
            </a:extLst>
          </p:cNvPr>
          <p:cNvSpPr>
            <a:spLocks noGrp="1" noChangeArrowheads="1"/>
          </p:cNvSpPr>
          <p:nvPr>
            <p:ph type="title"/>
          </p:nvPr>
        </p:nvSpPr>
        <p:spPr>
          <a:xfrm>
            <a:off x="838200" y="452128"/>
            <a:ext cx="10363200" cy="462272"/>
          </a:xfrm>
          <a:ln/>
        </p:spPr>
        <p:txBody>
          <a:bodyPr/>
          <a:lstStyle/>
          <a:p>
            <a:r>
              <a:rPr lang="de-DE" altLang="de-DE" sz="3200" dirty="0"/>
              <a:t>Next Steps</a:t>
            </a:r>
          </a:p>
        </p:txBody>
      </p:sp>
      <p:sp>
        <p:nvSpPr>
          <p:cNvPr id="4099" name="Rectangle 3">
            <a:extLst>
              <a:ext uri="{FF2B5EF4-FFF2-40B4-BE49-F238E27FC236}">
                <a16:creationId xmlns:a16="http://schemas.microsoft.com/office/drawing/2014/main" id="{5098FE38-238B-AA4B-545B-659EF5CB8B42}"/>
              </a:ext>
            </a:extLst>
          </p:cNvPr>
          <p:cNvSpPr>
            <a:spLocks noGrp="1" noChangeArrowheads="1"/>
          </p:cNvSpPr>
          <p:nvPr>
            <p:ph type="body" idx="1"/>
          </p:nvPr>
        </p:nvSpPr>
        <p:spPr>
          <a:xfrm>
            <a:off x="152400" y="990600"/>
            <a:ext cx="11963400" cy="5257800"/>
          </a:xfrm>
          <a:ln/>
        </p:spPr>
        <p:txBody>
          <a:bodyPr/>
          <a:lstStyle/>
          <a:p>
            <a:pPr marL="0" indent="0">
              <a:buNone/>
            </a:pPr>
            <a:endParaRPr lang="en-US" altLang="de-DE" sz="2000" dirty="0"/>
          </a:p>
          <a:p>
            <a:pPr marL="0" indent="0">
              <a:buNone/>
            </a:pPr>
            <a:r>
              <a:rPr lang="en-US" altLang="de-DE" sz="2000" b="1" dirty="0"/>
              <a:t>September Session Agenda</a:t>
            </a:r>
          </a:p>
          <a:p>
            <a:pPr marL="0" indent="0">
              <a:buNone/>
            </a:pPr>
            <a:endParaRPr lang="en-US" altLang="de-DE" sz="2000" dirty="0"/>
          </a:p>
          <a:p>
            <a:r>
              <a:rPr lang="en-US" altLang="de-DE" sz="2000" dirty="0"/>
              <a:t>Hear final proposals and simulation results</a:t>
            </a:r>
          </a:p>
          <a:p>
            <a:r>
              <a:rPr lang="en-US" altLang="de-DE" sz="2000" dirty="0"/>
              <a:t>Agree Next steps : </a:t>
            </a:r>
            <a:r>
              <a:rPr lang="en-US" altLang="de-DE" sz="2000" dirty="0">
                <a:hlinkClick r:id="rId3"/>
              </a:rPr>
              <a:t>https://mentor.ieee.org/802.15/dcn/25/15-25-0392-01-04ad-next-step-to-decide-baseline-scheme.pptx</a:t>
            </a:r>
            <a:endParaRPr lang="en-US" altLang="de-DE" sz="2000" dirty="0"/>
          </a:p>
          <a:p>
            <a:r>
              <a:rPr lang="en-US" altLang="de-DE" sz="2000" dirty="0"/>
              <a:t>Start selection process</a:t>
            </a:r>
          </a:p>
          <a:p>
            <a:pPr marL="0" indent="0">
              <a:buNone/>
            </a:pPr>
            <a:endParaRPr lang="en-US" altLang="de-DE" sz="2000" dirty="0"/>
          </a:p>
          <a:p>
            <a:pPr marL="0" indent="0">
              <a:buNone/>
            </a:pPr>
            <a:endParaRPr lang="en-US" altLang="de-DE" sz="2000" dirty="0"/>
          </a:p>
          <a:p>
            <a:pPr marL="400050" lvl="1" indent="0">
              <a:buNone/>
            </a:pPr>
            <a:endParaRPr lang="en-US" altLang="de-DE" sz="1600" dirty="0"/>
          </a:p>
          <a:p>
            <a:pPr marL="0" indent="0">
              <a:buNone/>
            </a:pPr>
            <a:endParaRPr lang="en-US" altLang="de-DE" sz="2000" dirty="0"/>
          </a:p>
        </p:txBody>
      </p:sp>
      <p:sp>
        <p:nvSpPr>
          <p:cNvPr id="2" name="Fußzeilenplatzhalter 4">
            <a:extLst>
              <a:ext uri="{FF2B5EF4-FFF2-40B4-BE49-F238E27FC236}">
                <a16:creationId xmlns:a16="http://schemas.microsoft.com/office/drawing/2014/main" id="{B0DA21AA-1BDE-C1B2-CBF3-A27C412F7CE0}"/>
              </a:ext>
            </a:extLst>
          </p:cNvPr>
          <p:cNvSpPr>
            <a:spLocks noGrp="1"/>
          </p:cNvSpPr>
          <p:nvPr>
            <p:ph type="ftr" sz="quarter" idx="11"/>
          </p:nvPr>
        </p:nvSpPr>
        <p:spPr>
          <a:xfrm>
            <a:off x="7315200" y="6475413"/>
            <a:ext cx="4165600" cy="182562"/>
          </a:xfrm>
        </p:spPr>
        <p:txBody>
          <a:bodyPr/>
          <a:lstStyle/>
          <a:p>
            <a:pPr algn="r"/>
            <a:r>
              <a:rPr lang="en-US" altLang="de-DE" dirty="0"/>
              <a:t>Phil Beecher Wi-SUN Alliance</a:t>
            </a:r>
          </a:p>
        </p:txBody>
      </p:sp>
      <p:sp>
        <p:nvSpPr>
          <p:cNvPr id="4" name="Rectangle 1">
            <a:extLst>
              <a:ext uri="{FF2B5EF4-FFF2-40B4-BE49-F238E27FC236}">
                <a16:creationId xmlns:a16="http://schemas.microsoft.com/office/drawing/2014/main" id="{766E132E-A2C4-2927-62B8-D15AF0969226}"/>
              </a:ext>
            </a:extLst>
          </p:cNvPr>
          <p:cNvSpPr>
            <a:spLocks noChangeArrowheads="1"/>
          </p:cNvSpPr>
          <p:nvPr/>
        </p:nvSpPr>
        <p:spPr bwMode="auto">
          <a:xfrm>
            <a:off x="2076450" y="1976438"/>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br>
              <a:rPr kumimoji="0" lang="en-US" altLang="en-US" sz="1800" b="0" i="0" u="none" strike="noStrike" cap="none" normalizeH="0" baseline="0">
                <a:ln>
                  <a:noFill/>
                </a:ln>
                <a:solidFill>
                  <a:schemeClr val="tx1"/>
                </a:solidFill>
                <a:effectLst/>
                <a:latin typeface="Arial" panose="020B0604020202020204" pitchFamily="34" charset="0"/>
              </a:rPr>
            </a:br>
            <a:endParaRPr kumimoji="0" lang="en-US" altLang="en-US" sz="1800" b="0" i="0" u="none" strike="noStrike" cap="none" normalizeH="0" baseline="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221024672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F9EF45-A96E-64AE-67D1-EA546801ABE4}"/>
              </a:ext>
            </a:extLst>
          </p:cNvPr>
          <p:cNvSpPr>
            <a:spLocks noGrp="1"/>
          </p:cNvSpPr>
          <p:nvPr>
            <p:ph type="title"/>
          </p:nvPr>
        </p:nvSpPr>
        <p:spPr>
          <a:xfrm>
            <a:off x="965201" y="381000"/>
            <a:ext cx="10363200" cy="685800"/>
          </a:xfrm>
        </p:spPr>
        <p:txBody>
          <a:bodyPr/>
          <a:lstStyle/>
          <a:p>
            <a:r>
              <a:rPr lang="en-GB" dirty="0"/>
              <a:t>Proposed Timeline</a:t>
            </a:r>
          </a:p>
        </p:txBody>
      </p:sp>
      <p:sp>
        <p:nvSpPr>
          <p:cNvPr id="3" name="Content Placeholder 2">
            <a:extLst>
              <a:ext uri="{FF2B5EF4-FFF2-40B4-BE49-F238E27FC236}">
                <a16:creationId xmlns:a16="http://schemas.microsoft.com/office/drawing/2014/main" id="{11FA258F-1D1B-D407-0F61-633015BE5B6F}"/>
              </a:ext>
            </a:extLst>
          </p:cNvPr>
          <p:cNvSpPr>
            <a:spLocks noGrp="1"/>
          </p:cNvSpPr>
          <p:nvPr>
            <p:ph idx="1"/>
          </p:nvPr>
        </p:nvSpPr>
        <p:spPr>
          <a:xfrm>
            <a:off x="457200" y="990600"/>
            <a:ext cx="10820400" cy="5105400"/>
          </a:xfrm>
        </p:spPr>
        <p:txBody>
          <a:bodyPr/>
          <a:lstStyle/>
          <a:p>
            <a:pPr marL="0" indent="0">
              <a:buNone/>
            </a:pPr>
            <a:r>
              <a:rPr lang="en-GB" sz="2400" b="1" dirty="0"/>
              <a:t>2024</a:t>
            </a:r>
          </a:p>
          <a:p>
            <a:pPr>
              <a:buFont typeface="Wingdings" panose="05000000000000000000" pitchFamily="2" charset="2"/>
              <a:buChar char="ü"/>
            </a:pPr>
            <a:r>
              <a:rPr lang="en-GB" sz="2400" dirty="0"/>
              <a:t>November: Approve Technical Guidance Document </a:t>
            </a:r>
          </a:p>
          <a:p>
            <a:pPr>
              <a:buFont typeface="Wingdings" panose="05000000000000000000" pitchFamily="2" charset="2"/>
              <a:buChar char="ü"/>
            </a:pPr>
            <a:r>
              <a:rPr lang="en-GB" sz="2400" dirty="0"/>
              <a:t>Issue call for proposals (next week)</a:t>
            </a:r>
          </a:p>
          <a:p>
            <a:pPr marL="0" indent="0">
              <a:buNone/>
            </a:pPr>
            <a:r>
              <a:rPr lang="en-GB" sz="2400" b="1" dirty="0"/>
              <a:t>2025</a:t>
            </a:r>
          </a:p>
          <a:p>
            <a:pPr>
              <a:buFont typeface="Wingdings" panose="05000000000000000000" pitchFamily="2" charset="2"/>
              <a:buChar char="ü"/>
            </a:pPr>
            <a:r>
              <a:rPr lang="en-GB" sz="2400" dirty="0"/>
              <a:t>January: Hear initial proposals</a:t>
            </a:r>
          </a:p>
          <a:p>
            <a:pPr>
              <a:buFont typeface="Wingdings" panose="05000000000000000000" pitchFamily="2" charset="2"/>
              <a:buChar char="ü"/>
            </a:pPr>
            <a:r>
              <a:rPr lang="en-GB" sz="2400" dirty="0"/>
              <a:t>March: Hear updated/merged proposals, evaluate proposals</a:t>
            </a:r>
          </a:p>
          <a:p>
            <a:pPr>
              <a:buFont typeface="Wingdings" panose="05000000000000000000" pitchFamily="2" charset="2"/>
              <a:buChar char="ü"/>
            </a:pPr>
            <a:r>
              <a:rPr lang="en-GB" sz="2400" dirty="0"/>
              <a:t>May: Hear updated proposals and start evaluation</a:t>
            </a:r>
          </a:p>
          <a:p>
            <a:pPr>
              <a:buFont typeface="Wingdings" panose="05000000000000000000" pitchFamily="2" charset="2"/>
              <a:buChar char="ü"/>
            </a:pPr>
            <a:r>
              <a:rPr lang="en-GB" sz="2400" dirty="0"/>
              <a:t>July: Hear final proposals</a:t>
            </a:r>
          </a:p>
          <a:p>
            <a:r>
              <a:rPr lang="en-GB" sz="2400" dirty="0"/>
              <a:t>September: </a:t>
            </a:r>
          </a:p>
          <a:p>
            <a:pPr lvl="1"/>
            <a:r>
              <a:rPr lang="en-GB" sz="2000" dirty="0"/>
              <a:t>Hear updated / merged proposals</a:t>
            </a:r>
          </a:p>
          <a:p>
            <a:pPr lvl="1"/>
            <a:r>
              <a:rPr lang="en-GB" sz="2000"/>
              <a:t>Agree proposal selection </a:t>
            </a:r>
            <a:r>
              <a:rPr lang="en-GB" sz="2000" dirty="0"/>
              <a:t>criteria </a:t>
            </a:r>
          </a:p>
          <a:p>
            <a:pPr lvl="1"/>
            <a:r>
              <a:rPr lang="en-GB" sz="2000" dirty="0"/>
              <a:t>select content and start drafting the standard</a:t>
            </a:r>
          </a:p>
          <a:p>
            <a:endParaRPr lang="en-GB" dirty="0"/>
          </a:p>
        </p:txBody>
      </p:sp>
      <p:sp>
        <p:nvSpPr>
          <p:cNvPr id="4" name="Footer Placeholder 3">
            <a:extLst>
              <a:ext uri="{FF2B5EF4-FFF2-40B4-BE49-F238E27FC236}">
                <a16:creationId xmlns:a16="http://schemas.microsoft.com/office/drawing/2014/main" id="{D638AD7C-5FA4-5ADB-69D6-92ACA3318E8D}"/>
              </a:ext>
            </a:extLst>
          </p:cNvPr>
          <p:cNvSpPr>
            <a:spLocks noGrp="1"/>
          </p:cNvSpPr>
          <p:nvPr>
            <p:ph type="ftr" sz="quarter" idx="11"/>
          </p:nvPr>
        </p:nvSpPr>
        <p:spPr/>
        <p:txBody>
          <a:bodyPr/>
          <a:lstStyle/>
          <a:p>
            <a:pPr algn="r">
              <a:defRPr/>
            </a:pPr>
            <a:r>
              <a:rPr lang="en-US"/>
              <a:t>Phil Beecher (Wi-SUN Alliance)</a:t>
            </a:r>
            <a:endParaRPr lang="en-US" dirty="0"/>
          </a:p>
        </p:txBody>
      </p:sp>
      <p:sp>
        <p:nvSpPr>
          <p:cNvPr id="5" name="Slide Number Placeholder 4">
            <a:extLst>
              <a:ext uri="{FF2B5EF4-FFF2-40B4-BE49-F238E27FC236}">
                <a16:creationId xmlns:a16="http://schemas.microsoft.com/office/drawing/2014/main" id="{FDE26CD5-D3AB-AD44-E0E0-54ABDF709418}"/>
              </a:ext>
            </a:extLst>
          </p:cNvPr>
          <p:cNvSpPr>
            <a:spLocks noGrp="1"/>
          </p:cNvSpPr>
          <p:nvPr>
            <p:ph type="sldNum" sz="quarter" idx="12"/>
          </p:nvPr>
        </p:nvSpPr>
        <p:spPr/>
        <p:txBody>
          <a:bodyPr/>
          <a:lstStyle/>
          <a:p>
            <a:pPr>
              <a:defRPr/>
            </a:pPr>
            <a:r>
              <a:rPr lang="en-US"/>
              <a:t>Slide </a:t>
            </a:r>
            <a:fld id="{7415733E-E371-8944-98C6-8B637C4A033A}" type="slidenum">
              <a:rPr lang="en-US" smtClean="0"/>
              <a:pPr>
                <a:defRPr/>
              </a:pPr>
              <a:t>17</a:t>
            </a:fld>
            <a:endParaRPr lang="en-US"/>
          </a:p>
        </p:txBody>
      </p:sp>
    </p:spTree>
    <p:extLst>
      <p:ext uri="{BB962C8B-B14F-4D97-AF65-F5344CB8AC3E}">
        <p14:creationId xmlns:p14="http://schemas.microsoft.com/office/powerpoint/2010/main" val="227187842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a:extLst>
              <a:ext uri="{FF2B5EF4-FFF2-40B4-BE49-F238E27FC236}">
                <a16:creationId xmlns:a16="http://schemas.microsoft.com/office/drawing/2014/main" id="{36718B4E-F129-4540-8327-0CA973C57CEE}"/>
              </a:ext>
            </a:extLst>
          </p:cNvPr>
          <p:cNvSpPr>
            <a:spLocks noGrp="1" noChangeArrowheads="1"/>
          </p:cNvSpPr>
          <p:nvPr>
            <p:ph type="title"/>
          </p:nvPr>
        </p:nvSpPr>
        <p:spPr>
          <a:xfrm>
            <a:off x="2209800" y="685800"/>
            <a:ext cx="7772400" cy="762000"/>
          </a:xfrm>
        </p:spPr>
        <p:txBody>
          <a:bodyPr/>
          <a:lstStyle/>
          <a:p>
            <a:r>
              <a:rPr lang="en-US" altLang="en-US" dirty="0">
                <a:solidFill>
                  <a:schemeClr val="accent2"/>
                </a:solidFill>
                <a:latin typeface="Calibri" panose="020F0502020204030204" pitchFamily="34" charset="0"/>
                <a:cs typeface="Calibri" panose="020F0502020204030204" pitchFamily="34" charset="0"/>
              </a:rPr>
              <a:t>802.15.4ad Reminders</a:t>
            </a:r>
          </a:p>
        </p:txBody>
      </p:sp>
      <p:sp>
        <p:nvSpPr>
          <p:cNvPr id="3" name="Content Placeholder 2">
            <a:extLst>
              <a:ext uri="{FF2B5EF4-FFF2-40B4-BE49-F238E27FC236}">
                <a16:creationId xmlns:a16="http://schemas.microsoft.com/office/drawing/2014/main" id="{36DD7F8A-592E-4905-9BBC-EABDCB63D314}"/>
              </a:ext>
            </a:extLst>
          </p:cNvPr>
          <p:cNvSpPr>
            <a:spLocks noGrp="1"/>
          </p:cNvSpPr>
          <p:nvPr>
            <p:ph idx="1"/>
          </p:nvPr>
        </p:nvSpPr>
        <p:spPr>
          <a:xfrm>
            <a:off x="1676400" y="1628801"/>
            <a:ext cx="8534400" cy="4611663"/>
          </a:xfrm>
        </p:spPr>
        <p:txBody>
          <a:bodyPr>
            <a:normAutofit/>
          </a:bodyPr>
          <a:lstStyle/>
          <a:p>
            <a:pPr marL="457200" indent="-457200">
              <a:defRPr/>
            </a:pPr>
            <a:r>
              <a:rPr lang="en-US" sz="2400" dirty="0">
                <a:latin typeface="Calibri" panose="020F0502020204030204" pitchFamily="34" charset="0"/>
                <a:cs typeface="Calibri" panose="020F0502020204030204" pitchFamily="34" charset="0"/>
              </a:rPr>
              <a:t>Please identify yourself with your name and affiliation when you first speak</a:t>
            </a:r>
          </a:p>
          <a:p>
            <a:pPr marL="457200" indent="-457200">
              <a:buFont typeface="Arial" panose="020B0604020202020204" pitchFamily="34" charset="0"/>
              <a:buChar char="•"/>
              <a:defRPr/>
            </a:pPr>
            <a:r>
              <a:rPr lang="en-US" sz="2400" dirty="0">
                <a:latin typeface="Calibri" panose="020F0502020204030204" pitchFamily="34" charset="0"/>
                <a:cs typeface="Calibri" panose="020F0502020204030204" pitchFamily="34" charset="0"/>
              </a:rPr>
              <a:t>Participation is by individual</a:t>
            </a:r>
          </a:p>
          <a:p>
            <a:pPr marL="457200" indent="-457200">
              <a:buFont typeface="Arial" panose="020B0604020202020204" pitchFamily="34" charset="0"/>
              <a:buChar char="•"/>
              <a:defRPr/>
            </a:pPr>
            <a:r>
              <a:rPr lang="en-US" sz="2400" dirty="0">
                <a:latin typeface="Calibri" panose="020F0502020204030204" pitchFamily="34" charset="0"/>
                <a:cs typeface="Calibri" panose="020F0502020204030204" pitchFamily="34" charset="0"/>
              </a:rPr>
              <a:t>Motions and Voting: by 802.15 voting members:</a:t>
            </a:r>
            <a:r>
              <a:rPr lang="en-US" sz="2800" dirty="0">
                <a:latin typeface="Calibri" panose="020F0502020204030204" pitchFamily="34" charset="0"/>
                <a:cs typeface="Calibri" panose="020F0502020204030204" pitchFamily="34" charset="0"/>
              </a:rPr>
              <a:t> </a:t>
            </a:r>
            <a:r>
              <a:rPr lang="en-US" sz="2000" dirty="0">
                <a:latin typeface="Calibri" panose="020F0502020204030204" pitchFamily="34" charset="0"/>
                <a:cs typeface="Calibri" panose="020F0502020204030204" pitchFamily="34" charset="0"/>
              </a:rPr>
              <a:t>https://grouper.ieee.org/groups/802/15/member_status.html</a:t>
            </a:r>
            <a:endParaRPr lang="en-US" sz="2400" dirty="0">
              <a:latin typeface="Calibri" panose="020F0502020204030204" pitchFamily="34" charset="0"/>
              <a:cs typeface="Calibri" panose="020F0502020204030204" pitchFamily="34" charset="0"/>
            </a:endParaRPr>
          </a:p>
        </p:txBody>
      </p:sp>
      <p:sp>
        <p:nvSpPr>
          <p:cNvPr id="5" name="Slide Number Placeholder 3">
            <a:extLst>
              <a:ext uri="{FF2B5EF4-FFF2-40B4-BE49-F238E27FC236}">
                <a16:creationId xmlns:a16="http://schemas.microsoft.com/office/drawing/2014/main" id="{835E5DF7-29D8-48A4-9769-F3FCD87BF904}"/>
              </a:ext>
            </a:extLst>
          </p:cNvPr>
          <p:cNvSpPr>
            <a:spLocks noGrp="1"/>
          </p:cNvSpPr>
          <p:nvPr>
            <p:ph type="sldNum" sz="quarter" idx="12"/>
          </p:nvPr>
        </p:nvSpPr>
        <p:spPr>
          <a:xfrm>
            <a:off x="5917696" y="6475413"/>
            <a:ext cx="432811" cy="184666"/>
          </a:xfrm>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eaLnBrk="0" hangingPunct="0">
              <a:defRPr sz="1200">
                <a:solidFill>
                  <a:schemeClr val="tx1"/>
                </a:solidFill>
                <a:latin typeface="Times New Roman" charset="0"/>
                <a:ea typeface="ＭＳ Ｐゴシック" charset="0"/>
                <a:cs typeface="ＭＳ Ｐゴシック" charset="0"/>
              </a:defRPr>
            </a:lvl1pPr>
            <a:lvl2pPr marL="742950" indent="-285750" eaLnBrk="0" hangingPunct="0">
              <a:defRPr sz="1200">
                <a:solidFill>
                  <a:schemeClr val="tx1"/>
                </a:solidFill>
                <a:latin typeface="Times New Roman" charset="0"/>
                <a:ea typeface="ＭＳ Ｐゴシック" charset="0"/>
              </a:defRPr>
            </a:lvl2pPr>
            <a:lvl3pPr marL="1143000" indent="-228600" eaLnBrk="0" hangingPunct="0">
              <a:defRPr sz="1200">
                <a:solidFill>
                  <a:schemeClr val="tx1"/>
                </a:solidFill>
                <a:latin typeface="Times New Roman" charset="0"/>
                <a:ea typeface="ＭＳ Ｐゴシック" charset="0"/>
              </a:defRPr>
            </a:lvl3pPr>
            <a:lvl4pPr marL="1600200" indent="-228600" eaLnBrk="0" hangingPunct="0">
              <a:defRPr sz="1200">
                <a:solidFill>
                  <a:schemeClr val="tx1"/>
                </a:solidFill>
                <a:latin typeface="Times New Roman" charset="0"/>
                <a:ea typeface="ＭＳ Ｐゴシック" charset="0"/>
              </a:defRPr>
            </a:lvl4pPr>
            <a:lvl5pPr marL="2057400" indent="-228600" eaLnBrk="0" hangingPunct="0">
              <a:defRPr sz="12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12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12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12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1200">
                <a:solidFill>
                  <a:schemeClr val="tx1"/>
                </a:solidFill>
                <a:latin typeface="Times New Roman" charset="0"/>
                <a:ea typeface="ＭＳ Ｐゴシック" charset="0"/>
              </a:defRPr>
            </a:lvl9pPr>
          </a:lstStyle>
          <a:p>
            <a:r>
              <a:rPr lang="en-US" dirty="0"/>
              <a:t>Slide </a:t>
            </a:r>
            <a:fld id="{848D596F-C781-734B-BBB7-F4522741765A}" type="slidenum">
              <a:rPr lang="en-US"/>
              <a:pPr/>
              <a:t>2</a:t>
            </a:fld>
            <a:endParaRPr lang="en-US" dirty="0"/>
          </a:p>
        </p:txBody>
      </p:sp>
      <p:sp>
        <p:nvSpPr>
          <p:cNvPr id="2" name="Footer Placeholder 2">
            <a:extLst>
              <a:ext uri="{FF2B5EF4-FFF2-40B4-BE49-F238E27FC236}">
                <a16:creationId xmlns:a16="http://schemas.microsoft.com/office/drawing/2014/main" id="{113B82A9-745B-D741-BD25-F473F1C72CAF}"/>
              </a:ext>
            </a:extLst>
          </p:cNvPr>
          <p:cNvSpPr>
            <a:spLocks noGrp="1"/>
          </p:cNvSpPr>
          <p:nvPr>
            <p:ph type="ftr" sz="quarter" idx="11"/>
          </p:nvPr>
        </p:nvSpPr>
        <p:spPr>
          <a:xfrm>
            <a:off x="8305800" y="6475413"/>
            <a:ext cx="3124200" cy="184666"/>
          </a:xfr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1200">
                <a:solidFill>
                  <a:schemeClr val="tx1"/>
                </a:solidFill>
                <a:latin typeface="Times New Roman" charset="0"/>
                <a:ea typeface="ＭＳ Ｐゴシック" charset="0"/>
                <a:cs typeface="ＭＳ Ｐゴシック" charset="0"/>
              </a:defRPr>
            </a:lvl1pPr>
            <a:lvl2pPr marL="742950" indent="-285750" eaLnBrk="0" hangingPunct="0">
              <a:defRPr sz="1200">
                <a:solidFill>
                  <a:schemeClr val="tx1"/>
                </a:solidFill>
                <a:latin typeface="Times New Roman" charset="0"/>
                <a:ea typeface="ＭＳ Ｐゴシック" charset="0"/>
              </a:defRPr>
            </a:lvl2pPr>
            <a:lvl3pPr marL="1143000" indent="-228600" eaLnBrk="0" hangingPunct="0">
              <a:defRPr sz="1200">
                <a:solidFill>
                  <a:schemeClr val="tx1"/>
                </a:solidFill>
                <a:latin typeface="Times New Roman" charset="0"/>
                <a:ea typeface="ＭＳ Ｐゴシック" charset="0"/>
              </a:defRPr>
            </a:lvl3pPr>
            <a:lvl4pPr marL="1600200" indent="-228600" eaLnBrk="0" hangingPunct="0">
              <a:defRPr sz="1200">
                <a:solidFill>
                  <a:schemeClr val="tx1"/>
                </a:solidFill>
                <a:latin typeface="Times New Roman" charset="0"/>
                <a:ea typeface="ＭＳ Ｐゴシック" charset="0"/>
              </a:defRPr>
            </a:lvl4pPr>
            <a:lvl5pPr marL="2057400" indent="-228600" eaLnBrk="0" hangingPunct="0">
              <a:defRPr sz="12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12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12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12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1200">
                <a:solidFill>
                  <a:schemeClr val="tx1"/>
                </a:solidFill>
                <a:latin typeface="Times New Roman" charset="0"/>
                <a:ea typeface="ＭＳ Ｐゴシック" charset="0"/>
              </a:defRPr>
            </a:lvl9pPr>
          </a:lstStyle>
          <a:p>
            <a:pPr algn="r"/>
            <a:r>
              <a:rPr lang="en-US" dirty="0"/>
              <a:t>Phil Beecher (Wi-SUN Alliance)</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FFE2C5-D70C-40E3-A2EB-D5C8ABD7984C}"/>
              </a:ext>
            </a:extLst>
          </p:cNvPr>
          <p:cNvSpPr>
            <a:spLocks noGrp="1"/>
          </p:cNvSpPr>
          <p:nvPr>
            <p:ph type="title"/>
          </p:nvPr>
        </p:nvSpPr>
        <p:spPr>
          <a:xfrm>
            <a:off x="2279651" y="692151"/>
            <a:ext cx="7764463" cy="792163"/>
          </a:xfrm>
        </p:spPr>
        <p:txBody>
          <a:bodyPr>
            <a:normAutofit fontScale="90000"/>
          </a:bodyPr>
          <a:lstStyle/>
          <a:p>
            <a:pPr>
              <a:defRPr/>
            </a:pPr>
            <a:r>
              <a:rPr lang="en-US" sz="2800" b="1" dirty="0"/>
              <a:t>IEEE-SA Patent, Copyright, and Participation Policies</a:t>
            </a:r>
            <a:endParaRPr lang="en-US" sz="2800" dirty="0"/>
          </a:p>
        </p:txBody>
      </p:sp>
      <p:sp>
        <p:nvSpPr>
          <p:cNvPr id="7171" name="Slide Number Placeholder 3">
            <a:extLst>
              <a:ext uri="{FF2B5EF4-FFF2-40B4-BE49-F238E27FC236}">
                <a16:creationId xmlns:a16="http://schemas.microsoft.com/office/drawing/2014/main" id="{E5B693B6-7D5C-4745-8E51-1E0CC2759C84}"/>
              </a:ext>
            </a:extLst>
          </p:cNvPr>
          <p:cNvSpPr>
            <a:spLocks noGrp="1"/>
          </p:cNvSpPr>
          <p:nvPr>
            <p:ph type="sldNum" sz="quarter" idx="10"/>
          </p:nvPr>
        </p:nvSpPr>
        <p:spPr bwMode="auto">
          <a:xfrm>
            <a:off x="5735639" y="6554788"/>
            <a:ext cx="655637" cy="23971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ctr" anchorCtr="0" compatLnSpc="1">
            <a:prstTxWarp prst="textNoShape">
              <a:avLst/>
            </a:prstTxWarp>
          </a:bodyPr>
          <a:lstStyle>
            <a:defPPr>
              <a:defRPr lang="en-GB"/>
            </a:defPPr>
            <a:lvl1pPr algn="ctr" defTabSz="449263" rtl="0" eaLnBrk="1" fontAlgn="base" hangingPunct="1">
              <a:spcBef>
                <a:spcPct val="0"/>
              </a:spcBef>
              <a:spcAft>
                <a:spcPct val="0"/>
              </a:spcAft>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kern="1200">
                <a:solidFill>
                  <a:schemeClr val="tx1"/>
                </a:solidFill>
                <a:latin typeface="Times New Roman" panose="02020603050405020304" pitchFamily="18" charset="0"/>
                <a:ea typeface="MS PGothic" panose="020B0600070205080204" pitchFamily="34" charset="-128"/>
                <a:cs typeface="+mn-cs"/>
              </a:defRPr>
            </a:lvl1pPr>
            <a:lvl2pPr marL="742950" indent="-285750" algn="l" defTabSz="449263" rtl="0" eaLnBrk="0" fontAlgn="base" hangingPunct="0">
              <a:spcBef>
                <a:spcPct val="0"/>
              </a:spcBef>
              <a:spcAft>
                <a:spcPct val="0"/>
              </a:spcAft>
              <a:defRPr sz="1200" kern="1200">
                <a:solidFill>
                  <a:schemeClr val="bg1"/>
                </a:solidFill>
                <a:latin typeface="Times New Roman" panose="02020603050405020304" pitchFamily="18" charset="0"/>
                <a:ea typeface="MS PGothic" panose="020B0600070205080204" pitchFamily="34" charset="-128"/>
                <a:cs typeface="+mn-cs"/>
              </a:defRPr>
            </a:lvl2pPr>
            <a:lvl3pPr marL="1143000" indent="-228600" algn="l" defTabSz="449263" rtl="0" eaLnBrk="0" fontAlgn="base" hangingPunct="0">
              <a:spcBef>
                <a:spcPct val="0"/>
              </a:spcBef>
              <a:spcAft>
                <a:spcPct val="0"/>
              </a:spcAft>
              <a:defRPr sz="1200" kern="1200">
                <a:solidFill>
                  <a:schemeClr val="bg1"/>
                </a:solidFill>
                <a:latin typeface="Times New Roman" panose="02020603050405020304" pitchFamily="18" charset="0"/>
                <a:ea typeface="MS PGothic" panose="020B0600070205080204" pitchFamily="34" charset="-128"/>
                <a:cs typeface="+mn-cs"/>
              </a:defRPr>
            </a:lvl3pPr>
            <a:lvl4pPr marL="1600200" indent="-228600" algn="l" defTabSz="449263" rtl="0" eaLnBrk="0" fontAlgn="base" hangingPunct="0">
              <a:spcBef>
                <a:spcPct val="0"/>
              </a:spcBef>
              <a:spcAft>
                <a:spcPct val="0"/>
              </a:spcAft>
              <a:defRPr sz="1200" kern="1200">
                <a:solidFill>
                  <a:schemeClr val="bg1"/>
                </a:solidFill>
                <a:latin typeface="Times New Roman" panose="02020603050405020304" pitchFamily="18" charset="0"/>
                <a:ea typeface="MS PGothic" panose="020B0600070205080204" pitchFamily="34" charset="-128"/>
                <a:cs typeface="+mn-cs"/>
              </a:defRPr>
            </a:lvl4pPr>
            <a:lvl5pPr marL="2057400" indent="-228600" algn="l" defTabSz="449263" rtl="0" eaLnBrk="0" fontAlgn="base" hangingPunct="0">
              <a:spcBef>
                <a:spcPct val="0"/>
              </a:spcBef>
              <a:spcAft>
                <a:spcPct val="0"/>
              </a:spcAft>
              <a:defRPr sz="1200" kern="1200">
                <a:solidFill>
                  <a:schemeClr val="bg1"/>
                </a:solidFill>
                <a:latin typeface="Times New Roman" panose="02020603050405020304" pitchFamily="18" charset="0"/>
                <a:ea typeface="MS PGothic" panose="020B0600070205080204" pitchFamily="34" charset="-128"/>
                <a:cs typeface="+mn-cs"/>
              </a:defRPr>
            </a:lvl5pPr>
            <a:lvl6pPr marL="2286000" algn="l" defTabSz="914400" rtl="0" eaLnBrk="1" latinLnBrk="0" hangingPunct="1">
              <a:defRPr sz="1200" kern="1200">
                <a:solidFill>
                  <a:schemeClr val="bg1"/>
                </a:solidFill>
                <a:latin typeface="Times New Roman" panose="02020603050405020304" pitchFamily="18" charset="0"/>
                <a:ea typeface="MS PGothic" panose="020B0600070205080204" pitchFamily="34" charset="-128"/>
                <a:cs typeface="+mn-cs"/>
              </a:defRPr>
            </a:lvl6pPr>
            <a:lvl7pPr marL="2743200" algn="l" defTabSz="914400" rtl="0" eaLnBrk="1" latinLnBrk="0" hangingPunct="1">
              <a:defRPr sz="1200" kern="1200">
                <a:solidFill>
                  <a:schemeClr val="bg1"/>
                </a:solidFill>
                <a:latin typeface="Times New Roman" panose="02020603050405020304" pitchFamily="18" charset="0"/>
                <a:ea typeface="MS PGothic" panose="020B0600070205080204" pitchFamily="34" charset="-128"/>
                <a:cs typeface="+mn-cs"/>
              </a:defRPr>
            </a:lvl7pPr>
            <a:lvl8pPr marL="3200400" algn="l" defTabSz="914400" rtl="0" eaLnBrk="1" latinLnBrk="0" hangingPunct="1">
              <a:defRPr sz="1200" kern="1200">
                <a:solidFill>
                  <a:schemeClr val="bg1"/>
                </a:solidFill>
                <a:latin typeface="Times New Roman" panose="02020603050405020304" pitchFamily="18" charset="0"/>
                <a:ea typeface="MS PGothic" panose="020B0600070205080204" pitchFamily="34" charset="-128"/>
                <a:cs typeface="+mn-cs"/>
              </a:defRPr>
            </a:lvl8pPr>
            <a:lvl9pPr marL="3657600" algn="l" defTabSz="914400" rtl="0" eaLnBrk="1" latinLnBrk="0" hangingPunct="1">
              <a:defRPr sz="1200" kern="1200">
                <a:solidFill>
                  <a:schemeClr val="bg1"/>
                </a:solidFill>
                <a:latin typeface="Times New Roman" panose="02020603050405020304" pitchFamily="18" charset="0"/>
                <a:ea typeface="MS PGothic" panose="020B0600070205080204" pitchFamily="34" charset="-128"/>
                <a:cs typeface="+mn-cs"/>
              </a:defRPr>
            </a:lvl9pPr>
          </a:lstStyle>
          <a:p>
            <a:pPr>
              <a:defRPr/>
            </a:pPr>
            <a:r>
              <a:rPr lang="en-US" altLang="en-US"/>
              <a:t>Slide </a:t>
            </a:r>
            <a:fld id="{5DD27314-9434-4B6F-80C2-AAC402118CDA}" type="slidenum">
              <a:rPr lang="en-US" altLang="en-US" smtClean="0"/>
              <a:pPr>
                <a:defRPr/>
              </a:pPr>
              <a:t>3</a:t>
            </a:fld>
            <a:endParaRPr lang="en-US" altLang="en-US">
              <a:solidFill>
                <a:schemeClr val="tx1"/>
              </a:solidFill>
            </a:endParaRPr>
          </a:p>
        </p:txBody>
      </p:sp>
      <p:sp>
        <p:nvSpPr>
          <p:cNvPr id="7" name="Content Placeholder 5">
            <a:extLst>
              <a:ext uri="{FF2B5EF4-FFF2-40B4-BE49-F238E27FC236}">
                <a16:creationId xmlns:a16="http://schemas.microsoft.com/office/drawing/2014/main" id="{748D29DA-DF2B-435A-A805-9E299CB436C1}"/>
              </a:ext>
            </a:extLst>
          </p:cNvPr>
          <p:cNvSpPr txBox="1">
            <a:spLocks/>
          </p:cNvSpPr>
          <p:nvPr/>
        </p:nvSpPr>
        <p:spPr bwMode="auto">
          <a:xfrm>
            <a:off x="2213769" y="1641923"/>
            <a:ext cx="7764463" cy="475525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2160" tIns="46080" rIns="92160" bIns="46080" numCol="1" anchor="t" anchorCtr="0" compatLnSpc="1">
            <a:prstTxWarp prst="textNoShape">
              <a:avLst/>
            </a:prstTxWarp>
            <a:normAutofit fontScale="47500" lnSpcReduction="20000"/>
          </a:bodyPr>
          <a:lstStyle>
            <a:lvl1pPr marL="342900" indent="-342900" algn="l" defTabSz="449263" rtl="0" eaLnBrk="0" fontAlgn="base" hangingPunct="0">
              <a:spcBef>
                <a:spcPts val="800"/>
              </a:spcBef>
              <a:spcAft>
                <a:spcPct val="0"/>
              </a:spcAft>
              <a:buClr>
                <a:srgbClr val="000000"/>
              </a:buClr>
              <a:buSzPct val="100000"/>
              <a:buFont typeface="Times New Roman" panose="02020603050405020304" pitchFamily="18" charset="0"/>
              <a:defRPr sz="3200">
                <a:solidFill>
                  <a:srgbClr val="000000"/>
                </a:solidFill>
                <a:latin typeface="+mn-lt"/>
                <a:ea typeface="MS PGothic" panose="020B0600070205080204" pitchFamily="34" charset="-128"/>
                <a:cs typeface="+mn-cs"/>
              </a:defRPr>
            </a:lvl1pPr>
            <a:lvl2pPr marL="742950" indent="-285750" algn="l" defTabSz="449263" rtl="0" eaLnBrk="0" fontAlgn="base" hangingPunct="0">
              <a:spcBef>
                <a:spcPts val="700"/>
              </a:spcBef>
              <a:spcAft>
                <a:spcPct val="0"/>
              </a:spcAft>
              <a:buClr>
                <a:srgbClr val="000000"/>
              </a:buClr>
              <a:buSzPct val="100000"/>
              <a:buFont typeface="Times New Roman" panose="02020603050405020304" pitchFamily="18" charset="0"/>
              <a:defRPr sz="2800">
                <a:solidFill>
                  <a:srgbClr val="000000"/>
                </a:solidFill>
                <a:latin typeface="+mn-lt"/>
                <a:ea typeface="MS PGothic" panose="020B0600070205080204" pitchFamily="34" charset="-128"/>
                <a:cs typeface="+mn-cs"/>
              </a:defRPr>
            </a:lvl2pPr>
            <a:lvl3pPr marL="1143000" indent="-228600" algn="l" defTabSz="449263" rtl="0" eaLnBrk="0" fontAlgn="base" hangingPunct="0">
              <a:spcBef>
                <a:spcPts val="600"/>
              </a:spcBef>
              <a:spcAft>
                <a:spcPct val="0"/>
              </a:spcAft>
              <a:buClr>
                <a:srgbClr val="000000"/>
              </a:buClr>
              <a:buSzPct val="100000"/>
              <a:buFont typeface="Times New Roman" panose="02020603050405020304" pitchFamily="18" charset="0"/>
              <a:defRPr sz="2400">
                <a:solidFill>
                  <a:srgbClr val="000000"/>
                </a:solidFill>
                <a:latin typeface="+mn-lt"/>
                <a:ea typeface="MS PGothic" panose="020B0600070205080204" pitchFamily="34" charset="-128"/>
                <a:cs typeface="+mn-cs"/>
              </a:defRPr>
            </a:lvl3pPr>
            <a:lvl4pPr marL="1600200" indent="-228600" algn="l" defTabSz="449263" rtl="0" eaLnBrk="0" fontAlgn="base" hangingPunct="0">
              <a:spcBef>
                <a:spcPts val="500"/>
              </a:spcBef>
              <a:spcAft>
                <a:spcPct val="0"/>
              </a:spcAft>
              <a:buClr>
                <a:srgbClr val="000000"/>
              </a:buClr>
              <a:buSzPct val="100000"/>
              <a:buFont typeface="Times New Roman" panose="02020603050405020304" pitchFamily="18" charset="0"/>
              <a:defRPr sz="2000">
                <a:solidFill>
                  <a:srgbClr val="000000"/>
                </a:solidFill>
                <a:latin typeface="+mn-lt"/>
                <a:ea typeface="MS PGothic" panose="020B0600070205080204" pitchFamily="34" charset="-128"/>
                <a:cs typeface="+mn-cs"/>
              </a:defRPr>
            </a:lvl4pPr>
            <a:lvl5pPr marL="2057400" indent="-228600" algn="l" defTabSz="449263" rtl="0" eaLnBrk="0" fontAlgn="base" hangingPunct="0">
              <a:spcBef>
                <a:spcPts val="500"/>
              </a:spcBef>
              <a:spcAft>
                <a:spcPct val="0"/>
              </a:spcAft>
              <a:buClr>
                <a:srgbClr val="000000"/>
              </a:buClr>
              <a:buSzPct val="100000"/>
              <a:buFont typeface="Times New Roman" panose="02020603050405020304" pitchFamily="18" charset="0"/>
              <a:defRPr sz="2000">
                <a:solidFill>
                  <a:srgbClr val="000000"/>
                </a:solidFill>
                <a:latin typeface="+mn-lt"/>
                <a:ea typeface="MS PGothic" panose="020B0600070205080204" pitchFamily="34" charset="-128"/>
                <a:cs typeface="+mn-cs"/>
              </a:defRPr>
            </a:lvl5pPr>
            <a:lvl6pPr marL="2514600" indent="-228600" algn="l" defTabSz="449263" rtl="0" eaLnBrk="0" fontAlgn="base" hangingPunct="0">
              <a:spcBef>
                <a:spcPts val="500"/>
              </a:spcBef>
              <a:spcAft>
                <a:spcPct val="0"/>
              </a:spcAft>
              <a:buClr>
                <a:srgbClr val="000000"/>
              </a:buClr>
              <a:buSzPct val="100000"/>
              <a:buFont typeface="Times New Roman" charset="0"/>
              <a:defRPr sz="2000">
                <a:solidFill>
                  <a:srgbClr val="000000"/>
                </a:solidFill>
                <a:latin typeface="+mn-lt"/>
                <a:ea typeface="+mn-ea"/>
                <a:cs typeface="+mn-cs"/>
              </a:defRPr>
            </a:lvl6pPr>
            <a:lvl7pPr marL="2971800" indent="-228600" algn="l" defTabSz="449263" rtl="0" eaLnBrk="0" fontAlgn="base" hangingPunct="0">
              <a:spcBef>
                <a:spcPts val="500"/>
              </a:spcBef>
              <a:spcAft>
                <a:spcPct val="0"/>
              </a:spcAft>
              <a:buClr>
                <a:srgbClr val="000000"/>
              </a:buClr>
              <a:buSzPct val="100000"/>
              <a:buFont typeface="Times New Roman" charset="0"/>
              <a:defRPr sz="2000">
                <a:solidFill>
                  <a:srgbClr val="000000"/>
                </a:solidFill>
                <a:latin typeface="+mn-lt"/>
                <a:ea typeface="+mn-ea"/>
                <a:cs typeface="+mn-cs"/>
              </a:defRPr>
            </a:lvl7pPr>
            <a:lvl8pPr marL="3429000" indent="-228600" algn="l" defTabSz="449263" rtl="0" eaLnBrk="0" fontAlgn="base" hangingPunct="0">
              <a:spcBef>
                <a:spcPts val="500"/>
              </a:spcBef>
              <a:spcAft>
                <a:spcPct val="0"/>
              </a:spcAft>
              <a:buClr>
                <a:srgbClr val="000000"/>
              </a:buClr>
              <a:buSzPct val="100000"/>
              <a:buFont typeface="Times New Roman" charset="0"/>
              <a:defRPr sz="2000">
                <a:solidFill>
                  <a:srgbClr val="000000"/>
                </a:solidFill>
                <a:latin typeface="+mn-lt"/>
                <a:ea typeface="+mn-ea"/>
                <a:cs typeface="+mn-cs"/>
              </a:defRPr>
            </a:lvl8pPr>
            <a:lvl9pPr marL="3886200" indent="-228600" algn="l" defTabSz="449263" rtl="0" eaLnBrk="0" fontAlgn="base" hangingPunct="0">
              <a:spcBef>
                <a:spcPts val="500"/>
              </a:spcBef>
              <a:spcAft>
                <a:spcPct val="0"/>
              </a:spcAft>
              <a:buClr>
                <a:srgbClr val="000000"/>
              </a:buClr>
              <a:buSzPct val="100000"/>
              <a:buFont typeface="Times New Roman" charset="0"/>
              <a:defRPr sz="2000">
                <a:solidFill>
                  <a:srgbClr val="000000"/>
                </a:solidFill>
                <a:latin typeface="+mn-lt"/>
                <a:ea typeface="+mn-ea"/>
                <a:cs typeface="+mn-cs"/>
              </a:defRPr>
            </a:lvl9pPr>
          </a:lstStyle>
          <a:p>
            <a:pPr>
              <a:defRPr/>
            </a:pPr>
            <a:r>
              <a:rPr lang="en-US" kern="0" dirty="0"/>
              <a:t>See: </a:t>
            </a:r>
            <a:r>
              <a:rPr lang="en-US" kern="0" dirty="0">
                <a:hlinkClick r:id="rId2"/>
              </a:rPr>
              <a:t>https://grouper.ieee.org/groups/802/sapolicies.shtml</a:t>
            </a:r>
            <a:endParaRPr lang="en-US" kern="0" dirty="0"/>
          </a:p>
          <a:p>
            <a:pPr>
              <a:defRPr/>
            </a:pPr>
            <a:endParaRPr lang="en-US" kern="0" dirty="0"/>
          </a:p>
          <a:p>
            <a:pPr>
              <a:defRPr/>
            </a:pPr>
            <a:r>
              <a:rPr lang="en-US" kern="0" dirty="0"/>
              <a:t>IEEE-SA Patent Slides for Standards Development Meetings (.pdf)</a:t>
            </a:r>
          </a:p>
          <a:p>
            <a:pPr>
              <a:defRPr/>
            </a:pPr>
            <a:r>
              <a:rPr lang="en-US" kern="0" dirty="0">
                <a:hlinkClick r:id="rId3"/>
              </a:rPr>
              <a:t>https://development.standards.ieee.org/myproject/Public/mytools/mob/slideset.pdf</a:t>
            </a:r>
            <a:endParaRPr lang="en-US" kern="0" dirty="0"/>
          </a:p>
          <a:p>
            <a:pPr>
              <a:defRPr/>
            </a:pPr>
            <a:r>
              <a:rPr lang="en-US" kern="0" dirty="0"/>
              <a:t>IEEE-SA Standards Board Patent Committee (</a:t>
            </a:r>
            <a:r>
              <a:rPr lang="en-US" kern="0" dirty="0" err="1"/>
              <a:t>PatCom</a:t>
            </a:r>
            <a:r>
              <a:rPr lang="en-US" kern="0" dirty="0"/>
              <a:t>) home page</a:t>
            </a:r>
          </a:p>
          <a:p>
            <a:pPr>
              <a:defRPr/>
            </a:pPr>
            <a:r>
              <a:rPr lang="en-US" kern="0" dirty="0">
                <a:hlinkClick r:id="rId4"/>
              </a:rPr>
              <a:t>https://standards.ieee.org/content/ieee-standards/en/about/sasb/patcom/index.html</a:t>
            </a:r>
            <a:endParaRPr lang="en-US" kern="0" dirty="0"/>
          </a:p>
          <a:p>
            <a:pPr>
              <a:defRPr/>
            </a:pPr>
            <a:endParaRPr lang="en-US" kern="0" dirty="0"/>
          </a:p>
          <a:p>
            <a:pPr>
              <a:defRPr/>
            </a:pPr>
            <a:r>
              <a:rPr lang="en-US" kern="0" dirty="0"/>
              <a:t>IEEE-SA Participation Policy meeting slide set - individual method (.pdf)</a:t>
            </a:r>
          </a:p>
          <a:p>
            <a:pPr>
              <a:defRPr/>
            </a:pPr>
            <a:r>
              <a:rPr lang="en-US" kern="0" dirty="0">
                <a:hlinkClick r:id="rId5"/>
              </a:rPr>
              <a:t>https://standards.ieee.org/content/dam/ieee-standards/standards/web/documents/other/Participant-Behavior-Individual-Method.pdf</a:t>
            </a:r>
            <a:endParaRPr lang="en-US" kern="0" dirty="0"/>
          </a:p>
          <a:p>
            <a:pPr>
              <a:defRPr/>
            </a:pPr>
            <a:endParaRPr lang="en-US" kern="0" dirty="0"/>
          </a:p>
          <a:p>
            <a:pPr>
              <a:defRPr/>
            </a:pPr>
            <a:r>
              <a:rPr lang="en-US" kern="0" dirty="0"/>
              <a:t>Working Group Copyright Materials</a:t>
            </a:r>
          </a:p>
          <a:p>
            <a:pPr>
              <a:defRPr/>
            </a:pPr>
            <a:r>
              <a:rPr lang="en-US" kern="0" dirty="0">
                <a:hlinkClick r:id="rId6"/>
              </a:rPr>
              <a:t>https://standards.ieee.org/ipr/copyright-materials.html</a:t>
            </a:r>
            <a:endParaRPr lang="en-US" kern="0" dirty="0"/>
          </a:p>
          <a:p>
            <a:pPr>
              <a:defRPr/>
            </a:pPr>
            <a:r>
              <a:rPr lang="en-US" kern="0" dirty="0">
                <a:hlinkClick r:id="rId7"/>
              </a:rPr>
              <a:t>https://standards.ieee.org/content/dam/ieee-standards/standards/web/documents/other/ieee-sa-copyright-policy-2019.pdf</a:t>
            </a:r>
            <a:endParaRPr lang="en-US" kern="0" dirty="0"/>
          </a:p>
        </p:txBody>
      </p:sp>
      <p:sp>
        <p:nvSpPr>
          <p:cNvPr id="3" name="Footer Placeholder 2">
            <a:extLst>
              <a:ext uri="{FF2B5EF4-FFF2-40B4-BE49-F238E27FC236}">
                <a16:creationId xmlns:a16="http://schemas.microsoft.com/office/drawing/2014/main" id="{38839FE3-597B-A8DC-73EC-80287DF9613A}"/>
              </a:ext>
            </a:extLst>
          </p:cNvPr>
          <p:cNvSpPr>
            <a:spLocks noGrp="1"/>
          </p:cNvSpPr>
          <p:nvPr>
            <p:ph type="ftr" sz="quarter" idx="11"/>
          </p:nvPr>
        </p:nvSpPr>
        <p:spPr>
          <a:xfrm>
            <a:off x="8305800" y="6475413"/>
            <a:ext cx="3124200" cy="184666"/>
          </a:xfr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1200">
                <a:solidFill>
                  <a:schemeClr val="tx1"/>
                </a:solidFill>
                <a:latin typeface="Times New Roman" charset="0"/>
                <a:ea typeface="ＭＳ Ｐゴシック" charset="0"/>
                <a:cs typeface="ＭＳ Ｐゴシック" charset="0"/>
              </a:defRPr>
            </a:lvl1pPr>
            <a:lvl2pPr marL="742950" indent="-285750" eaLnBrk="0" hangingPunct="0">
              <a:defRPr sz="1200">
                <a:solidFill>
                  <a:schemeClr val="tx1"/>
                </a:solidFill>
                <a:latin typeface="Times New Roman" charset="0"/>
                <a:ea typeface="ＭＳ Ｐゴシック" charset="0"/>
              </a:defRPr>
            </a:lvl2pPr>
            <a:lvl3pPr marL="1143000" indent="-228600" eaLnBrk="0" hangingPunct="0">
              <a:defRPr sz="1200">
                <a:solidFill>
                  <a:schemeClr val="tx1"/>
                </a:solidFill>
                <a:latin typeface="Times New Roman" charset="0"/>
                <a:ea typeface="ＭＳ Ｐゴシック" charset="0"/>
              </a:defRPr>
            </a:lvl3pPr>
            <a:lvl4pPr marL="1600200" indent="-228600" eaLnBrk="0" hangingPunct="0">
              <a:defRPr sz="1200">
                <a:solidFill>
                  <a:schemeClr val="tx1"/>
                </a:solidFill>
                <a:latin typeface="Times New Roman" charset="0"/>
                <a:ea typeface="ＭＳ Ｐゴシック" charset="0"/>
              </a:defRPr>
            </a:lvl4pPr>
            <a:lvl5pPr marL="2057400" indent="-228600" eaLnBrk="0" hangingPunct="0">
              <a:defRPr sz="12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12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12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12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1200">
                <a:solidFill>
                  <a:schemeClr val="tx1"/>
                </a:solidFill>
                <a:latin typeface="Times New Roman" charset="0"/>
                <a:ea typeface="ＭＳ Ｐゴシック" charset="0"/>
              </a:defRPr>
            </a:lvl9pPr>
          </a:lstStyle>
          <a:p>
            <a:pPr algn="r"/>
            <a:r>
              <a:rPr lang="en-US" dirty="0"/>
              <a:t>Phil Beecher (Wi-SUN Alliance)</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D785C5-6C3F-BFF4-9BC9-D29E94F9A964}"/>
              </a:ext>
            </a:extLst>
          </p:cNvPr>
          <p:cNvSpPr>
            <a:spLocks noGrp="1"/>
          </p:cNvSpPr>
          <p:nvPr>
            <p:ph type="title"/>
          </p:nvPr>
        </p:nvSpPr>
        <p:spPr>
          <a:xfrm>
            <a:off x="1981200" y="764704"/>
            <a:ext cx="8229600" cy="792088"/>
          </a:xfrm>
          <a:solidFill>
            <a:schemeClr val="bg1"/>
          </a:solidFill>
        </p:spPr>
        <p:txBody>
          <a:bodyPr>
            <a:normAutofit/>
          </a:bodyPr>
          <a:lstStyle/>
          <a:p>
            <a:pPr eaLnBrk="1" hangingPunct="1">
              <a:defRPr/>
            </a:pPr>
            <a:r>
              <a:rPr lang="en-US" altLang="en-US" sz="3200" dirty="0">
                <a:solidFill>
                  <a:schemeClr val="tx1"/>
                </a:solidFill>
              </a:rPr>
              <a:t>Participants have a duty to inform the IEEE</a:t>
            </a:r>
            <a:endParaRPr lang="en-US" sz="3200" dirty="0">
              <a:solidFill>
                <a:schemeClr val="tx1"/>
              </a:solidFill>
            </a:endParaRPr>
          </a:p>
        </p:txBody>
      </p:sp>
      <p:sp>
        <p:nvSpPr>
          <p:cNvPr id="5" name="Rectangle 4">
            <a:extLst>
              <a:ext uri="{FF2B5EF4-FFF2-40B4-BE49-F238E27FC236}">
                <a16:creationId xmlns:a16="http://schemas.microsoft.com/office/drawing/2014/main" id="{79A374CF-77FE-A382-93D7-8C2C939FDA8C}"/>
              </a:ext>
            </a:extLst>
          </p:cNvPr>
          <p:cNvSpPr/>
          <p:nvPr/>
        </p:nvSpPr>
        <p:spPr>
          <a:xfrm>
            <a:off x="1945464" y="1897788"/>
            <a:ext cx="8489949" cy="4195508"/>
          </a:xfrm>
          <a:prstGeom prst="rect">
            <a:avLst/>
          </a:prstGeom>
        </p:spPr>
        <p:txBody>
          <a:bodyPr>
            <a:spAutoFit/>
          </a:bodyPr>
          <a:lstStyle/>
          <a:p>
            <a:pPr marL="230394" lvl="1" indent="-230394">
              <a:buClr>
                <a:srgbClr val="4AC9E3"/>
              </a:buClr>
              <a:buSzPct val="150000"/>
              <a:buFont typeface="Arial" panose="020B0604020202020204" pitchFamily="34" charset="0"/>
              <a:buChar char="•"/>
              <a:defRPr/>
            </a:pPr>
            <a:r>
              <a:rPr lang="en-US" altLang="en-US" sz="2133" b="1" dirty="0">
                <a:latin typeface="Calibri" panose="020F0502020204030204" pitchFamily="34" charset="0"/>
                <a:cs typeface="Calibri" panose="020F0502020204030204" pitchFamily="34" charset="0"/>
              </a:rPr>
              <a:t>Participants </a:t>
            </a:r>
            <a:r>
              <a:rPr lang="en-US" altLang="en-US" sz="2133" b="1" u="sng" dirty="0">
                <a:latin typeface="Calibri" panose="020F0502020204030204" pitchFamily="34" charset="0"/>
                <a:cs typeface="Calibri" panose="020F0502020204030204" pitchFamily="34" charset="0"/>
              </a:rPr>
              <a:t>shall</a:t>
            </a:r>
            <a:r>
              <a:rPr lang="en-US" altLang="en-US" sz="2133" b="1" dirty="0">
                <a:latin typeface="Calibri" panose="020F0502020204030204" pitchFamily="34" charset="0"/>
                <a:cs typeface="Calibri" panose="020F0502020204030204" pitchFamily="34" charset="0"/>
              </a:rPr>
              <a:t> inform the IEEE (or cause the IEEE to be informed) of the identity of each holder of any potential Essential Patent Claims of which they are personally aware if the claims are owned or controlled by the participant or the entity the participant is from, employed by, or otherwise represents</a:t>
            </a:r>
          </a:p>
          <a:p>
            <a:pPr lvl="1" eaLnBrk="1" hangingPunct="1">
              <a:buClr>
                <a:srgbClr val="4AC9E3"/>
              </a:buClr>
              <a:buSzPct val="150000"/>
              <a:buFont typeface="Arial" panose="020B0604020202020204" pitchFamily="34" charset="0"/>
              <a:buChar char="•"/>
              <a:defRPr/>
            </a:pPr>
            <a:endParaRPr lang="en-US" altLang="en-US" sz="2133" b="1" dirty="0">
              <a:latin typeface="Calibri" panose="020F0502020204030204" pitchFamily="34" charset="0"/>
              <a:cs typeface="Calibri" panose="020F0502020204030204" pitchFamily="34" charset="0"/>
            </a:endParaRPr>
          </a:p>
          <a:p>
            <a:pPr marL="230394" lvl="1" indent="-230394">
              <a:buClr>
                <a:srgbClr val="4AC9E3"/>
              </a:buClr>
              <a:buSzPct val="150000"/>
              <a:buFont typeface="Arial" panose="020B0604020202020204" pitchFamily="34" charset="0"/>
              <a:buChar char="•"/>
              <a:defRPr/>
            </a:pPr>
            <a:r>
              <a:rPr lang="en-US" altLang="en-US" sz="2133" b="1" dirty="0">
                <a:latin typeface="Calibri" panose="020F0502020204030204" pitchFamily="34" charset="0"/>
                <a:cs typeface="Calibri" panose="020F0502020204030204" pitchFamily="34" charset="0"/>
              </a:rPr>
              <a:t>Participants </a:t>
            </a:r>
            <a:r>
              <a:rPr lang="en-US" altLang="en-US" sz="2133" b="1" u="sng" dirty="0">
                <a:latin typeface="Calibri" panose="020F0502020204030204" pitchFamily="34" charset="0"/>
                <a:cs typeface="Calibri" panose="020F0502020204030204" pitchFamily="34" charset="0"/>
              </a:rPr>
              <a:t>should </a:t>
            </a:r>
            <a:r>
              <a:rPr lang="en-US" altLang="en-US" sz="2133" b="1" dirty="0">
                <a:latin typeface="Calibri" panose="020F0502020204030204" pitchFamily="34" charset="0"/>
                <a:cs typeface="Calibri" panose="020F0502020204030204" pitchFamily="34" charset="0"/>
              </a:rPr>
              <a:t>inform the IEEE (or cause the IEEE to be informed) of the identity of any other holders of potential Essential Patent Claims</a:t>
            </a:r>
          </a:p>
          <a:p>
            <a:pPr lvl="1" eaLnBrk="1" hangingPunct="1">
              <a:buSzPct val="150000"/>
              <a:buFont typeface="Arial" panose="020B0604020202020204" pitchFamily="34" charset="0"/>
              <a:buChar char="•"/>
              <a:defRPr/>
            </a:pPr>
            <a:endParaRPr lang="en-US" altLang="en-US" sz="1600" b="1" dirty="0">
              <a:latin typeface="Calibri" panose="020F0502020204030204" pitchFamily="34" charset="0"/>
              <a:cs typeface="Calibri" panose="020F0502020204030204" pitchFamily="34" charset="0"/>
            </a:endParaRPr>
          </a:p>
          <a:p>
            <a:pPr lvl="1" eaLnBrk="1" hangingPunct="1">
              <a:buSzPct val="150000"/>
              <a:buFont typeface="Arial" panose="020B0604020202020204" pitchFamily="34" charset="0"/>
              <a:buChar char="•"/>
              <a:defRPr/>
            </a:pPr>
            <a:endParaRPr lang="en-US" altLang="en-US" sz="1600" b="1" dirty="0">
              <a:latin typeface="Calibri" panose="020F0502020204030204" pitchFamily="34" charset="0"/>
              <a:cs typeface="Calibri" panose="020F0502020204030204" pitchFamily="34" charset="0"/>
            </a:endParaRPr>
          </a:p>
          <a:p>
            <a:pPr marL="0" lvl="1" algn="ctr">
              <a:defRPr/>
            </a:pPr>
            <a:r>
              <a:rPr lang="en-US" altLang="en-US" sz="3200" b="1" dirty="0">
                <a:latin typeface="Calibri" panose="020F0502020204030204" pitchFamily="34" charset="0"/>
                <a:cs typeface="Calibri" panose="020F0502020204030204" pitchFamily="34" charset="0"/>
              </a:rPr>
              <a:t>Early identification of holders of potential Essential Patent Claims is encouraged</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E95DEB-B75C-6F5D-5265-7E6652E5A222}"/>
              </a:ext>
            </a:extLst>
          </p:cNvPr>
          <p:cNvSpPr>
            <a:spLocks noGrp="1"/>
          </p:cNvSpPr>
          <p:nvPr>
            <p:ph type="title"/>
          </p:nvPr>
        </p:nvSpPr>
        <p:spPr>
          <a:xfrm>
            <a:off x="1905000" y="484095"/>
            <a:ext cx="8229600" cy="720080"/>
          </a:xfrm>
          <a:solidFill>
            <a:schemeClr val="bg1"/>
          </a:solidFill>
        </p:spPr>
        <p:txBody>
          <a:bodyPr>
            <a:noAutofit/>
          </a:bodyPr>
          <a:lstStyle/>
          <a:p>
            <a:pPr eaLnBrk="1" hangingPunct="1">
              <a:defRPr/>
            </a:pPr>
            <a:r>
              <a:rPr lang="en-US" altLang="en-US" dirty="0"/>
              <a:t>Ways to inform IEEE</a:t>
            </a:r>
            <a:endParaRPr lang="en-US" dirty="0"/>
          </a:p>
        </p:txBody>
      </p:sp>
      <p:sp>
        <p:nvSpPr>
          <p:cNvPr id="43011" name="Content Placeholder 2">
            <a:extLst>
              <a:ext uri="{FF2B5EF4-FFF2-40B4-BE49-F238E27FC236}">
                <a16:creationId xmlns:a16="http://schemas.microsoft.com/office/drawing/2014/main" id="{6F4D160C-524F-2E9E-6D36-A5B2C6B17F18}"/>
              </a:ext>
            </a:extLst>
          </p:cNvPr>
          <p:cNvSpPr>
            <a:spLocks noGrp="1" noChangeArrowheads="1"/>
          </p:cNvSpPr>
          <p:nvPr>
            <p:ph idx="1"/>
          </p:nvPr>
        </p:nvSpPr>
        <p:spPr>
          <a:xfrm>
            <a:off x="1981200" y="1484784"/>
            <a:ext cx="8229600" cy="4439768"/>
          </a:xfrm>
        </p:spPr>
        <p:txBody>
          <a:bodyPr/>
          <a:lstStyle/>
          <a:p>
            <a:pPr eaLnBrk="1" hangingPunct="1"/>
            <a:endParaRPr lang="en-US" altLang="en-US" sz="1867" b="0" dirty="0">
              <a:latin typeface="Calibri" panose="020F0502020204030204" pitchFamily="34" charset="0"/>
              <a:cs typeface="Montserrat" panose="00000500000000000000" pitchFamily="2" charset="0"/>
            </a:endParaRPr>
          </a:p>
          <a:p>
            <a:pPr eaLnBrk="1" hangingPunct="1"/>
            <a:endParaRPr lang="en-US" altLang="en-US" sz="1867" b="0" dirty="0">
              <a:latin typeface="Montserrat" panose="00000500000000000000" pitchFamily="2" charset="0"/>
              <a:cs typeface="Montserrat" panose="00000500000000000000" pitchFamily="2" charset="0"/>
            </a:endParaRPr>
          </a:p>
          <a:p>
            <a:pPr eaLnBrk="1" hangingPunct="1">
              <a:spcBef>
                <a:spcPct val="0"/>
              </a:spcBef>
              <a:buFontTx/>
              <a:buChar char="-"/>
            </a:pPr>
            <a:endParaRPr lang="en-US" altLang="en-US" sz="2133" dirty="0">
              <a:latin typeface="Calibri" panose="020F0502020204030204" pitchFamily="34" charset="0"/>
              <a:cs typeface="Times New Roman" panose="02020603050405020304" pitchFamily="18" charset="0"/>
            </a:endParaRPr>
          </a:p>
        </p:txBody>
      </p:sp>
      <p:sp>
        <p:nvSpPr>
          <p:cNvPr id="5" name="Rectangle 4">
            <a:extLst>
              <a:ext uri="{FF2B5EF4-FFF2-40B4-BE49-F238E27FC236}">
                <a16:creationId xmlns:a16="http://schemas.microsoft.com/office/drawing/2014/main" id="{251066F5-F449-A110-08AD-8469EA45F4AA}"/>
              </a:ext>
            </a:extLst>
          </p:cNvPr>
          <p:cNvSpPr/>
          <p:nvPr/>
        </p:nvSpPr>
        <p:spPr>
          <a:xfrm>
            <a:off x="609600" y="1551158"/>
            <a:ext cx="11125199" cy="5373715"/>
          </a:xfrm>
          <a:prstGeom prst="rect">
            <a:avLst/>
          </a:prstGeom>
        </p:spPr>
        <p:txBody>
          <a:bodyPr wrap="square">
            <a:spAutoFit/>
          </a:bodyPr>
          <a:lstStyle/>
          <a:p>
            <a:pPr marL="230394" indent="-230394">
              <a:buClr>
                <a:srgbClr val="4AC9E3"/>
              </a:buClr>
              <a:buSzPct val="150000"/>
              <a:buFont typeface="Arial" panose="020B0604020202020204" pitchFamily="34" charset="0"/>
              <a:buChar char="•"/>
              <a:defRPr/>
            </a:pPr>
            <a:r>
              <a:rPr lang="en-US" altLang="en-US" sz="2133" b="1" dirty="0">
                <a:latin typeface="Calibri" pitchFamily="34" charset="0"/>
                <a:cs typeface="Calibri" pitchFamily="34" charset="0"/>
              </a:rPr>
              <a:t>Cause an LOA to be submitted to the IEEE SA (patcom@ieee.org); or</a:t>
            </a:r>
          </a:p>
          <a:p>
            <a:pPr marL="230394" indent="-230394">
              <a:buClr>
                <a:srgbClr val="4AC9E3"/>
              </a:buClr>
              <a:buSzPct val="150000"/>
              <a:buFont typeface="Arial" panose="020B0604020202020204" pitchFamily="34" charset="0"/>
              <a:buChar char="•"/>
              <a:defRPr/>
            </a:pPr>
            <a:endParaRPr lang="en-US" altLang="en-US" sz="2133" b="1" dirty="0">
              <a:latin typeface="Calibri" pitchFamily="34" charset="0"/>
              <a:cs typeface="Calibri" pitchFamily="34" charset="0"/>
            </a:endParaRPr>
          </a:p>
          <a:p>
            <a:pPr marL="230394" indent="-230394">
              <a:buClr>
                <a:srgbClr val="4AC9E3"/>
              </a:buClr>
              <a:buSzPct val="150000"/>
              <a:buFont typeface="Arial" panose="020B0604020202020204" pitchFamily="34" charset="0"/>
              <a:buChar char="•"/>
              <a:defRPr/>
            </a:pPr>
            <a:r>
              <a:rPr lang="en-US" altLang="en-US" sz="2133" b="1" dirty="0">
                <a:latin typeface="Calibri" pitchFamily="34" charset="0"/>
                <a:cs typeface="Calibri" pitchFamily="34" charset="0"/>
              </a:rPr>
              <a:t>Provide the chair of this group with the identity of the holder(s) of any and all such claims as soon as possible; or</a:t>
            </a:r>
          </a:p>
          <a:p>
            <a:pPr marL="230394" indent="-230394">
              <a:buClr>
                <a:srgbClr val="4AC9E3"/>
              </a:buClr>
              <a:buSzPct val="150000"/>
              <a:buFont typeface="Arial" panose="020B0604020202020204" pitchFamily="34" charset="0"/>
              <a:buChar char="•"/>
              <a:defRPr/>
            </a:pPr>
            <a:endParaRPr lang="en-US" altLang="en-US" sz="2133" b="1" dirty="0">
              <a:latin typeface="Calibri" pitchFamily="34" charset="0"/>
              <a:cs typeface="Calibri" pitchFamily="34" charset="0"/>
            </a:endParaRPr>
          </a:p>
          <a:p>
            <a:pPr marL="230394" indent="-230394">
              <a:buClr>
                <a:srgbClr val="4AC9E3"/>
              </a:buClr>
              <a:buSzPct val="150000"/>
              <a:buFont typeface="Arial" panose="020B0604020202020204" pitchFamily="34" charset="0"/>
              <a:buChar char="•"/>
              <a:defRPr/>
            </a:pPr>
            <a:r>
              <a:rPr lang="en-US" altLang="en-US" sz="2133" b="1" dirty="0">
                <a:latin typeface="Calibri" pitchFamily="34" charset="0"/>
                <a:cs typeface="Calibri" pitchFamily="34" charset="0"/>
              </a:rPr>
              <a:t>Speak up now and respond to this Call for Potentially Essential Patents</a:t>
            </a:r>
          </a:p>
          <a:p>
            <a:pPr eaLnBrk="1" hangingPunct="1">
              <a:buClr>
                <a:srgbClr val="C00000"/>
              </a:buClr>
              <a:buSzPct val="150000"/>
              <a:defRPr/>
            </a:pPr>
            <a:endParaRPr lang="en-US" altLang="en-US" sz="2133" b="1" dirty="0">
              <a:latin typeface="Calibri" pitchFamily="34" charset="0"/>
              <a:cs typeface="Calibri" pitchFamily="34" charset="0"/>
            </a:endParaRPr>
          </a:p>
          <a:p>
            <a:pPr eaLnBrk="1" hangingPunct="1">
              <a:buClr>
                <a:srgbClr val="C00000"/>
              </a:buClr>
              <a:defRPr/>
            </a:pPr>
            <a:r>
              <a:rPr lang="en-US" altLang="en-US" sz="2133" dirty="0">
                <a:latin typeface="Calibri" pitchFamily="34" charset="0"/>
                <a:cs typeface="Calibri" pitchFamily="34" charset="0"/>
              </a:rPr>
              <a:t>If anyone in this meeting is personally aware of the holder of any patent claims that are potentially essential to implementation of the proposed standard(s) under consideration by this group and that are not already the subject of an Accepted Letter of Assurance, please respond at this time by providing relevant information to the WG Chair</a:t>
            </a:r>
          </a:p>
          <a:p>
            <a:pPr eaLnBrk="1" hangingPunct="1">
              <a:buClr>
                <a:srgbClr val="C00000"/>
              </a:buClr>
              <a:defRPr/>
            </a:pPr>
            <a:endParaRPr lang="en-US" altLang="en-US" sz="2133" dirty="0">
              <a:latin typeface="Calibri" pitchFamily="34" charset="0"/>
              <a:cs typeface="Calibri" pitchFamily="34" charset="0"/>
            </a:endParaRPr>
          </a:p>
          <a:p>
            <a:pPr marL="457200" lvl="1" indent="0">
              <a:buSzPct val="150000"/>
              <a:buNone/>
              <a:defRPr/>
            </a:pPr>
            <a:r>
              <a:rPr lang="en-US" altLang="en-US" sz="2000" b="1" dirty="0">
                <a:latin typeface="Calibri" panose="020F0502020204030204" pitchFamily="34" charset="0"/>
                <a:cs typeface="Calibri" panose="020F0502020204030204" pitchFamily="34" charset="0"/>
              </a:rPr>
              <a:t>Please see the entire policy at this link:</a:t>
            </a:r>
          </a:p>
          <a:p>
            <a:pPr marL="457200" lvl="1" indent="0">
              <a:buSzPct val="150000"/>
              <a:buNone/>
              <a:defRPr/>
            </a:pPr>
            <a:r>
              <a:rPr lang="en-US" altLang="en-US" sz="2000" b="1" dirty="0">
                <a:latin typeface="Calibri" panose="020F0502020204030204" pitchFamily="34" charset="0"/>
                <a:cs typeface="Calibri" panose="020F0502020204030204" pitchFamily="34" charset="0"/>
                <a:hlinkClick r:id="rId2"/>
              </a:rPr>
              <a:t>https://development.standards.ieee.org/myproject/Public/mytools/mob/slideset.pdf</a:t>
            </a:r>
            <a:br>
              <a:rPr lang="en-US" altLang="en-US" sz="2133" dirty="0">
                <a:latin typeface="Calibri" pitchFamily="34" charset="0"/>
                <a:cs typeface="Calibri" pitchFamily="34" charset="0"/>
              </a:rPr>
            </a:br>
            <a:endParaRPr lang="en-US" altLang="en-US" sz="2133" b="1" dirty="0">
              <a:latin typeface="Calibri" pitchFamily="34" charset="0"/>
              <a:cs typeface="Calibri" pitchFamily="34" charset="0"/>
            </a:endParaRPr>
          </a:p>
          <a:p>
            <a:pPr eaLnBrk="1" hangingPunct="1">
              <a:lnSpc>
                <a:spcPct val="80000"/>
              </a:lnSpc>
              <a:buFont typeface="Monotype Sorts"/>
              <a:buNone/>
              <a:defRPr/>
            </a:pPr>
            <a:br>
              <a:rPr lang="en-US" altLang="en-US" sz="1600" b="1" dirty="0">
                <a:latin typeface="Calibri" panose="020F0502020204030204" pitchFamily="34" charset="0"/>
                <a:cs typeface="Calibri" panose="020F0502020204030204" pitchFamily="34" charset="0"/>
              </a:rPr>
            </a:br>
            <a:endParaRPr lang="en-US" altLang="en-US" sz="1600" b="1" dirty="0">
              <a:latin typeface="Calibri" panose="020F0502020204030204" pitchFamily="34" charset="0"/>
              <a:cs typeface="Calibri" panose="020F0502020204030204" pitchFamily="34" charset="0"/>
            </a:endParaRPr>
          </a:p>
        </p:txBody>
      </p:sp>
      <p:sp>
        <p:nvSpPr>
          <p:cNvPr id="6" name="TextBox 5">
            <a:extLst>
              <a:ext uri="{FF2B5EF4-FFF2-40B4-BE49-F238E27FC236}">
                <a16:creationId xmlns:a16="http://schemas.microsoft.com/office/drawing/2014/main" id="{7E29906C-4864-0301-8AFF-66330E40465C}"/>
              </a:ext>
            </a:extLst>
          </p:cNvPr>
          <p:cNvSpPr txBox="1"/>
          <p:nvPr/>
        </p:nvSpPr>
        <p:spPr>
          <a:xfrm>
            <a:off x="1524000" y="6237818"/>
            <a:ext cx="9144000" cy="297454"/>
          </a:xfrm>
          <a:prstGeom prst="rect">
            <a:avLst/>
          </a:prstGeom>
          <a:noFill/>
        </p:spPr>
        <p:txBody>
          <a:bodyPr>
            <a:spAutoFit/>
          </a:bodyPr>
          <a:lstStyle/>
          <a:p>
            <a:pPr algn="ctr" eaLnBrk="1" hangingPunct="1">
              <a:defRPr/>
            </a:pPr>
            <a:r>
              <a:rPr lang="en-US" sz="1333" dirty="0">
                <a:latin typeface="+mn-lt"/>
              </a:rPr>
              <a:t>08 June 2021 – Slide 2</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F7EA71-2A9F-F865-B7CB-EA6B1AEEA510}"/>
              </a:ext>
            </a:extLst>
          </p:cNvPr>
          <p:cNvSpPr>
            <a:spLocks noGrp="1"/>
          </p:cNvSpPr>
          <p:nvPr>
            <p:ph type="title"/>
          </p:nvPr>
        </p:nvSpPr>
        <p:spPr>
          <a:xfrm>
            <a:off x="1981200" y="692696"/>
            <a:ext cx="8229600" cy="1152128"/>
          </a:xfrm>
          <a:solidFill>
            <a:schemeClr val="accent3"/>
          </a:solidFill>
        </p:spPr>
        <p:txBody>
          <a:bodyPr>
            <a:noAutofit/>
          </a:bodyPr>
          <a:lstStyle/>
          <a:p>
            <a:pPr eaLnBrk="1" hangingPunct="1">
              <a:defRPr/>
            </a:pPr>
            <a:r>
              <a:rPr lang="en-US" altLang="en-US" dirty="0">
                <a:solidFill>
                  <a:schemeClr val="tx1"/>
                </a:solidFill>
              </a:rPr>
              <a:t>Other Guidelines for IEEE Working Group Meetings</a:t>
            </a:r>
            <a:endParaRPr lang="en-US" dirty="0">
              <a:solidFill>
                <a:schemeClr val="tx1"/>
              </a:solidFill>
            </a:endParaRPr>
          </a:p>
        </p:txBody>
      </p:sp>
      <p:sp>
        <p:nvSpPr>
          <p:cNvPr id="44035" name="Content Placeholder 2">
            <a:extLst>
              <a:ext uri="{FF2B5EF4-FFF2-40B4-BE49-F238E27FC236}">
                <a16:creationId xmlns:a16="http://schemas.microsoft.com/office/drawing/2014/main" id="{AAC6EA5D-92B1-2040-D175-A5A2D064CB0D}"/>
              </a:ext>
            </a:extLst>
          </p:cNvPr>
          <p:cNvSpPr>
            <a:spLocks noGrp="1" noChangeArrowheads="1"/>
          </p:cNvSpPr>
          <p:nvPr>
            <p:ph idx="1"/>
          </p:nvPr>
        </p:nvSpPr>
        <p:spPr>
          <a:xfrm>
            <a:off x="1981200" y="1128186"/>
            <a:ext cx="8229600" cy="4796367"/>
          </a:xfrm>
        </p:spPr>
        <p:txBody>
          <a:bodyPr/>
          <a:lstStyle/>
          <a:p>
            <a:pPr eaLnBrk="1" hangingPunct="1"/>
            <a:endParaRPr lang="en-US" altLang="en-US" sz="1867" b="0">
              <a:latin typeface="Calibri" panose="020F0502020204030204" pitchFamily="34" charset="0"/>
              <a:cs typeface="Montserrat" panose="00000500000000000000" pitchFamily="2" charset="0"/>
            </a:endParaRPr>
          </a:p>
          <a:p>
            <a:pPr eaLnBrk="1" hangingPunct="1"/>
            <a:endParaRPr lang="en-US" altLang="en-US" sz="1867" b="0">
              <a:latin typeface="Montserrat" panose="00000500000000000000" pitchFamily="2" charset="0"/>
              <a:cs typeface="Montserrat" panose="00000500000000000000" pitchFamily="2" charset="0"/>
            </a:endParaRPr>
          </a:p>
          <a:p>
            <a:pPr eaLnBrk="1" hangingPunct="1">
              <a:spcBef>
                <a:spcPct val="0"/>
              </a:spcBef>
              <a:buFontTx/>
              <a:buChar char="-"/>
            </a:pPr>
            <a:endParaRPr lang="en-US" altLang="en-US" sz="2133">
              <a:latin typeface="Calibri" panose="020F0502020204030204" pitchFamily="34" charset="0"/>
              <a:cs typeface="Times New Roman" panose="02020603050405020304" pitchFamily="18" charset="0"/>
            </a:endParaRPr>
          </a:p>
        </p:txBody>
      </p:sp>
      <p:sp>
        <p:nvSpPr>
          <p:cNvPr id="44036" name="Rectangle 4">
            <a:extLst>
              <a:ext uri="{FF2B5EF4-FFF2-40B4-BE49-F238E27FC236}">
                <a16:creationId xmlns:a16="http://schemas.microsoft.com/office/drawing/2014/main" id="{6DC5F527-C4F7-239D-641F-9024257755FC}"/>
              </a:ext>
            </a:extLst>
          </p:cNvPr>
          <p:cNvSpPr>
            <a:spLocks noChangeArrowheads="1"/>
          </p:cNvSpPr>
          <p:nvPr/>
        </p:nvSpPr>
        <p:spPr bwMode="auto">
          <a:xfrm>
            <a:off x="1864785" y="2017120"/>
            <a:ext cx="8492067" cy="4292201"/>
          </a:xfrm>
          <a:prstGeom prst="rect">
            <a:avLst/>
          </a:prstGeom>
          <a:noFill/>
          <a:ln>
            <a:noFill/>
          </a:ln>
        </p:spPr>
        <p:txBody>
          <a:bodyPr>
            <a:spAutoFit/>
          </a:bodyPr>
          <a:lstStyle/>
          <a:p>
            <a:pPr marL="153596" indent="-153596">
              <a:lnSpc>
                <a:spcPct val="80000"/>
              </a:lnSpc>
              <a:spcAft>
                <a:spcPts val="800"/>
              </a:spcAft>
              <a:buClr>
                <a:srgbClr val="4AC9E3"/>
              </a:buClr>
              <a:buSzPct val="150000"/>
              <a:buFont typeface="Arial" panose="020B0604020202020204" pitchFamily="34" charset="0"/>
              <a:buChar char="•"/>
              <a:defRPr/>
            </a:pPr>
            <a:r>
              <a:rPr lang="en-US" altLang="en-US" sz="1600" b="1" dirty="0">
                <a:latin typeface="Calibri" panose="020F0502020204030204" pitchFamily="34" charset="0"/>
                <a:cs typeface="Calibri" panose="020F0502020204030204" pitchFamily="34" charset="0"/>
              </a:rPr>
              <a:t>All IEEE SA standards meetings shall be conducted in compliance with all applicable laws, including antitrust and competition laws. </a:t>
            </a:r>
          </a:p>
          <a:p>
            <a:pPr marL="460788" lvl="1" indent="-152396">
              <a:lnSpc>
                <a:spcPct val="80000"/>
              </a:lnSpc>
              <a:spcAft>
                <a:spcPts val="800"/>
              </a:spcAft>
              <a:buClr>
                <a:srgbClr val="4AC9E3"/>
              </a:buClr>
              <a:buSzPct val="150000"/>
              <a:buFont typeface="Arial" panose="020B0604020202020204" pitchFamily="34" charset="0"/>
              <a:buChar char="•"/>
              <a:defRPr/>
            </a:pPr>
            <a:r>
              <a:rPr lang="en-US" altLang="en-US" sz="1600" b="1" dirty="0">
                <a:latin typeface="Calibri" panose="020F0502020204030204" pitchFamily="34" charset="0"/>
                <a:cs typeface="Calibri" panose="020F0502020204030204" pitchFamily="34" charset="0"/>
              </a:rPr>
              <a:t>Don’t discuss the interpretation, validity, or essentiality of patents/patent claims. </a:t>
            </a:r>
          </a:p>
          <a:p>
            <a:pPr marL="460788" lvl="1" indent="-152396">
              <a:lnSpc>
                <a:spcPct val="80000"/>
              </a:lnSpc>
              <a:spcAft>
                <a:spcPts val="800"/>
              </a:spcAft>
              <a:buClr>
                <a:srgbClr val="4AC9E3"/>
              </a:buClr>
              <a:buSzPct val="150000"/>
              <a:buFont typeface="Arial" panose="020B0604020202020204" pitchFamily="34" charset="0"/>
              <a:buChar char="•"/>
              <a:defRPr/>
            </a:pPr>
            <a:r>
              <a:rPr lang="en-US" altLang="en-US" sz="1600" b="1" dirty="0">
                <a:latin typeface="Calibri" panose="020F0502020204030204" pitchFamily="34" charset="0"/>
                <a:cs typeface="Calibri" panose="020F0502020204030204" pitchFamily="34" charset="0"/>
              </a:rPr>
              <a:t>Don’t discuss specific license rates, terms, or conditions.</a:t>
            </a:r>
          </a:p>
          <a:p>
            <a:pPr marL="767981" lvl="2" indent="-153596">
              <a:lnSpc>
                <a:spcPct val="80000"/>
              </a:lnSpc>
              <a:spcAft>
                <a:spcPts val="800"/>
              </a:spcAft>
              <a:buClr>
                <a:srgbClr val="4AC9E3"/>
              </a:buClr>
              <a:buSzPct val="150000"/>
              <a:buFont typeface="Arial" panose="020B0604020202020204" pitchFamily="34" charset="0"/>
              <a:buChar char="•"/>
              <a:defRPr/>
            </a:pPr>
            <a:r>
              <a:rPr lang="en-US" altLang="en-US" sz="1600" dirty="0">
                <a:latin typeface="Calibri" panose="020F0502020204030204" pitchFamily="34" charset="0"/>
                <a:cs typeface="Calibri" panose="020F0502020204030204" pitchFamily="34" charset="0"/>
              </a:rPr>
              <a:t>Relative costs of different technical approaches that include relative costs of patent licensing terms may be discussed in standards development meetings. </a:t>
            </a:r>
          </a:p>
          <a:p>
            <a:pPr marL="1075173" lvl="3" indent="-153596">
              <a:lnSpc>
                <a:spcPct val="80000"/>
              </a:lnSpc>
              <a:spcAft>
                <a:spcPts val="800"/>
              </a:spcAft>
              <a:buClr>
                <a:srgbClr val="4AC9E3"/>
              </a:buClr>
              <a:buSzPct val="150000"/>
              <a:buFont typeface="Arial" panose="020B0604020202020204" pitchFamily="34" charset="0"/>
              <a:buChar char="•"/>
              <a:defRPr/>
            </a:pPr>
            <a:r>
              <a:rPr lang="en-GB" altLang="en-US" sz="1600" b="1" dirty="0">
                <a:latin typeface="Calibri" panose="020F0502020204030204" pitchFamily="34" charset="0"/>
                <a:cs typeface="Calibri" panose="020F0502020204030204" pitchFamily="34" charset="0"/>
              </a:rPr>
              <a:t>Technical considerations remain the primary focus.</a:t>
            </a:r>
            <a:endParaRPr lang="en-US" altLang="en-US" sz="1600" b="1" dirty="0">
              <a:latin typeface="Calibri" panose="020F0502020204030204" pitchFamily="34" charset="0"/>
              <a:cs typeface="Calibri" panose="020F0502020204030204" pitchFamily="34" charset="0"/>
            </a:endParaRPr>
          </a:p>
          <a:p>
            <a:pPr marL="460788" lvl="1" indent="-152396">
              <a:lnSpc>
                <a:spcPct val="80000"/>
              </a:lnSpc>
              <a:spcAft>
                <a:spcPts val="800"/>
              </a:spcAft>
              <a:buClr>
                <a:srgbClr val="4AC9E3"/>
              </a:buClr>
              <a:buSzPct val="150000"/>
              <a:buFont typeface="Arial" panose="020B0604020202020204" pitchFamily="34" charset="0"/>
              <a:buChar char="•"/>
              <a:defRPr/>
            </a:pPr>
            <a:r>
              <a:rPr lang="en-US" altLang="en-US" sz="1600" b="1" dirty="0">
                <a:latin typeface="Calibri" panose="020F0502020204030204" pitchFamily="34" charset="0"/>
                <a:cs typeface="Calibri" panose="020F0502020204030204" pitchFamily="34" charset="0"/>
              </a:rPr>
              <a:t>Don’t discuss or engage in the fixing of product prices, allocation of customers, or division of sales markets.</a:t>
            </a:r>
          </a:p>
          <a:p>
            <a:pPr marL="460788" lvl="1" indent="-152396">
              <a:lnSpc>
                <a:spcPct val="80000"/>
              </a:lnSpc>
              <a:spcAft>
                <a:spcPts val="800"/>
              </a:spcAft>
              <a:buClr>
                <a:srgbClr val="4AC9E3"/>
              </a:buClr>
              <a:buSzPct val="150000"/>
              <a:buFont typeface="Arial" panose="020B0604020202020204" pitchFamily="34" charset="0"/>
              <a:buChar char="•"/>
              <a:defRPr/>
            </a:pPr>
            <a:r>
              <a:rPr lang="en-US" altLang="en-US" sz="1600" b="1" dirty="0">
                <a:latin typeface="Calibri" panose="020F0502020204030204" pitchFamily="34" charset="0"/>
                <a:cs typeface="Calibri" panose="020F0502020204030204" pitchFamily="34" charset="0"/>
              </a:rPr>
              <a:t>Don’t discuss the status or substance of ongoing or threatened litigation.</a:t>
            </a:r>
          </a:p>
          <a:p>
            <a:pPr marL="460788" lvl="1" indent="-152396">
              <a:lnSpc>
                <a:spcPct val="80000"/>
              </a:lnSpc>
              <a:spcAft>
                <a:spcPts val="533"/>
              </a:spcAft>
              <a:buClr>
                <a:srgbClr val="4AC9E3"/>
              </a:buClr>
              <a:buSzPct val="150000"/>
              <a:buFont typeface="Arial" panose="020B0604020202020204" pitchFamily="34" charset="0"/>
              <a:buChar char="•"/>
              <a:defRPr/>
            </a:pPr>
            <a:r>
              <a:rPr lang="en-US" altLang="en-US" sz="1600" b="1" dirty="0">
                <a:latin typeface="Calibri" panose="020F0502020204030204" pitchFamily="34" charset="0"/>
                <a:cs typeface="Calibri" panose="020F0502020204030204" pitchFamily="34" charset="0"/>
              </a:rPr>
              <a:t>Don’t be silent if inappropriate topics are discussed. Formally object to the discussion immediately.</a:t>
            </a:r>
          </a:p>
          <a:p>
            <a:pPr algn="ctr" eaLnBrk="1" hangingPunct="1">
              <a:lnSpc>
                <a:spcPct val="80000"/>
              </a:lnSpc>
              <a:buFont typeface="Monotype Sorts"/>
              <a:buNone/>
              <a:defRPr/>
            </a:pPr>
            <a:r>
              <a:rPr lang="en-US" altLang="en-US" sz="1600" b="1" dirty="0">
                <a:latin typeface="Calibri" panose="020F0502020204030204" pitchFamily="34" charset="0"/>
                <a:cs typeface="Calibri" panose="020F0502020204030204" pitchFamily="34" charset="0"/>
              </a:rPr>
              <a:t>---------------------------------------------------------------   </a:t>
            </a:r>
          </a:p>
          <a:p>
            <a:pPr algn="ctr">
              <a:lnSpc>
                <a:spcPct val="80000"/>
              </a:lnSpc>
              <a:spcBef>
                <a:spcPts val="533"/>
              </a:spcBef>
              <a:defRPr/>
            </a:pPr>
            <a:r>
              <a:rPr lang="en-US" altLang="en-US" sz="1600" b="1" dirty="0">
                <a:latin typeface="Calibri" panose="020F0502020204030204" pitchFamily="34" charset="0"/>
                <a:cs typeface="Calibri" panose="020F0502020204030204" pitchFamily="34" charset="0"/>
              </a:rPr>
              <a:t>For more details, see </a:t>
            </a:r>
            <a:r>
              <a:rPr lang="en-US" altLang="en-US" sz="1600" b="1" i="1" dirty="0">
                <a:latin typeface="Calibri" panose="020F0502020204030204" pitchFamily="34" charset="0"/>
                <a:cs typeface="Calibri" panose="020F0502020204030204" pitchFamily="34" charset="0"/>
              </a:rPr>
              <a:t>IEEE SA Standards Board Operations Manual</a:t>
            </a:r>
            <a:r>
              <a:rPr lang="en-US" altLang="en-US" sz="1600" b="1" dirty="0">
                <a:latin typeface="Calibri" panose="020F0502020204030204" pitchFamily="34" charset="0"/>
                <a:cs typeface="Calibri" panose="020F0502020204030204" pitchFamily="34" charset="0"/>
              </a:rPr>
              <a:t>, clause 5.3.10 and </a:t>
            </a:r>
            <a:br>
              <a:rPr lang="en-US" altLang="en-US" sz="1600" b="1" dirty="0">
                <a:latin typeface="Calibri" panose="020F0502020204030204" pitchFamily="34" charset="0"/>
                <a:cs typeface="Calibri" panose="020F0502020204030204" pitchFamily="34" charset="0"/>
              </a:rPr>
            </a:br>
            <a:r>
              <a:rPr lang="en-US" altLang="en-US" sz="1600" b="1" i="1" dirty="0">
                <a:latin typeface="Calibri" panose="020F0502020204030204" pitchFamily="34" charset="0"/>
                <a:cs typeface="Calibri" panose="020F0502020204030204" pitchFamily="34" charset="0"/>
              </a:rPr>
              <a:t>Antitrust and Competition Policy: What You Need to Know </a:t>
            </a:r>
            <a:r>
              <a:rPr lang="en-US" altLang="en-US" sz="1600" b="1" dirty="0">
                <a:latin typeface="Calibri" panose="020F0502020204030204" pitchFamily="34" charset="0"/>
                <a:cs typeface="Calibri" panose="020F0502020204030204" pitchFamily="34" charset="0"/>
              </a:rPr>
              <a:t>at http://standards.ieee.org/develop/policies/antitrust.pdf</a:t>
            </a:r>
            <a:br>
              <a:rPr lang="en-US" altLang="en-US" sz="1600" b="1" dirty="0">
                <a:latin typeface="Calibri" panose="020F0502020204030204" pitchFamily="34" charset="0"/>
                <a:cs typeface="Calibri" panose="020F0502020204030204" pitchFamily="34" charset="0"/>
              </a:rPr>
            </a:br>
            <a:endParaRPr lang="en-US" altLang="en-US" sz="1600" b="1" dirty="0">
              <a:latin typeface="Calibri" panose="020F0502020204030204" pitchFamily="34" charset="0"/>
              <a:cs typeface="Calibri" panose="020F0502020204030204" pitchFamily="34"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DF731A5E-FD85-8E5E-F30C-1C8D440DBE6A}"/>
              </a:ext>
            </a:extLst>
          </p:cNvPr>
          <p:cNvPicPr>
            <a:picLocks noChangeAspect="1"/>
          </p:cNvPicPr>
          <p:nvPr/>
        </p:nvPicPr>
        <p:blipFill>
          <a:blip r:embed="rId2"/>
          <a:stretch>
            <a:fillRect/>
          </a:stretch>
        </p:blipFill>
        <p:spPr>
          <a:xfrm>
            <a:off x="2144688" y="570186"/>
            <a:ext cx="7902625" cy="5678214"/>
          </a:xfrm>
          <a:prstGeom prst="rect">
            <a:avLst/>
          </a:prstGeom>
        </p:spPr>
      </p:pic>
    </p:spTree>
    <p:extLst>
      <p:ext uri="{BB962C8B-B14F-4D97-AF65-F5344CB8AC3E}">
        <p14:creationId xmlns:p14="http://schemas.microsoft.com/office/powerpoint/2010/main" val="157562637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1554B134-9DBA-712A-26EF-D430A75481B0}"/>
              </a:ext>
            </a:extLst>
          </p:cNvPr>
          <p:cNvPicPr>
            <a:picLocks noChangeAspect="1"/>
          </p:cNvPicPr>
          <p:nvPr/>
        </p:nvPicPr>
        <p:blipFill>
          <a:blip r:embed="rId2"/>
          <a:stretch>
            <a:fillRect/>
          </a:stretch>
        </p:blipFill>
        <p:spPr>
          <a:xfrm>
            <a:off x="2224705" y="646394"/>
            <a:ext cx="7742591" cy="5806943"/>
          </a:xfrm>
          <a:prstGeom prst="rect">
            <a:avLst/>
          </a:prstGeom>
        </p:spPr>
      </p:pic>
    </p:spTree>
    <p:extLst>
      <p:ext uri="{BB962C8B-B14F-4D97-AF65-F5344CB8AC3E}">
        <p14:creationId xmlns:p14="http://schemas.microsoft.com/office/powerpoint/2010/main" val="91030936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E014D1A5-FBCD-C246-5D45-9817D20BFAF8}"/>
              </a:ext>
            </a:extLst>
          </p:cNvPr>
          <p:cNvPicPr>
            <a:picLocks noChangeAspect="1"/>
          </p:cNvPicPr>
          <p:nvPr/>
        </p:nvPicPr>
        <p:blipFill>
          <a:blip r:embed="rId2"/>
          <a:stretch>
            <a:fillRect/>
          </a:stretch>
        </p:blipFill>
        <p:spPr>
          <a:xfrm>
            <a:off x="2087533" y="548680"/>
            <a:ext cx="7742267" cy="5755183"/>
          </a:xfrm>
          <a:prstGeom prst="rect">
            <a:avLst/>
          </a:prstGeom>
        </p:spPr>
      </p:pic>
    </p:spTree>
    <p:extLst>
      <p:ext uri="{BB962C8B-B14F-4D97-AF65-F5344CB8AC3E}">
        <p14:creationId xmlns:p14="http://schemas.microsoft.com/office/powerpoint/2010/main" val="4218585335"/>
      </p:ext>
    </p:extLst>
  </p:cSld>
  <p:clrMapOvr>
    <a:masterClrMapping/>
  </p:clrMapOvr>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Times New Roman"/>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200" b="0" i="0" u="none" strike="noStrike" cap="none" normalizeH="0" baseline="0">
            <a:ln>
              <a:noFill/>
            </a:ln>
            <a:solidFill>
              <a:schemeClr val="tx1"/>
            </a:solidFill>
            <a:effectLst/>
            <a:latin typeface="Times New Roman" pitchFamily="-109" charset="0"/>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200" b="0" i="0" u="none" strike="noStrike" cap="none" normalizeH="0" baseline="0">
            <a:ln>
              <a:noFill/>
            </a:ln>
            <a:solidFill>
              <a:schemeClr val="tx1"/>
            </a:solidFill>
            <a:effectLst/>
            <a:latin typeface="Times New Roman" pitchFamily="-109" charset="0"/>
          </a:defRPr>
        </a:defPPr>
      </a:lstStyle>
    </a:lnDef>
  </a:objectDefaults>
  <a:extraClrSchemeLst>
    <a:extraClrScheme>
      <a:clrScheme name="Default Design 1">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33"/>
        </a:hlink>
        <a:folHlink>
          <a:srgbClr val="969696"/>
        </a:folHlink>
      </a:clrScheme>
      <a:clrMap bg1="dk2" tx1="lt1" bg2="dk1" tx2="lt2" accent1="accent1" accent2="accent2" accent3="accent3" accent4="accent4" accent5="accent5" accent6="accent6" hlink="hlink" folHlink="folHlink"/>
    </a:extraClrScheme>
    <a:extraClrScheme>
      <a:clrScheme name="Default Design 3">
        <a:dk1>
          <a:srgbClr val="000000"/>
        </a:dk1>
        <a:lt1>
          <a:srgbClr val="FFFFCC"/>
        </a:lt1>
        <a:dk2>
          <a:srgbClr val="999933"/>
        </a:dk2>
        <a:lt2>
          <a:srgbClr val="808000"/>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FF"/>
        </a:lt1>
        <a:dk2>
          <a:srgbClr val="000000"/>
        </a:dk2>
        <a:lt2>
          <a:srgbClr val="393939"/>
        </a:lt2>
        <a:accent1>
          <a:srgbClr val="CBCBCB"/>
        </a:accent1>
        <a:accent2>
          <a:srgbClr val="868686"/>
        </a:accent2>
        <a:accent3>
          <a:srgbClr val="FFFFFF"/>
        </a:accent3>
        <a:accent4>
          <a:srgbClr val="000000"/>
        </a:accent4>
        <a:accent5>
          <a:srgbClr val="E2E2E2"/>
        </a:accent5>
        <a:accent6>
          <a:srgbClr val="797979"/>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9F9F9F"/>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68686"/>
        </a:lt2>
        <a:accent1>
          <a:srgbClr val="CBCBCB"/>
        </a:accent1>
        <a:accent2>
          <a:srgbClr val="0066FF"/>
        </a:accent2>
        <a:accent3>
          <a:srgbClr val="FFFFFF"/>
        </a:accent3>
        <a:accent4>
          <a:srgbClr val="000000"/>
        </a:accent4>
        <a:accent5>
          <a:srgbClr val="E2E2E2"/>
        </a:accent5>
        <a:accent6>
          <a:srgbClr val="005CE7"/>
        </a:accent6>
        <a:hlink>
          <a:srgbClr val="FF0033"/>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969696"/>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
  <TotalTime>82652</TotalTime>
  <Words>1563</Words>
  <Application>Microsoft Office PowerPoint</Application>
  <PresentationFormat>Widescreen</PresentationFormat>
  <Paragraphs>163</Paragraphs>
  <Slides>17</Slides>
  <Notes>4</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17</vt:i4>
      </vt:variant>
    </vt:vector>
  </HeadingPairs>
  <TitlesOfParts>
    <vt:vector size="25" baseType="lpstr">
      <vt:lpstr>Lucida Grande</vt:lpstr>
      <vt:lpstr>Monotype Sorts</vt:lpstr>
      <vt:lpstr>Arial</vt:lpstr>
      <vt:lpstr>Calibri</vt:lpstr>
      <vt:lpstr>Montserrat</vt:lpstr>
      <vt:lpstr>Times New Roman</vt:lpstr>
      <vt:lpstr>Wingdings</vt:lpstr>
      <vt:lpstr>Default Design</vt:lpstr>
      <vt:lpstr>PowerPoint Presentation</vt:lpstr>
      <vt:lpstr>802.15.4ad Reminders</vt:lpstr>
      <vt:lpstr>IEEE-SA Patent, Copyright, and Participation Policies</vt:lpstr>
      <vt:lpstr>Participants have a duty to inform the IEEE</vt:lpstr>
      <vt:lpstr>Ways to inform IEEE</vt:lpstr>
      <vt:lpstr>Other Guidelines for IEEE Working Group Meetings</vt:lpstr>
      <vt:lpstr>PowerPoint Presentation</vt:lpstr>
      <vt:lpstr>PowerPoint Presentation</vt:lpstr>
      <vt:lpstr>PowerPoint Presentation</vt:lpstr>
      <vt:lpstr>IEEE SA Copyright Policy</vt:lpstr>
      <vt:lpstr>IEEE SA Copyright Policy</vt:lpstr>
      <vt:lpstr>IEEE 802 Ground Rules</vt:lpstr>
      <vt:lpstr>TG4ad Leadership</vt:lpstr>
      <vt:lpstr>Agenda</vt:lpstr>
      <vt:lpstr>Proposal Status</vt:lpstr>
      <vt:lpstr>Next Steps</vt:lpstr>
      <vt:lpstr>Proposed Timeline</vt:lpstr>
    </vt:vector>
  </TitlesOfParts>
  <Manager/>
  <Company>Wi-SUN Alliance</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TG4ad Opening/Closing Report</dc:title>
  <dc:subject>IEEE 802.15 TG4ad</dc:subject>
  <dc:creator>Phil Beecher</dc:creator>
  <cp:keywords/>
  <dc:description>15-24-0253-00-04ad</dc:description>
  <cp:lastModifiedBy>Phil Beecher</cp:lastModifiedBy>
  <cp:revision>1152</cp:revision>
  <cp:lastPrinted>2016-07-25T16:00:41Z</cp:lastPrinted>
  <dcterms:created xsi:type="dcterms:W3CDTF">2009-07-12T16:25:16Z</dcterms:created>
  <dcterms:modified xsi:type="dcterms:W3CDTF">2025-09-03T10:23:47Z</dcterms:modified>
  <cp:category/>
</cp:coreProperties>
</file>