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59" r:id="rId2"/>
    <p:sldId id="361" r:id="rId3"/>
    <p:sldId id="394" r:id="rId4"/>
    <p:sldId id="399" r:id="rId5"/>
    <p:sldId id="400" r:id="rId6"/>
    <p:sldId id="402" r:id="rId7"/>
    <p:sldId id="403" r:id="rId8"/>
    <p:sldId id="404" r:id="rId9"/>
    <p:sldId id="398" r:id="rId10"/>
    <p:sldId id="401" r:id="rId11"/>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7" d="100"/>
          <a:sy n="67" d="100"/>
        </p:scale>
        <p:origin x="7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802.15-25-0370-01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5/15-25-0379-00-0000-p802-15-14-par-withdrawal.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5/15-25-0380-00-0000-p802-15-15-par-withdrawal.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1/ec-21-0191-00-ACSD-p802-15-4ab.pdf" TargetMode="External"/><Relationship Id="rId2" Type="http://schemas.openxmlformats.org/officeDocument/2006/relationships/hyperlink" Target="https://mentor.ieee.org/802.15/dcn/25/15-25-0378-00-0000-p802-15-4ab-par-extension.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48-06-006a-tg15-6ma-coexistence-assessment-document.docx" TargetMode="External"/><Relationship Id="rId2" Type="http://schemas.openxmlformats.org/officeDocument/2006/relationships/hyperlink" Target="https://mentor.ieee.org/802-ec/dcn/22/ec-22-0087-00-ACSD-p802-15-6ma.pdf" TargetMode="External"/><Relationship Id="rId1" Type="http://schemas.openxmlformats.org/officeDocument/2006/relationships/slideLayout" Target="../slideLayouts/slideLayout1.xml"/><Relationship Id="rId4" Type="http://schemas.openxmlformats.org/officeDocument/2006/relationships/hyperlink" Target="https://mentor.ieee.org/802.15/dcn/25/15-25-0324-02-006a-p802-15-6ma-report-to-lmsc-for-sa-ballot.ppt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5/15-25-0322-01-04ac-p802-15-4ac-report-to-lmsc.pptx" TargetMode="External"/><Relationship Id="rId2" Type="http://schemas.openxmlformats.org/officeDocument/2006/relationships/hyperlink" Target="https://mentor.ieee.org/802-ec/dcn/25/ec-25-0171-00-ACSD-p802-154ac.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5/15-25-0321-00-009a-p802-15-9a-report-to-lmsc.pptx" TargetMode="External"/><Relationship Id="rId2" Type="http://schemas.openxmlformats.org/officeDocument/2006/relationships/hyperlink" Target="https://mentor.ieee.org/802-ec/dcn/24/ec-24-0192-00-ACSD-p802-15-9a.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July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[29 July,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686F5-56FB-1FBF-0DE9-8B7477B73A99}"/>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FA6DA7-56F0-5A6D-0B3D-593FC286456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2" name="Rectangle 2">
            <a:extLst>
              <a:ext uri="{FF2B5EF4-FFF2-40B4-BE49-F238E27FC236}">
                <a16:creationId xmlns:a16="http://schemas.microsoft.com/office/drawing/2014/main" id="{62927B29-F790-FD9C-86F7-EC0EF66210DC}"/>
              </a:ext>
            </a:extLst>
          </p:cNvPr>
          <p:cNvSpPr>
            <a:spLocks noGrp="1" noChangeArrowheads="1"/>
          </p:cNvSpPr>
          <p:nvPr>
            <p:ph type="ctrTitle"/>
          </p:nvPr>
        </p:nvSpPr>
        <p:spPr>
          <a:xfrm>
            <a:off x="685800" y="2286000"/>
            <a:ext cx="7772400" cy="1143000"/>
          </a:xfrm>
        </p:spPr>
        <p:txBody>
          <a:bodyPr anchor="ctr"/>
          <a:lstStyle/>
          <a:p>
            <a:r>
              <a:rPr lang="en-US" altLang="en-US" sz="3600" dirty="0"/>
              <a:t>N/A</a:t>
            </a:r>
          </a:p>
        </p:txBody>
      </p:sp>
      <p:sp>
        <p:nvSpPr>
          <p:cNvPr id="3" name="Rectangle 3">
            <a:extLst>
              <a:ext uri="{FF2B5EF4-FFF2-40B4-BE49-F238E27FC236}">
                <a16:creationId xmlns:a16="http://schemas.microsoft.com/office/drawing/2014/main" id="{DE74BBE3-3333-9FF3-A033-998BDB4A8D67}"/>
              </a:ext>
            </a:extLst>
          </p:cNvPr>
          <p:cNvSpPr>
            <a:spLocks noGrp="1" noChangeArrowheads="1"/>
          </p:cNvSpPr>
          <p:nvPr>
            <p:ph type="subTitle" idx="1"/>
          </p:nvPr>
        </p:nvSpPr>
        <p:spPr>
          <a:xfrm>
            <a:off x="1371600" y="3886200"/>
            <a:ext cx="6400800" cy="1752600"/>
          </a:xfrm>
        </p:spPr>
        <p:txBody>
          <a:bodyPr/>
          <a:lstStyle/>
          <a:p>
            <a:r>
              <a:rPr lang="en-US" altLang="en-US" sz="3200" dirty="0"/>
              <a:t>…</a:t>
            </a:r>
          </a:p>
        </p:txBody>
      </p:sp>
    </p:spTree>
    <p:extLst>
      <p:ext uri="{BB962C8B-B14F-4D97-AF65-F5344CB8AC3E}">
        <p14:creationId xmlns:p14="http://schemas.microsoft.com/office/powerpoint/2010/main" val="48713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1 - </a:t>
            </a:r>
            <a:r>
              <a:rPr lang="en-US" sz="1600" b="1" dirty="0">
                <a:effectLst/>
                <a:latin typeface="Calibri" panose="020F0502020204030204" pitchFamily="34" charset="0"/>
                <a:ea typeface="Calibri" panose="020F0502020204030204" pitchFamily="34" charset="0"/>
              </a:rPr>
              <a:t>Motion to Approve P802.15.14 Par Withdrawal</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P802.15.14 PAR Withdrawal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https://mentor.ieee.org/802.15/dcn/25/15-25-0379-00-0000-p802-15-14-par-withdrawal.pdf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Move that the PAR Withdrawal contained in document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https://mentor.ieee.org/802.15/dcn/25/15-25-0379-00-0000-p802-15-14-par-withdrawal.pdf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dirty="0">
                <a:effectLst/>
                <a:latin typeface="Calibri" panose="020F0502020204030204" pitchFamily="34" charset="0"/>
                <a:ea typeface="Calibri" panose="020F0502020204030204" pitchFamily="34" charset="0"/>
                <a:cs typeface="Calibri" panose="020F0502020204030204" pitchFamily="34" charset="0"/>
              </a:rPr>
              <a:t>be approved by the IEEE 802.15 WG and that the LMSC be requested to forward the PAR to </a:t>
            </a:r>
            <a:r>
              <a:rPr lang="en-US" sz="1600" i="1" dirty="0" err="1">
                <a:effectLst/>
                <a:latin typeface="Calibri" panose="020F0502020204030204" pitchFamily="34" charset="0"/>
                <a:ea typeface="Calibri" panose="020F0502020204030204" pitchFamily="34" charset="0"/>
                <a:cs typeface="Calibri" panose="020F0502020204030204" pitchFamily="34" charset="0"/>
              </a:rPr>
              <a:t>NesCom</a:t>
            </a:r>
            <a:r>
              <a:rPr lang="en-US" sz="1600" i="1" dirty="0">
                <a:effectLst/>
                <a:latin typeface="Calibri" panose="020F0502020204030204" pitchFamily="34" charset="0"/>
                <a:ea typeface="Calibri" panose="020F0502020204030204" pitchFamily="34" charset="0"/>
                <a:cs typeface="Calibri" panose="020F0502020204030204" pitchFamily="34" charset="0"/>
              </a:rPr>
              <a:t>. The 802.15 working group chair and technical editor are authorized to make additional modifications to the PAR as needed to reflect LMSC discussion at its closing meeting.</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latin typeface="Calibri" panose="020F0502020204030204" pitchFamily="34" charset="0"/>
                <a:ea typeface="Calibri" panose="020F0502020204030204" pitchFamily="34" charset="0"/>
              </a:rPr>
              <a:t>41</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1</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0</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311157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858E9-5190-BF59-0A3E-8FA6D2CD740B}"/>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54F4F09-E214-D7DE-A337-B6C4007889E4}"/>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9F2269E8-1924-5344-2E1A-2A0082C3B577}"/>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8B66406A-2131-1AAD-1FC9-52AB6BF06038}"/>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2 - </a:t>
            </a:r>
            <a:r>
              <a:rPr lang="en-US" sz="1600" b="1" dirty="0">
                <a:effectLst/>
                <a:latin typeface="Calibri" panose="020F0502020204030204" pitchFamily="34" charset="0"/>
                <a:ea typeface="Calibri" panose="020F0502020204030204" pitchFamily="34" charset="0"/>
              </a:rPr>
              <a:t>Motion to Approve P802.15.15 Par Withdrawal</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P802.15.15 PAR Withdrawal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https://mentor.ieee.org/802.15/dcn/25/15-25-0380-00-0000-p802-15-15-par-withdrawal.pdf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Move that the PAR Withdrawal contained in document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https://mentor.ieee.org/802.15/dcn/25/15-25-0380-00-0000-p802-15-15-par-withdrawal.pdf</a:t>
            </a:r>
            <a:r>
              <a:rPr lang="en-US" sz="1600" i="1" dirty="0">
                <a:effectLst/>
                <a:latin typeface="Calibri" panose="020F0502020204030204" pitchFamily="34" charset="0"/>
                <a:ea typeface="Calibri" panose="020F0502020204030204" pitchFamily="34" charset="0"/>
                <a:cs typeface="Calibri" panose="020F0502020204030204" pitchFamily="34" charset="0"/>
              </a:rPr>
              <a:t>, be approved by the IEEE 802.15 WG and that the LMSC be requested to forward the PAR to </a:t>
            </a:r>
            <a:r>
              <a:rPr lang="en-US" sz="1600" i="1" dirty="0" err="1">
                <a:effectLst/>
                <a:latin typeface="Calibri" panose="020F0502020204030204" pitchFamily="34" charset="0"/>
                <a:ea typeface="Calibri" panose="020F0502020204030204" pitchFamily="34" charset="0"/>
                <a:cs typeface="Calibri" panose="020F0502020204030204" pitchFamily="34" charset="0"/>
              </a:rPr>
              <a:t>NesCom</a:t>
            </a:r>
            <a:r>
              <a:rPr lang="en-US" sz="1600" i="1" dirty="0">
                <a:effectLst/>
                <a:latin typeface="Calibri" panose="020F0502020204030204" pitchFamily="34" charset="0"/>
                <a:ea typeface="Calibri" panose="020F0502020204030204" pitchFamily="34" charset="0"/>
                <a:cs typeface="Calibri" panose="020F0502020204030204" pitchFamily="34" charset="0"/>
              </a:rPr>
              <a:t>. The 802.15 working group chair and technical editor are authorized to make additional modifications to the PAR as needed to reflect LMSC discussion at its closing meeting.</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44/</a:t>
            </a:r>
            <a:r>
              <a:rPr lang="en-US" sz="1600" dirty="0">
                <a:latin typeface="Calibri" panose="020F0502020204030204" pitchFamily="34" charset="0"/>
                <a:ea typeface="Calibri" panose="020F0502020204030204" pitchFamily="34" charset="0"/>
              </a:rPr>
              <a:t>1</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0</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98539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296CD-885D-BE17-DD68-19A51834BCFB}"/>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166E96D-994E-B268-A300-48B3D61076BB}"/>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EA29812C-8E40-52DF-FF4C-B4C939192B36}"/>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5029761A-DF80-A847-2A3F-CAB697004E02}"/>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3 - </a:t>
            </a:r>
            <a:r>
              <a:rPr lang="en-US" sz="1600" b="1" dirty="0">
                <a:effectLst/>
                <a:latin typeface="Calibri" panose="020F0502020204030204" pitchFamily="34" charset="0"/>
                <a:ea typeface="Calibri" panose="020F0502020204030204" pitchFamily="34" charset="0"/>
              </a:rPr>
              <a:t>Motion to Approve P802.15.4ab Par Extension (2 Year)</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P802.15.4ab PAR Extension (2 Year)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https://mentor.ieee.org/802.15/dcn/25/15-25-0378-00-0000-p802-15-4ab-par-extension.pdf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CSD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https://mentor.ieee.org/802-ec/dcn/21/ec-21-0191-00-ACSD-p802-15-4ab.pdf</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802.15 WG requests that the IEEE 802 LMSC forward the P802.15.4ab PAR extension documentation contained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https://mentor.ieee.org/802.15/dcn/25/15-25-0378-00-0000-p802-15-4ab-par-extension.pdf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i="1"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Ben Rolfe</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43/</a:t>
            </a:r>
            <a:r>
              <a:rPr lang="en-US" sz="1600" dirty="0">
                <a:latin typeface="Calibri" panose="020F0502020204030204" pitchFamily="34" charset="0"/>
                <a:ea typeface="Calibri" panose="020F0502020204030204" pitchFamily="34" charset="0"/>
              </a:rPr>
              <a:t>0</a:t>
            </a:r>
            <a:r>
              <a:rPr lang="en-US" sz="1600" dirty="0">
                <a:effectLst/>
                <a:latin typeface="Calibri" panose="020F0502020204030204" pitchFamily="34" charset="0"/>
                <a:ea typeface="Calibri" panose="020F0502020204030204" pitchFamily="34" charset="0"/>
              </a:rPr>
              <a:t>/0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357803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B5EB3-6D15-5B4A-37F1-673C1642BCE8}"/>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948B1F9-AC94-B06F-CC0E-CFD69B0B01D3}"/>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7589262D-E9D1-1B57-E3B5-9909141887A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0DB57201-272C-3CFE-4A51-3C3DC7F481CE}"/>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4 - </a:t>
            </a:r>
            <a:r>
              <a:rPr lang="en-US" sz="1600" b="1" dirty="0">
                <a:effectLst/>
                <a:latin typeface="Calibri" panose="020F0502020204030204" pitchFamily="34" charset="0"/>
                <a:ea typeface="Calibri" panose="020F0502020204030204" pitchFamily="34" charset="0"/>
              </a:rPr>
              <a:t>Motion to Approve P802.15.6ma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P802.15.6ma D06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P802.15.6ma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https://mentor.ieee.org/802-ec/dcn/22/ec-22-0087-00-ACSD-p802-15-6ma.pdf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a:t>
            </a:r>
          </a:p>
          <a:p>
            <a:pPr lvl="1">
              <a:lnSpc>
                <a:spcPct val="100000"/>
              </a:lnSpc>
              <a:spcBef>
                <a:spcPts val="0"/>
              </a:spcBef>
              <a:spcAft>
                <a:spcPts val="0"/>
              </a:spcAft>
            </a:pPr>
            <a:r>
              <a:rPr lang="en-US" sz="1600" dirty="0">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p>
          <a:p>
            <a:pPr lvl="1">
              <a:spcBef>
                <a:spcPts val="0"/>
              </a:spcBef>
              <a:spcAft>
                <a:spcPts val="0"/>
              </a:spcAft>
            </a:pPr>
            <a:endParaRPr lang="en-US" sz="1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IEEE 802.15 WG has reviewed and approves the CSD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https://mentor.ieee.org/802-ec/dcn/22/ec-22-0087-00-ACSD-p802-15-6ma.pdf</a:t>
            </a:r>
            <a:r>
              <a:rPr lang="en-US" sz="1600" i="1" dirty="0">
                <a:latin typeface="Calibri" panose="020F0502020204030204" pitchFamily="34" charset="0"/>
                <a:ea typeface="Calibri" panose="020F0502020204030204" pitchFamily="34" charset="0"/>
                <a:cs typeface="Calibri" panose="020F0502020204030204" pitchFamily="34" charset="0"/>
              </a:rPr>
              <a:t>;</a:t>
            </a:r>
            <a:r>
              <a:rPr lang="en-US" sz="1600" i="1" dirty="0">
                <a:effectLst/>
                <a:latin typeface="Calibri" panose="020F0502020204030204" pitchFamily="34" charset="0"/>
                <a:ea typeface="Calibri" panose="020F0502020204030204" pitchFamily="34" charset="0"/>
                <a:cs typeface="Calibri" panose="020F0502020204030204" pitchFamily="34" charset="0"/>
              </a:rPr>
              <a:t> and the CA document </a:t>
            </a:r>
            <a:r>
              <a:rPr lang="en-US" sz="1600" i="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https://mentor.ieee.org/802.15/dcn/24/15-24-0348-06-006a-tg15-6ma-coexistence-assessment-document.docx</a:t>
            </a:r>
            <a:r>
              <a:rPr lang="en-US" sz="1600" i="1" dirty="0">
                <a:effectLst/>
                <a:latin typeface="Calibri" panose="020F0502020204030204" pitchFamily="34" charset="0"/>
                <a:ea typeface="Calibri" panose="020F0502020204030204" pitchFamily="34" charset="0"/>
                <a:cs typeface="Calibri" panose="020F0502020204030204" pitchFamily="34" charset="0"/>
              </a:rPr>
              <a:t>; and requests unconditional approval from the LMSC to submit P802.15.6ma D06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Ryuji Kohno</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41/</a:t>
            </a:r>
            <a:r>
              <a:rPr lang="en-US" sz="1600" dirty="0">
                <a:latin typeface="Calibri" panose="020F0502020204030204" pitchFamily="34" charset="0"/>
                <a:ea typeface="Calibri" panose="020F0502020204030204" pitchFamily="34" charset="0"/>
              </a:rPr>
              <a:t>1</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3</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https://mentor.ieee.org/802.15/dcn/25/15-25-0324-02-006a-p802-15-6ma-report-to-lmsc-for-sa-ballot.pptx</a:t>
            </a:r>
            <a:endParaRPr lang="en-US" sz="1600" dirty="0">
              <a:solidFill>
                <a:srgbClr val="0000FF"/>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512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3468A-D0A3-459D-B295-4F2671646E15}"/>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D33B269-B3AE-F487-FBA0-A8F6EEF49DF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Title 1">
            <a:extLst>
              <a:ext uri="{FF2B5EF4-FFF2-40B4-BE49-F238E27FC236}">
                <a16:creationId xmlns:a16="http://schemas.microsoft.com/office/drawing/2014/main" id="{27FDFAAE-712C-1206-4D82-C0DA5E4FD59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6E84AE7-22D0-976A-9553-3B59D053CE0D}"/>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a:t>
            </a:r>
            <a:r>
              <a:rPr lang="en-US" sz="1600" b="1" dirty="0">
                <a:latin typeface="Calibri" panose="020F0502020204030204" pitchFamily="34" charset="0"/>
              </a:rPr>
              <a:t>5</a:t>
            </a:r>
            <a:r>
              <a:rPr lang="en-US" sz="1600" b="1" dirty="0">
                <a:effectLst/>
                <a:latin typeface="Calibri" panose="020F0502020204030204" pitchFamily="34" charset="0"/>
              </a:rPr>
              <a:t> - </a:t>
            </a:r>
            <a:r>
              <a:rPr lang="en-US" sz="1600" b="1" dirty="0">
                <a:effectLst/>
                <a:latin typeface="Calibri" panose="020F0502020204030204" pitchFamily="34" charset="0"/>
                <a:ea typeface="Calibri" panose="020F0502020204030204" pitchFamily="34" charset="0"/>
              </a:rPr>
              <a:t>Motion to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ea typeface="Calibri" panose="020F0502020204030204" pitchFamily="34" charset="0"/>
              </a:rPr>
              <a:t>onditionally Approve P802.15.4ac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Conditionally approve sending P802.15.4ac D03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a:t>
            </a:r>
            <a:r>
              <a:rPr lang="en-US" sz="1600" b="0" i="1" strike="noStrike" spc="-1" dirty="0">
                <a:latin typeface="Calibri" panose="020F0502020204030204" pitchFamily="34" charset="0"/>
                <a:ea typeface="Calibri" panose="020F0502020204030204" pitchFamily="34" charset="0"/>
                <a:cs typeface="Calibri" panose="020F0502020204030204" pitchFamily="34" charset="0"/>
              </a:rPr>
              <a:t>P802.15.4ac in</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https://mentor.ieee.org/802-ec/dcn/25/ec-25-0171-00-ACSD-p802-154ac.docx</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lvl="1">
              <a:spcBef>
                <a:spcPts val="0"/>
              </a:spcBef>
              <a:spcAft>
                <a:spcPts val="0"/>
              </a:spcAft>
            </a:pPr>
            <a:r>
              <a:rPr lang="en-US" sz="1600" dirty="0">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latin typeface="Calibri" panose="020F0502020204030204" pitchFamily="34" charset="0"/>
                <a:ea typeface="Calibri" panose="020F0502020204030204" pitchFamily="34" charset="0"/>
                <a:cs typeface="Calibri" panose="020F0502020204030204" pitchFamily="34" charset="0"/>
              </a:rPr>
              <a:t>Move that TG4ac formally request that 802.15 reviews and approves the CSD in </a:t>
            </a:r>
            <a:r>
              <a:rPr lang="en-US" sz="1600" i="1"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https://mentor.ieee.org/802-ec/dcn/25/ec-25-0171-00-ACSD-p802-154ac.docx</a:t>
            </a:r>
            <a:r>
              <a:rPr lang="en-US" sz="1600" i="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dirty="0">
                <a:latin typeface="Calibri" panose="020F0502020204030204" pitchFamily="34" charset="0"/>
                <a:ea typeface="Calibri" panose="020F0502020204030204" pitchFamily="34" charset="0"/>
                <a:cs typeface="Calibri" panose="020F0502020204030204" pitchFamily="34" charset="0"/>
              </a:rPr>
              <a:t>and requests conditional approval from the LMSC to submit P802.15.4ac_D03 (or current revision)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44/0/</a:t>
            </a:r>
            <a:r>
              <a:rPr lang="en-US" sz="1600" dirty="0">
                <a:latin typeface="Calibri" panose="020F0502020204030204" pitchFamily="34" charset="0"/>
                <a:ea typeface="Calibri" panose="020F0502020204030204" pitchFamily="34" charset="0"/>
              </a:rPr>
              <a:t>1</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https://mentor.ieee.org/802.15/dcn/25/15-25-0322-01-04ac-p802-15-4ac-report-to-lmsc.pptx</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621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F6994-E601-492D-88FF-EB08E7E1E0DF}"/>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BFB5156-1E22-7D93-A39C-6445AAE11295}"/>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Title 1">
            <a:extLst>
              <a:ext uri="{FF2B5EF4-FFF2-40B4-BE49-F238E27FC236}">
                <a16:creationId xmlns:a16="http://schemas.microsoft.com/office/drawing/2014/main" id="{8554B9E8-D844-F1D3-690C-C1CCB21AD15D}"/>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B858B987-B02E-71C9-E5CE-595F560FCFAF}"/>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6 - </a:t>
            </a:r>
            <a:r>
              <a:rPr lang="en-US" sz="1600" b="1" dirty="0">
                <a:effectLst/>
                <a:latin typeface="Calibri" panose="020F0502020204030204" pitchFamily="34" charset="0"/>
                <a:ea typeface="Calibri" panose="020F0502020204030204" pitchFamily="34" charset="0"/>
              </a:rPr>
              <a:t>Motion to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ea typeface="Calibri" panose="020F0502020204030204" pitchFamily="34" charset="0"/>
              </a:rPr>
              <a:t>onditionally Approve P802.15.9a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Conditionally approve sending P802.15.9a D02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P802.15.9a</a:t>
            </a:r>
            <a:r>
              <a:rPr lang="en-US" sz="1600" b="0" i="1" strike="noStrike" spc="-1" dirty="0">
                <a:latin typeface="Calibri" panose="020F0502020204030204" pitchFamily="34" charset="0"/>
                <a:ea typeface="Calibri" panose="020F0502020204030204" pitchFamily="34" charset="0"/>
                <a:cs typeface="Calibri" panose="020F0502020204030204" pitchFamily="34" charset="0"/>
              </a:rPr>
              <a:t>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https://mentor.ieee.org/802-ec/dcn/24/ec-24-0192-00-ACSD-p802-15-9a.docx</a:t>
            </a:r>
            <a:r>
              <a:rPr lang="en-US" sz="1600" i="1" spc="-1" dirty="0">
                <a:latin typeface="Calibri" panose="020F0502020204030204" pitchFamily="34" charset="0"/>
                <a:ea typeface="Calibri" panose="020F0502020204030204" pitchFamily="34" charset="0"/>
                <a:cs typeface="Calibri" panose="020F0502020204030204" pitchFamily="34" charset="0"/>
              </a:rPr>
              <a:t>.</a:t>
            </a:r>
            <a:endPar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latin typeface="Calibri" panose="020F0502020204030204" pitchFamily="34" charset="0"/>
                <a:ea typeface="Calibri" panose="020F0502020204030204" pitchFamily="34" charset="0"/>
                <a:cs typeface="Calibri" panose="020F0502020204030204" pitchFamily="34" charset="0"/>
              </a:rPr>
              <a:t>Move that TG9a formally request that 802.15 reviews and approves the CSD </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https://mentor.ieee.org/802-ec/dcn/24/ec-24-0192-00-ACSD-p802-15-9a.docx </a:t>
            </a:r>
            <a:r>
              <a:rPr lang="en-US" sz="1600" i="1" dirty="0">
                <a:latin typeface="Calibri" panose="020F0502020204030204" pitchFamily="34" charset="0"/>
                <a:ea typeface="Calibri" panose="020F0502020204030204" pitchFamily="34" charset="0"/>
                <a:cs typeface="Calibri" panose="020F0502020204030204" pitchFamily="34" charset="0"/>
              </a:rPr>
              <a:t>and requests conditional approval from the LMSC to submit P802.15.9a_D02 (or current revision)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latin typeface="Calibri" panose="020F0502020204030204" pitchFamily="34" charset="0"/>
                <a:ea typeface="Calibri" panose="020F0502020204030204" pitchFamily="34" charset="0"/>
              </a:rPr>
              <a:t>42/</a:t>
            </a:r>
            <a:r>
              <a:rPr lang="en-US" sz="1600" dirty="0">
                <a:effectLst/>
                <a:latin typeface="Calibri" panose="020F0502020204030204" pitchFamily="34" charset="0"/>
                <a:ea typeface="Calibri" panose="020F0502020204030204" pitchFamily="34" charset="0"/>
              </a:rPr>
              <a:t>0/1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https://mentor.ieee.org/802.15/dcn/25/15-25-0321-00-009a-p802-15-9a-report-to-lmsc.pptx</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99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7B629-790C-DF2C-A781-05E2C720D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63197A3-686E-9C84-DF9C-E81385B7E95E}"/>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2" name="Rectangle 2">
            <a:extLst>
              <a:ext uri="{FF2B5EF4-FFF2-40B4-BE49-F238E27FC236}">
                <a16:creationId xmlns:a16="http://schemas.microsoft.com/office/drawing/2014/main" id="{204C76B8-96CD-AE30-582E-2200B5EC3E5B}"/>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2025</a:t>
            </a:r>
          </a:p>
        </p:txBody>
      </p:sp>
      <p:sp>
        <p:nvSpPr>
          <p:cNvPr id="3" name="Rectangle 3">
            <a:extLst>
              <a:ext uri="{FF2B5EF4-FFF2-40B4-BE49-F238E27FC236}">
                <a16:creationId xmlns:a16="http://schemas.microsoft.com/office/drawing/2014/main" id="{E015C75E-3B31-E627-AF4A-32A3FF7634A3}"/>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Regular Motions</a:t>
            </a:r>
          </a:p>
        </p:txBody>
      </p:sp>
    </p:spTree>
    <p:extLst>
      <p:ext uri="{BB962C8B-B14F-4D97-AF65-F5344CB8AC3E}">
        <p14:creationId xmlns:p14="http://schemas.microsoft.com/office/powerpoint/2010/main" val="25488128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48070</TotalTime>
  <Words>1300</Words>
  <Application>Microsoft Office PowerPoint</Application>
  <PresentationFormat>On-screen Show (4:3)</PresentationFormat>
  <Paragraphs>121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IEEE-802_15</vt:lpstr>
      <vt:lpstr>PowerPoint Presentation</vt:lpstr>
      <vt:lpstr>802 LMSC Closing Plenary July 2025</vt:lpstr>
      <vt:lpstr>PowerPoint Presentation</vt:lpstr>
      <vt:lpstr>PowerPoint Presentation</vt:lpstr>
      <vt:lpstr>PowerPoint Presentation</vt:lpstr>
      <vt:lpstr>PowerPoint Presentation</vt:lpstr>
      <vt:lpstr>PowerPoint Presentation</vt:lpstr>
      <vt:lpstr>PowerPoint Presentation</vt:lpstr>
      <vt:lpstr>802 LMSC Closing Plenary July 2025</vt:lpstr>
      <vt:lpstr>N/A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1260</cp:revision>
  <cp:lastPrinted>2000-07-07T01:25:49Z</cp:lastPrinted>
  <dcterms:created xsi:type="dcterms:W3CDTF">1999-06-22T06:24:01Z</dcterms:created>
  <dcterms:modified xsi:type="dcterms:W3CDTF">2025-07-31T16:33:13Z</dcterms:modified>
  <cp:category/>
</cp:coreProperties>
</file>