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handoutMasterIdLst>
    <p:handoutMasterId r:id="rId7"/>
  </p:handoutMasterIdLst>
  <p:sldIdLst>
    <p:sldId id="256" r:id="rId2"/>
    <p:sldId id="268" r:id="rId3"/>
    <p:sldId id="269" r:id="rId4"/>
    <p:sldId id="270" r:id="rId5"/>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a:srgbClr val="92D050"/>
    <a:srgbClr val="AB7942"/>
    <a:srgbClr val="B36BE2"/>
    <a:srgbClr val="00FA00"/>
    <a:srgbClr val="FFC000"/>
    <a:srgbClr val="C00000"/>
    <a:srgbClr val="DA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EBDC4-619B-BA4D-ADDB-CBAC7085DD2E}" v="11" dt="2025-07-28T01:09:0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32"/>
    <p:restoredTop sz="95137"/>
  </p:normalViewPr>
  <p:slideViewPr>
    <p:cSldViewPr>
      <p:cViewPr varScale="1">
        <p:scale>
          <a:sx n="102" d="100"/>
          <a:sy n="102" d="100"/>
        </p:scale>
        <p:origin x="848" y="4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5" d="100"/>
          <a:sy n="95" d="100"/>
        </p:scale>
        <p:origin x="29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liang Luo" userId="a6bc156bce9c8a43" providerId="LiveId" clId="{AFCEBDC4-619B-BA4D-ADDB-CBAC7085DD2E}"/>
    <pc:docChg chg="custSel modSld">
      <pc:chgData name="Xiliang Luo" userId="a6bc156bce9c8a43" providerId="LiveId" clId="{AFCEBDC4-619B-BA4D-ADDB-CBAC7085DD2E}" dt="2025-07-28T01:09:40.939" v="47" actId="1076"/>
      <pc:docMkLst>
        <pc:docMk/>
      </pc:docMkLst>
      <pc:sldChg chg="addSp delSp modSp mod">
        <pc:chgData name="Xiliang Luo" userId="a6bc156bce9c8a43" providerId="LiveId" clId="{AFCEBDC4-619B-BA4D-ADDB-CBAC7085DD2E}" dt="2025-07-28T00:47:56.633" v="7" actId="478"/>
        <pc:sldMkLst>
          <pc:docMk/>
          <pc:sldMk cId="2234145374" sldId="256"/>
        </pc:sldMkLst>
        <pc:spChg chg="add del mod">
          <ac:chgData name="Xiliang Luo" userId="a6bc156bce9c8a43" providerId="LiveId" clId="{AFCEBDC4-619B-BA4D-ADDB-CBAC7085DD2E}" dt="2025-07-28T00:47:56.633" v="7" actId="478"/>
          <ac:spMkLst>
            <pc:docMk/>
            <pc:sldMk cId="2234145374" sldId="256"/>
            <ac:spMk id="2" creationId="{24EBF58A-2721-BB70-414C-52CD79DDA258}"/>
          </ac:spMkLst>
        </pc:spChg>
        <pc:spChg chg="mod">
          <ac:chgData name="Xiliang Luo" userId="a6bc156bce9c8a43" providerId="LiveId" clId="{AFCEBDC4-619B-BA4D-ADDB-CBAC7085DD2E}" dt="2025-07-28T00:47:51.792" v="5" actId="20577"/>
          <ac:spMkLst>
            <pc:docMk/>
            <pc:sldMk cId="2234145374" sldId="256"/>
            <ac:spMk id="8" creationId="{8C70CB1A-BF61-6881-966D-EE94B224F43C}"/>
          </ac:spMkLst>
        </pc:spChg>
      </pc:sldChg>
      <pc:sldChg chg="addSp modSp mod">
        <pc:chgData name="Xiliang Luo" userId="a6bc156bce9c8a43" providerId="LiveId" clId="{AFCEBDC4-619B-BA4D-ADDB-CBAC7085DD2E}" dt="2025-07-28T01:09:17.223" v="40" actId="14100"/>
        <pc:sldMkLst>
          <pc:docMk/>
          <pc:sldMk cId="2602149194" sldId="268"/>
        </pc:sldMkLst>
        <pc:spChg chg="mod">
          <ac:chgData name="Xiliang Luo" userId="a6bc156bce9c8a43" providerId="LiveId" clId="{AFCEBDC4-619B-BA4D-ADDB-CBAC7085DD2E}" dt="2025-07-28T00:49:11.990" v="22" actId="20577"/>
          <ac:spMkLst>
            <pc:docMk/>
            <pc:sldMk cId="2602149194" sldId="268"/>
            <ac:spMk id="2" creationId="{6EDC30AD-8F4E-5786-6A98-83A903BE1115}"/>
          </ac:spMkLst>
        </pc:spChg>
        <pc:spChg chg="mod">
          <ac:chgData name="Xiliang Luo" userId="a6bc156bce9c8a43" providerId="LiveId" clId="{AFCEBDC4-619B-BA4D-ADDB-CBAC7085DD2E}" dt="2025-07-28T01:09:08.882" v="38" actId="14100"/>
          <ac:spMkLst>
            <pc:docMk/>
            <pc:sldMk cId="2602149194" sldId="268"/>
            <ac:spMk id="3" creationId="{EC92AE63-C056-69A7-8D74-D60FFED99B5C}"/>
          </ac:spMkLst>
        </pc:spChg>
        <pc:spChg chg="add mod">
          <ac:chgData name="Xiliang Luo" userId="a6bc156bce9c8a43" providerId="LiveId" clId="{AFCEBDC4-619B-BA4D-ADDB-CBAC7085DD2E}" dt="2025-07-28T00:48:10.481" v="8"/>
          <ac:spMkLst>
            <pc:docMk/>
            <pc:sldMk cId="2602149194" sldId="268"/>
            <ac:spMk id="8" creationId="{77A8D443-07B2-2763-C631-CE73D056A857}"/>
          </ac:spMkLst>
        </pc:spChg>
        <pc:cxnChg chg="mod">
          <ac:chgData name="Xiliang Luo" userId="a6bc156bce9c8a43" providerId="LiveId" clId="{AFCEBDC4-619B-BA4D-ADDB-CBAC7085DD2E}" dt="2025-07-28T01:09:14.419" v="39" actId="14100"/>
          <ac:cxnSpMkLst>
            <pc:docMk/>
            <pc:sldMk cId="2602149194" sldId="268"/>
            <ac:cxnSpMk id="9" creationId="{78A0DAFE-4C32-57FE-A67B-73D44BA3F62B}"/>
          </ac:cxnSpMkLst>
        </pc:cxnChg>
        <pc:cxnChg chg="mod">
          <ac:chgData name="Xiliang Luo" userId="a6bc156bce9c8a43" providerId="LiveId" clId="{AFCEBDC4-619B-BA4D-ADDB-CBAC7085DD2E}" dt="2025-07-28T01:09:17.223" v="40" actId="14100"/>
          <ac:cxnSpMkLst>
            <pc:docMk/>
            <pc:sldMk cId="2602149194" sldId="268"/>
            <ac:cxnSpMk id="20" creationId="{F0800065-6B04-F19C-FAED-E7EAAB503114}"/>
          </ac:cxnSpMkLst>
        </pc:cxnChg>
      </pc:sldChg>
      <pc:sldChg chg="addSp modSp mod">
        <pc:chgData name="Xiliang Luo" userId="a6bc156bce9c8a43" providerId="LiveId" clId="{AFCEBDC4-619B-BA4D-ADDB-CBAC7085DD2E}" dt="2025-07-28T01:09:40.939" v="47" actId="1076"/>
        <pc:sldMkLst>
          <pc:docMk/>
          <pc:sldMk cId="2086027537" sldId="269"/>
        </pc:sldMkLst>
        <pc:spChg chg="add mod">
          <ac:chgData name="Xiliang Luo" userId="a6bc156bce9c8a43" providerId="LiveId" clId="{AFCEBDC4-619B-BA4D-ADDB-CBAC7085DD2E}" dt="2025-07-28T00:48:12.816" v="9"/>
          <ac:spMkLst>
            <pc:docMk/>
            <pc:sldMk cId="2086027537" sldId="269"/>
            <ac:spMk id="2" creationId="{70D266AE-035B-AA9F-AA65-D71D1F534C6D}"/>
          </ac:spMkLst>
        </pc:spChg>
        <pc:spChg chg="mod">
          <ac:chgData name="Xiliang Luo" userId="a6bc156bce9c8a43" providerId="LiveId" clId="{AFCEBDC4-619B-BA4D-ADDB-CBAC7085DD2E}" dt="2025-07-28T01:09:40.939" v="47" actId="1076"/>
          <ac:spMkLst>
            <pc:docMk/>
            <pc:sldMk cId="2086027537" sldId="269"/>
            <ac:spMk id="40" creationId="{A830D8CA-6FAF-EDE9-7B2E-D05C93D56889}"/>
          </ac:spMkLst>
        </pc:spChg>
      </pc:sldChg>
      <pc:sldChg chg="addSp modSp">
        <pc:chgData name="Xiliang Luo" userId="a6bc156bce9c8a43" providerId="LiveId" clId="{AFCEBDC4-619B-BA4D-ADDB-CBAC7085DD2E}" dt="2025-07-28T00:48:14.389" v="10"/>
        <pc:sldMkLst>
          <pc:docMk/>
          <pc:sldMk cId="1361329629" sldId="270"/>
        </pc:sldMkLst>
        <pc:spChg chg="add mod">
          <ac:chgData name="Xiliang Luo" userId="a6bc156bce9c8a43" providerId="LiveId" clId="{AFCEBDC4-619B-BA4D-ADDB-CBAC7085DD2E}" dt="2025-07-28T00:48:14.389" v="10"/>
          <ac:spMkLst>
            <pc:docMk/>
            <pc:sldMk cId="1361329629" sldId="270"/>
            <ac:spMk id="14" creationId="{ADE171AB-E7D2-8533-8544-7A3AD9E422E3}"/>
          </ac:spMkLst>
        </pc:spChg>
      </pc:sldChg>
    </pc:docChg>
  </pc:docChgLst>
  <pc:docChgLst>
    <pc:chgData name="Xiliang Luo" userId="a6bc156bce9c8a43" providerId="LiveId" clId="{CD780EB2-F052-0647-A8B1-AAA614DA3DD7}"/>
    <pc:docChg chg="undo custSel addSld delSld modSld">
      <pc:chgData name="Xiliang Luo" userId="a6bc156bce9c8a43" providerId="LiveId" clId="{CD780EB2-F052-0647-A8B1-AAA614DA3DD7}" dt="2025-06-23T02:05:04.772" v="1541" actId="1076"/>
      <pc:docMkLst>
        <pc:docMk/>
      </pc:docMkLst>
      <pc:sldChg chg="modSp mod">
        <pc:chgData name="Xiliang Luo" userId="a6bc156bce9c8a43" providerId="LiveId" clId="{CD780EB2-F052-0647-A8B1-AAA614DA3DD7}" dt="2025-06-22T19:34:27.417" v="274" actId="20577"/>
        <pc:sldMkLst>
          <pc:docMk/>
          <pc:sldMk cId="2234145374" sldId="256"/>
        </pc:sldMkLst>
        <pc:spChg chg="mod">
          <ac:chgData name="Xiliang Luo" userId="a6bc156bce9c8a43" providerId="LiveId" clId="{CD780EB2-F052-0647-A8B1-AAA614DA3DD7}" dt="2025-06-22T19:20:22.123" v="5" actId="20577"/>
          <ac:spMkLst>
            <pc:docMk/>
            <pc:sldMk cId="2234145374" sldId="256"/>
            <ac:spMk id="4" creationId="{7CF3C118-7B24-C152-CCEC-F3319FDC1704}"/>
          </ac:spMkLst>
        </pc:spChg>
        <pc:spChg chg="mod">
          <ac:chgData name="Xiliang Luo" userId="a6bc156bce9c8a43" providerId="LiveId" clId="{CD780EB2-F052-0647-A8B1-AAA614DA3DD7}" dt="2025-06-22T19:34:27.417" v="274" actId="20577"/>
          <ac:spMkLst>
            <pc:docMk/>
            <pc:sldMk cId="2234145374" sldId="256"/>
            <ac:spMk id="7" creationId="{ADBC4A04-37D9-65FB-8E38-DDFB7596A322}"/>
          </ac:spMkLst>
        </pc:spChg>
        <pc:spChg chg="mod">
          <ac:chgData name="Xiliang Luo" userId="a6bc156bce9c8a43" providerId="LiveId" clId="{CD780EB2-F052-0647-A8B1-AAA614DA3DD7}" dt="2025-06-22T19:20:29.380" v="15" actId="20577"/>
          <ac:spMkLst>
            <pc:docMk/>
            <pc:sldMk cId="2234145374" sldId="256"/>
            <ac:spMk id="8" creationId="{8C70CB1A-BF61-6881-966D-EE94B224F43C}"/>
          </ac:spMkLst>
        </pc:spChg>
      </pc:sldChg>
      <pc:sldChg chg="addSp delSp modSp del mod">
        <pc:chgData name="Xiliang Luo" userId="a6bc156bce9c8a43" providerId="LiveId" clId="{CD780EB2-F052-0647-A8B1-AAA614DA3DD7}" dt="2025-06-22T20:16:43.136" v="612" actId="2696"/>
        <pc:sldMkLst>
          <pc:docMk/>
          <pc:sldMk cId="1163634442" sldId="267"/>
        </pc:sldMkLst>
      </pc:sldChg>
      <pc:sldChg chg="addSp modSp new mod">
        <pc:chgData name="Xiliang Luo" userId="a6bc156bce9c8a43" providerId="LiveId" clId="{CD780EB2-F052-0647-A8B1-AAA614DA3DD7}" dt="2025-06-22T21:12:20.066" v="1531" actId="1076"/>
        <pc:sldMkLst>
          <pc:docMk/>
          <pc:sldMk cId="2602149194" sldId="268"/>
        </pc:sldMkLst>
        <pc:spChg chg="mod">
          <ac:chgData name="Xiliang Luo" userId="a6bc156bce9c8a43" providerId="LiveId" clId="{CD780EB2-F052-0647-A8B1-AAA614DA3DD7}" dt="2025-06-22T21:01:42.121" v="1386" actId="14100"/>
          <ac:spMkLst>
            <pc:docMk/>
            <pc:sldMk cId="2602149194" sldId="268"/>
            <ac:spMk id="2" creationId="{6EDC30AD-8F4E-5786-6A98-83A903BE1115}"/>
          </ac:spMkLst>
        </pc:spChg>
        <pc:spChg chg="mod">
          <ac:chgData name="Xiliang Luo" userId="a6bc156bce9c8a43" providerId="LiveId" clId="{CD780EB2-F052-0647-A8B1-AAA614DA3DD7}" dt="2025-06-22T21:12:08.200" v="1530" actId="20577"/>
          <ac:spMkLst>
            <pc:docMk/>
            <pc:sldMk cId="2602149194" sldId="268"/>
            <ac:spMk id="3" creationId="{EC92AE63-C056-69A7-8D74-D60FFED99B5C}"/>
          </ac:spMkLst>
        </pc:spChg>
        <pc:spChg chg="mod">
          <ac:chgData name="Xiliang Luo" userId="a6bc156bce9c8a43" providerId="LiveId" clId="{CD780EB2-F052-0647-A8B1-AAA614DA3DD7}" dt="2025-06-22T19:33:33.790" v="217" actId="20577"/>
          <ac:spMkLst>
            <pc:docMk/>
            <pc:sldMk cId="2602149194" sldId="268"/>
            <ac:spMk id="4" creationId="{04D76387-8808-65C1-928A-F330B1961578}"/>
          </ac:spMkLst>
        </pc:spChg>
        <pc:picChg chg="add mod">
          <ac:chgData name="Xiliang Luo" userId="a6bc156bce9c8a43" providerId="LiveId" clId="{CD780EB2-F052-0647-A8B1-AAA614DA3DD7}" dt="2025-06-22T21:08:19.530" v="1514" actId="1582"/>
          <ac:picMkLst>
            <pc:docMk/>
            <pc:sldMk cId="2602149194" sldId="268"/>
            <ac:picMk id="7" creationId="{D1304937-BF0F-0073-DA86-0CE40E66ACD6}"/>
          </ac:picMkLst>
        </pc:picChg>
        <pc:picChg chg="add mod">
          <ac:chgData name="Xiliang Luo" userId="a6bc156bce9c8a43" providerId="LiveId" clId="{CD780EB2-F052-0647-A8B1-AAA614DA3DD7}" dt="2025-06-22T21:08:28.490" v="1517" actId="1038"/>
          <ac:picMkLst>
            <pc:docMk/>
            <pc:sldMk cId="2602149194" sldId="268"/>
            <ac:picMk id="27" creationId="{061DC2F0-0D5F-F626-FB5D-4CD69E45865E}"/>
          </ac:picMkLst>
        </pc:picChg>
        <pc:picChg chg="add mod">
          <ac:chgData name="Xiliang Luo" userId="a6bc156bce9c8a43" providerId="LiveId" clId="{CD780EB2-F052-0647-A8B1-AAA614DA3DD7}" dt="2025-06-22T21:08:28.490" v="1517" actId="1038"/>
          <ac:picMkLst>
            <pc:docMk/>
            <pc:sldMk cId="2602149194" sldId="268"/>
            <ac:picMk id="28" creationId="{D69F66DF-D063-897F-73E2-C709205DF8BD}"/>
          </ac:picMkLst>
        </pc:picChg>
        <pc:picChg chg="add mod">
          <ac:chgData name="Xiliang Luo" userId="a6bc156bce9c8a43" providerId="LiveId" clId="{CD780EB2-F052-0647-A8B1-AAA614DA3DD7}" dt="2025-06-22T21:12:20.066" v="1531" actId="1076"/>
          <ac:picMkLst>
            <pc:docMk/>
            <pc:sldMk cId="2602149194" sldId="268"/>
            <ac:picMk id="34" creationId="{96C7F783-B0AF-2DAB-2653-1905814B4488}"/>
          </ac:picMkLst>
        </pc:picChg>
        <pc:cxnChg chg="add mod">
          <ac:chgData name="Xiliang Luo" userId="a6bc156bce9c8a43" providerId="LiveId" clId="{CD780EB2-F052-0647-A8B1-AAA614DA3DD7}" dt="2025-06-22T21:09:04.053" v="1523" actId="14100"/>
          <ac:cxnSpMkLst>
            <pc:docMk/>
            <pc:sldMk cId="2602149194" sldId="268"/>
            <ac:cxnSpMk id="9" creationId="{78A0DAFE-4C32-57FE-A67B-73D44BA3F62B}"/>
          </ac:cxnSpMkLst>
        </pc:cxnChg>
        <pc:cxnChg chg="add mod">
          <ac:chgData name="Xiliang Luo" userId="a6bc156bce9c8a43" providerId="LiveId" clId="{CD780EB2-F052-0647-A8B1-AAA614DA3DD7}" dt="2025-06-22T20:01:34.942" v="351" actId="1076"/>
          <ac:cxnSpMkLst>
            <pc:docMk/>
            <pc:sldMk cId="2602149194" sldId="268"/>
            <ac:cxnSpMk id="10" creationId="{5157D409-35CE-085B-1D45-2EFC9C8A6399}"/>
          </ac:cxnSpMkLst>
        </pc:cxnChg>
        <pc:cxnChg chg="add mod">
          <ac:chgData name="Xiliang Luo" userId="a6bc156bce9c8a43" providerId="LiveId" clId="{CD780EB2-F052-0647-A8B1-AAA614DA3DD7}" dt="2025-06-22T21:09:10.129" v="1524" actId="14100"/>
          <ac:cxnSpMkLst>
            <pc:docMk/>
            <pc:sldMk cId="2602149194" sldId="268"/>
            <ac:cxnSpMk id="20" creationId="{F0800065-6B04-F19C-FAED-E7EAAB503114}"/>
          </ac:cxnSpMkLst>
        </pc:cxnChg>
      </pc:sldChg>
      <pc:sldChg chg="new del">
        <pc:chgData name="Xiliang Luo" userId="a6bc156bce9c8a43" providerId="LiveId" clId="{CD780EB2-F052-0647-A8B1-AAA614DA3DD7}" dt="2025-06-22T19:33:46.582" v="219" actId="2696"/>
        <pc:sldMkLst>
          <pc:docMk/>
          <pc:sldMk cId="2034716631" sldId="269"/>
        </pc:sldMkLst>
      </pc:sldChg>
      <pc:sldChg chg="addSp delSp modSp new mod">
        <pc:chgData name="Xiliang Luo" userId="a6bc156bce9c8a43" providerId="LiveId" clId="{CD780EB2-F052-0647-A8B1-AAA614DA3DD7}" dt="2025-06-23T02:04:00.552" v="1537"/>
        <pc:sldMkLst>
          <pc:docMk/>
          <pc:sldMk cId="2086027537" sldId="269"/>
        </pc:sldMkLst>
        <pc:spChg chg="mod">
          <ac:chgData name="Xiliang Luo" userId="a6bc156bce9c8a43" providerId="LiveId" clId="{CD780EB2-F052-0647-A8B1-AAA614DA3DD7}" dt="2025-06-22T20:19:14.416" v="664" actId="404"/>
          <ac:spMkLst>
            <pc:docMk/>
            <pc:sldMk cId="2086027537" sldId="269"/>
            <ac:spMk id="3" creationId="{DF0F1CE5-6EAC-9B88-5D0E-D61C96738E82}"/>
          </ac:spMkLst>
        </pc:spChg>
        <pc:spChg chg="mod">
          <ac:chgData name="Xiliang Luo" userId="a6bc156bce9c8a43" providerId="LiveId" clId="{CD780EB2-F052-0647-A8B1-AAA614DA3DD7}" dt="2025-06-22T20:16:49.770" v="622" actId="20577"/>
          <ac:spMkLst>
            <pc:docMk/>
            <pc:sldMk cId="2086027537" sldId="269"/>
            <ac:spMk id="4" creationId="{C75C0955-A0AC-8AEE-634B-A85BE8419723}"/>
          </ac:spMkLst>
        </pc:spChg>
        <pc:spChg chg="add mod">
          <ac:chgData name="Xiliang Luo" userId="a6bc156bce9c8a43" providerId="LiveId" clId="{CD780EB2-F052-0647-A8B1-AAA614DA3DD7}" dt="2025-06-22T21:02:21.244" v="1423" actId="14100"/>
          <ac:spMkLst>
            <pc:docMk/>
            <pc:sldMk cId="2086027537" sldId="269"/>
            <ac:spMk id="7" creationId="{D9580F4B-85E2-EFE5-1E39-37E43298B674}"/>
          </ac:spMkLst>
        </pc:spChg>
        <pc:spChg chg="add mod">
          <ac:chgData name="Xiliang Luo" userId="a6bc156bce9c8a43" providerId="LiveId" clId="{CD780EB2-F052-0647-A8B1-AAA614DA3DD7}" dt="2025-06-22T20:30:43.325" v="803" actId="1035"/>
          <ac:spMkLst>
            <pc:docMk/>
            <pc:sldMk cId="2086027537" sldId="269"/>
            <ac:spMk id="36" creationId="{9A293E77-E34D-1F7C-4A7F-9530B9F4DA9B}"/>
          </ac:spMkLst>
        </pc:spChg>
        <pc:spChg chg="add mod">
          <ac:chgData name="Xiliang Luo" userId="a6bc156bce9c8a43" providerId="LiveId" clId="{CD780EB2-F052-0647-A8B1-AAA614DA3DD7}" dt="2025-06-22T20:30:45.124" v="804" actId="1035"/>
          <ac:spMkLst>
            <pc:docMk/>
            <pc:sldMk cId="2086027537" sldId="269"/>
            <ac:spMk id="37" creationId="{BEA7456A-D027-210F-7E0A-35446392D881}"/>
          </ac:spMkLst>
        </pc:spChg>
        <pc:spChg chg="add mod">
          <ac:chgData name="Xiliang Luo" userId="a6bc156bce9c8a43" providerId="LiveId" clId="{CD780EB2-F052-0647-A8B1-AAA614DA3DD7}" dt="2025-06-22T20:40:35.834" v="850" actId="1076"/>
          <ac:spMkLst>
            <pc:docMk/>
            <pc:sldMk cId="2086027537" sldId="269"/>
            <ac:spMk id="40" creationId="{A830D8CA-6FAF-EDE9-7B2E-D05C93D56889}"/>
          </ac:spMkLst>
        </pc:spChg>
        <pc:spChg chg="add mod">
          <ac:chgData name="Xiliang Luo" userId="a6bc156bce9c8a43" providerId="LiveId" clId="{CD780EB2-F052-0647-A8B1-AAA614DA3DD7}" dt="2025-06-22T20:30:57.531" v="806" actId="20577"/>
          <ac:spMkLst>
            <pc:docMk/>
            <pc:sldMk cId="2086027537" sldId="269"/>
            <ac:spMk id="42" creationId="{8F870DEF-40B8-F373-F097-F57F432CEA31}"/>
          </ac:spMkLst>
        </pc:spChg>
        <pc:spChg chg="add mod">
          <ac:chgData name="Xiliang Luo" userId="a6bc156bce9c8a43" providerId="LiveId" clId="{CD780EB2-F052-0647-A8B1-AAA614DA3DD7}" dt="2025-06-22T20:29:10.791" v="788" actId="1035"/>
          <ac:spMkLst>
            <pc:docMk/>
            <pc:sldMk cId="2086027537" sldId="269"/>
            <ac:spMk id="44" creationId="{52F83BA1-FAA4-ACBC-6A94-CD33F6E445DB}"/>
          </ac:spMkLst>
        </pc:spChg>
        <pc:spChg chg="add mod">
          <ac:chgData name="Xiliang Luo" userId="a6bc156bce9c8a43" providerId="LiveId" clId="{CD780EB2-F052-0647-A8B1-AAA614DA3DD7}" dt="2025-06-22T20:29:10.791" v="788" actId="1035"/>
          <ac:spMkLst>
            <pc:docMk/>
            <pc:sldMk cId="2086027537" sldId="269"/>
            <ac:spMk id="45" creationId="{CD4FBA52-D3D5-0FEA-B516-48E3B96B0DE0}"/>
          </ac:spMkLst>
        </pc:spChg>
        <pc:spChg chg="add mod">
          <ac:chgData name="Xiliang Luo" userId="a6bc156bce9c8a43" providerId="LiveId" clId="{CD780EB2-F052-0647-A8B1-AAA614DA3DD7}" dt="2025-06-22T20:29:10.791" v="788" actId="1035"/>
          <ac:spMkLst>
            <pc:docMk/>
            <pc:sldMk cId="2086027537" sldId="269"/>
            <ac:spMk id="46" creationId="{4BE27323-F472-710D-3E40-EBF40988DEB1}"/>
          </ac:spMkLst>
        </pc:spChg>
        <pc:spChg chg="add mod">
          <ac:chgData name="Xiliang Luo" userId="a6bc156bce9c8a43" providerId="LiveId" clId="{CD780EB2-F052-0647-A8B1-AAA614DA3DD7}" dt="2025-06-22T20:29:10.791" v="788" actId="1035"/>
          <ac:spMkLst>
            <pc:docMk/>
            <pc:sldMk cId="2086027537" sldId="269"/>
            <ac:spMk id="47" creationId="{86716586-3B05-A7A8-D1DE-B95A59E91EDC}"/>
          </ac:spMkLst>
        </pc:spChg>
        <pc:spChg chg="add mod">
          <ac:chgData name="Xiliang Luo" userId="a6bc156bce9c8a43" providerId="LiveId" clId="{CD780EB2-F052-0647-A8B1-AAA614DA3DD7}" dt="2025-06-22T20:29:10.791" v="788" actId="1035"/>
          <ac:spMkLst>
            <pc:docMk/>
            <pc:sldMk cId="2086027537" sldId="269"/>
            <ac:spMk id="48" creationId="{0C02715F-C90F-75DC-0AEB-4C716CCFBEA8}"/>
          </ac:spMkLst>
        </pc:spChg>
        <pc:spChg chg="add mod">
          <ac:chgData name="Xiliang Luo" userId="a6bc156bce9c8a43" providerId="LiveId" clId="{CD780EB2-F052-0647-A8B1-AAA614DA3DD7}" dt="2025-06-22T20:29:10.791" v="788" actId="1035"/>
          <ac:spMkLst>
            <pc:docMk/>
            <pc:sldMk cId="2086027537" sldId="269"/>
            <ac:spMk id="49" creationId="{64A1CC9C-E423-2558-494D-5000B7F51080}"/>
          </ac:spMkLst>
        </pc:spChg>
        <pc:spChg chg="add mod">
          <ac:chgData name="Xiliang Luo" userId="a6bc156bce9c8a43" providerId="LiveId" clId="{CD780EB2-F052-0647-A8B1-AAA614DA3DD7}" dt="2025-06-22T20:29:10.791" v="788" actId="1035"/>
          <ac:spMkLst>
            <pc:docMk/>
            <pc:sldMk cId="2086027537" sldId="269"/>
            <ac:spMk id="50" creationId="{31A2AB88-D9E9-7CCF-AF34-B4D943B70FD9}"/>
          </ac:spMkLst>
        </pc:spChg>
        <pc:spChg chg="add mod">
          <ac:chgData name="Xiliang Luo" userId="a6bc156bce9c8a43" providerId="LiveId" clId="{CD780EB2-F052-0647-A8B1-AAA614DA3DD7}" dt="2025-06-22T20:30:11.926" v="796" actId="207"/>
          <ac:spMkLst>
            <pc:docMk/>
            <pc:sldMk cId="2086027537" sldId="269"/>
            <ac:spMk id="51" creationId="{3E47A531-3B51-8A90-DDFF-BB00A2B1E6A2}"/>
          </ac:spMkLst>
        </pc:spChg>
        <pc:spChg chg="add mod">
          <ac:chgData name="Xiliang Luo" userId="a6bc156bce9c8a43" providerId="LiveId" clId="{CD780EB2-F052-0647-A8B1-AAA614DA3DD7}" dt="2025-06-22T20:30:11.926" v="796" actId="207"/>
          <ac:spMkLst>
            <pc:docMk/>
            <pc:sldMk cId="2086027537" sldId="269"/>
            <ac:spMk id="52" creationId="{2406FB50-F7EF-6508-FDC2-1A0629A984D1}"/>
          </ac:spMkLst>
        </pc:spChg>
        <pc:spChg chg="add mod">
          <ac:chgData name="Xiliang Luo" userId="a6bc156bce9c8a43" providerId="LiveId" clId="{CD780EB2-F052-0647-A8B1-AAA614DA3DD7}" dt="2025-06-22T20:30:11.926" v="796" actId="207"/>
          <ac:spMkLst>
            <pc:docMk/>
            <pc:sldMk cId="2086027537" sldId="269"/>
            <ac:spMk id="53" creationId="{E14C889D-DE1A-E8D2-259D-6065C3AEC559}"/>
          </ac:spMkLst>
        </pc:spChg>
        <pc:spChg chg="add mod">
          <ac:chgData name="Xiliang Luo" userId="a6bc156bce9c8a43" providerId="LiveId" clId="{CD780EB2-F052-0647-A8B1-AAA614DA3DD7}" dt="2025-06-22T20:30:11.926" v="796" actId="207"/>
          <ac:spMkLst>
            <pc:docMk/>
            <pc:sldMk cId="2086027537" sldId="269"/>
            <ac:spMk id="54" creationId="{143B08DB-E257-2048-399F-E9B97386F68F}"/>
          </ac:spMkLst>
        </pc:spChg>
        <pc:spChg chg="add mod">
          <ac:chgData name="Xiliang Luo" userId="a6bc156bce9c8a43" providerId="LiveId" clId="{CD780EB2-F052-0647-A8B1-AAA614DA3DD7}" dt="2025-06-22T20:30:11.926" v="796" actId="207"/>
          <ac:spMkLst>
            <pc:docMk/>
            <pc:sldMk cId="2086027537" sldId="269"/>
            <ac:spMk id="55" creationId="{83D7CA8E-621E-BCCD-52FF-588A9AE5D004}"/>
          </ac:spMkLst>
        </pc:spChg>
        <pc:spChg chg="add mod">
          <ac:chgData name="Xiliang Luo" userId="a6bc156bce9c8a43" providerId="LiveId" clId="{CD780EB2-F052-0647-A8B1-AAA614DA3DD7}" dt="2025-06-22T20:30:11.926" v="796" actId="207"/>
          <ac:spMkLst>
            <pc:docMk/>
            <pc:sldMk cId="2086027537" sldId="269"/>
            <ac:spMk id="56" creationId="{243EF14A-04B9-1292-F3EB-D158989F0408}"/>
          </ac:spMkLst>
        </pc:spChg>
        <pc:spChg chg="add mod">
          <ac:chgData name="Xiliang Luo" userId="a6bc156bce9c8a43" providerId="LiveId" clId="{CD780EB2-F052-0647-A8B1-AAA614DA3DD7}" dt="2025-06-22T20:30:11.926" v="796" actId="207"/>
          <ac:spMkLst>
            <pc:docMk/>
            <pc:sldMk cId="2086027537" sldId="269"/>
            <ac:spMk id="57" creationId="{DBA5BB18-8BCF-63C2-825C-7341EAF37C93}"/>
          </ac:spMkLst>
        </pc:spChg>
        <pc:spChg chg="add mod">
          <ac:chgData name="Xiliang Luo" userId="a6bc156bce9c8a43" providerId="LiveId" clId="{CD780EB2-F052-0647-A8B1-AAA614DA3DD7}" dt="2025-06-22T20:30:11.926" v="796" actId="207"/>
          <ac:spMkLst>
            <pc:docMk/>
            <pc:sldMk cId="2086027537" sldId="269"/>
            <ac:spMk id="58" creationId="{30A02E94-EA77-7AE1-59D0-74FE0BF2541E}"/>
          </ac:spMkLst>
        </pc:spChg>
        <pc:spChg chg="add mod">
          <ac:chgData name="Xiliang Luo" userId="a6bc156bce9c8a43" providerId="LiveId" clId="{CD780EB2-F052-0647-A8B1-AAA614DA3DD7}" dt="2025-06-22T20:31:19.218" v="812" actId="1076"/>
          <ac:spMkLst>
            <pc:docMk/>
            <pc:sldMk cId="2086027537" sldId="269"/>
            <ac:spMk id="60" creationId="{E5001E72-7C13-F8C9-177E-CB5F7D2ABC8C}"/>
          </ac:spMkLst>
        </pc:spChg>
        <pc:spChg chg="add mod">
          <ac:chgData name="Xiliang Luo" userId="a6bc156bce9c8a43" providerId="LiveId" clId="{CD780EB2-F052-0647-A8B1-AAA614DA3DD7}" dt="2025-06-22T20:31:29.032" v="815" actId="20577"/>
          <ac:spMkLst>
            <pc:docMk/>
            <pc:sldMk cId="2086027537" sldId="269"/>
            <ac:spMk id="62" creationId="{EC3BB4D2-CBC2-DF92-C320-1968246067F7}"/>
          </ac:spMkLst>
        </pc:spChg>
        <pc:spChg chg="add mod">
          <ac:chgData name="Xiliang Luo" userId="a6bc156bce9c8a43" providerId="LiveId" clId="{CD780EB2-F052-0647-A8B1-AAA614DA3DD7}" dt="2025-06-22T20:31:40.461" v="817" actId="1076"/>
          <ac:spMkLst>
            <pc:docMk/>
            <pc:sldMk cId="2086027537" sldId="269"/>
            <ac:spMk id="63" creationId="{AABC2C6D-61E8-9AFD-9025-69D2176ACDB8}"/>
          </ac:spMkLst>
        </pc:spChg>
        <pc:spChg chg="add mod">
          <ac:chgData name="Xiliang Luo" userId="a6bc156bce9c8a43" providerId="LiveId" clId="{CD780EB2-F052-0647-A8B1-AAA614DA3DD7}" dt="2025-06-22T20:31:40.461" v="817" actId="1076"/>
          <ac:spMkLst>
            <pc:docMk/>
            <pc:sldMk cId="2086027537" sldId="269"/>
            <ac:spMk id="64" creationId="{92D99F9E-E41E-B60A-4281-BF127967BA98}"/>
          </ac:spMkLst>
        </pc:spChg>
        <pc:spChg chg="add mod">
          <ac:chgData name="Xiliang Luo" userId="a6bc156bce9c8a43" providerId="LiveId" clId="{CD780EB2-F052-0647-A8B1-AAA614DA3DD7}" dt="2025-06-22T20:31:50.807" v="819" actId="1076"/>
          <ac:spMkLst>
            <pc:docMk/>
            <pc:sldMk cId="2086027537" sldId="269"/>
            <ac:spMk id="65" creationId="{5EADA713-C2A1-ADE4-BDEF-F3F0A540D773}"/>
          </ac:spMkLst>
        </pc:spChg>
        <pc:spChg chg="add mod">
          <ac:chgData name="Xiliang Luo" userId="a6bc156bce9c8a43" providerId="LiveId" clId="{CD780EB2-F052-0647-A8B1-AAA614DA3DD7}" dt="2025-06-22T20:32:14.944" v="824" actId="1076"/>
          <ac:spMkLst>
            <pc:docMk/>
            <pc:sldMk cId="2086027537" sldId="269"/>
            <ac:spMk id="66" creationId="{4C55CBA8-04DF-40A7-147F-6E1F2B3D4737}"/>
          </ac:spMkLst>
        </pc:spChg>
        <pc:spChg chg="add mod">
          <ac:chgData name="Xiliang Luo" userId="a6bc156bce9c8a43" providerId="LiveId" clId="{CD780EB2-F052-0647-A8B1-AAA614DA3DD7}" dt="2025-06-22T20:32:12.255" v="822" actId="1076"/>
          <ac:spMkLst>
            <pc:docMk/>
            <pc:sldMk cId="2086027537" sldId="269"/>
            <ac:spMk id="69" creationId="{DA617EE8-C32D-7F8A-297F-343C1EC6B3D6}"/>
          </ac:spMkLst>
        </pc:spChg>
        <pc:spChg chg="add mod">
          <ac:chgData name="Xiliang Luo" userId="a6bc156bce9c8a43" providerId="LiveId" clId="{CD780EB2-F052-0647-A8B1-AAA614DA3DD7}" dt="2025-06-22T20:32:22.352" v="826" actId="1076"/>
          <ac:spMkLst>
            <pc:docMk/>
            <pc:sldMk cId="2086027537" sldId="269"/>
            <ac:spMk id="70" creationId="{14B4A936-E2C9-F060-8FE3-EDFBC1B95B77}"/>
          </ac:spMkLst>
        </pc:spChg>
        <pc:spChg chg="add mod">
          <ac:chgData name="Xiliang Luo" userId="a6bc156bce9c8a43" providerId="LiveId" clId="{CD780EB2-F052-0647-A8B1-AAA614DA3DD7}" dt="2025-06-22T20:32:35.782" v="828" actId="1076"/>
          <ac:spMkLst>
            <pc:docMk/>
            <pc:sldMk cId="2086027537" sldId="269"/>
            <ac:spMk id="71" creationId="{EEB86421-647B-35EC-E05B-C3B98FBE44A3}"/>
          </ac:spMkLst>
        </pc:spChg>
        <pc:spChg chg="add mod">
          <ac:chgData name="Xiliang Luo" userId="a6bc156bce9c8a43" providerId="LiveId" clId="{CD780EB2-F052-0647-A8B1-AAA614DA3DD7}" dt="2025-06-22T20:32:43.230" v="830" actId="1076"/>
          <ac:spMkLst>
            <pc:docMk/>
            <pc:sldMk cId="2086027537" sldId="269"/>
            <ac:spMk id="72" creationId="{BE0D9B2A-7DBC-1C51-53A8-3E52832431EB}"/>
          </ac:spMkLst>
        </pc:spChg>
        <pc:spChg chg="add mod">
          <ac:chgData name="Xiliang Luo" userId="a6bc156bce9c8a43" providerId="LiveId" clId="{CD780EB2-F052-0647-A8B1-AAA614DA3DD7}" dt="2025-06-22T20:32:51.932" v="832" actId="1076"/>
          <ac:spMkLst>
            <pc:docMk/>
            <pc:sldMk cId="2086027537" sldId="269"/>
            <ac:spMk id="73" creationId="{37FFAF82-5C29-BDD9-4F00-D73F9DDAC7B9}"/>
          </ac:spMkLst>
        </pc:spChg>
        <pc:spChg chg="add mod">
          <ac:chgData name="Xiliang Luo" userId="a6bc156bce9c8a43" providerId="LiveId" clId="{CD780EB2-F052-0647-A8B1-AAA614DA3DD7}" dt="2025-06-22T20:33:01.676" v="834" actId="1076"/>
          <ac:spMkLst>
            <pc:docMk/>
            <pc:sldMk cId="2086027537" sldId="269"/>
            <ac:spMk id="74" creationId="{94B619F2-6577-F47D-BA02-819BF51B9F1C}"/>
          </ac:spMkLst>
        </pc:spChg>
        <pc:spChg chg="add mod">
          <ac:chgData name="Xiliang Luo" userId="a6bc156bce9c8a43" providerId="LiveId" clId="{CD780EB2-F052-0647-A8B1-AAA614DA3DD7}" dt="2025-06-22T20:33:01.676" v="834" actId="1076"/>
          <ac:spMkLst>
            <pc:docMk/>
            <pc:sldMk cId="2086027537" sldId="269"/>
            <ac:spMk id="75" creationId="{A86AEC5D-B938-9D67-C6AE-20AE64132553}"/>
          </ac:spMkLst>
        </pc:spChg>
        <pc:spChg chg="add mod">
          <ac:chgData name="Xiliang Luo" userId="a6bc156bce9c8a43" providerId="LiveId" clId="{CD780EB2-F052-0647-A8B1-AAA614DA3DD7}" dt="2025-06-22T20:33:01.676" v="834" actId="1076"/>
          <ac:spMkLst>
            <pc:docMk/>
            <pc:sldMk cId="2086027537" sldId="269"/>
            <ac:spMk id="76" creationId="{20DCCB44-88DE-6C9F-802B-E0DFF58CB750}"/>
          </ac:spMkLst>
        </pc:spChg>
        <pc:spChg chg="add mod">
          <ac:chgData name="Xiliang Luo" userId="a6bc156bce9c8a43" providerId="LiveId" clId="{CD780EB2-F052-0647-A8B1-AAA614DA3DD7}" dt="2025-06-22T20:33:08.850" v="836" actId="1076"/>
          <ac:spMkLst>
            <pc:docMk/>
            <pc:sldMk cId="2086027537" sldId="269"/>
            <ac:spMk id="77" creationId="{4416EC70-FF0C-8E88-F72C-D4493D04D37C}"/>
          </ac:spMkLst>
        </pc:spChg>
        <pc:spChg chg="add mod">
          <ac:chgData name="Xiliang Luo" userId="a6bc156bce9c8a43" providerId="LiveId" clId="{CD780EB2-F052-0647-A8B1-AAA614DA3DD7}" dt="2025-06-22T20:33:15.962" v="838" actId="1076"/>
          <ac:spMkLst>
            <pc:docMk/>
            <pc:sldMk cId="2086027537" sldId="269"/>
            <ac:spMk id="78" creationId="{3673C941-E878-6B81-4C6B-B4E2876F70B8}"/>
          </ac:spMkLst>
        </pc:spChg>
        <pc:grpChg chg="add del">
          <ac:chgData name="Xiliang Luo" userId="a6bc156bce9c8a43" providerId="LiveId" clId="{CD780EB2-F052-0647-A8B1-AAA614DA3DD7}" dt="2025-06-22T20:41:28.043" v="857" actId="478"/>
          <ac:grpSpMkLst>
            <pc:docMk/>
            <pc:sldMk cId="2086027537" sldId="269"/>
            <ac:grpSpMk id="85" creationId="{8CA8652E-2790-7374-B1F8-BE2935407D0C}"/>
          </ac:grpSpMkLst>
        </pc:grpChg>
        <pc:cxnChg chg="add mod">
          <ac:chgData name="Xiliang Luo" userId="a6bc156bce9c8a43" providerId="LiveId" clId="{CD780EB2-F052-0647-A8B1-AAA614DA3DD7}" dt="2025-06-22T20:30:21.316" v="797" actId="166"/>
          <ac:cxnSpMkLst>
            <pc:docMk/>
            <pc:sldMk cId="2086027537" sldId="269"/>
            <ac:cxnSpMk id="10" creationId="{D9D1F4A7-F3D8-92C2-CE21-1A75F241427F}"/>
          </ac:cxnSpMkLst>
        </pc:cxnChg>
        <pc:cxnChg chg="add mod topLvl">
          <ac:chgData name="Xiliang Luo" userId="a6bc156bce9c8a43" providerId="LiveId" clId="{CD780EB2-F052-0647-A8B1-AAA614DA3DD7}" dt="2025-06-22T20:41:11.984" v="854" actId="693"/>
          <ac:cxnSpMkLst>
            <pc:docMk/>
            <pc:sldMk cId="2086027537" sldId="269"/>
            <ac:cxnSpMk id="11" creationId="{4E5F5208-90C9-A2C2-F48A-CE60FA27C6AD}"/>
          </ac:cxnSpMkLst>
        </pc:cxnChg>
        <pc:cxnChg chg="add mod topLvl">
          <ac:chgData name="Xiliang Luo" userId="a6bc156bce9c8a43" providerId="LiveId" clId="{CD780EB2-F052-0647-A8B1-AAA614DA3DD7}" dt="2025-06-22T20:40:49.820" v="851" actId="165"/>
          <ac:cxnSpMkLst>
            <pc:docMk/>
            <pc:sldMk cId="2086027537" sldId="269"/>
            <ac:cxnSpMk id="14" creationId="{1243D6A3-6FB6-9D96-1E99-637281590592}"/>
          </ac:cxnSpMkLst>
        </pc:cxnChg>
        <pc:cxnChg chg="add mod">
          <ac:chgData name="Xiliang Luo" userId="a6bc156bce9c8a43" providerId="LiveId" clId="{CD780EB2-F052-0647-A8B1-AAA614DA3DD7}" dt="2025-06-22T20:41:11.984" v="854" actId="693"/>
          <ac:cxnSpMkLst>
            <pc:docMk/>
            <pc:sldMk cId="2086027537" sldId="269"/>
            <ac:cxnSpMk id="15" creationId="{8423BCE2-5335-5C23-CC3A-FB3E4E115039}"/>
          </ac:cxnSpMkLst>
        </pc:cxnChg>
        <pc:cxnChg chg="add mod">
          <ac:chgData name="Xiliang Luo" userId="a6bc156bce9c8a43" providerId="LiveId" clId="{CD780EB2-F052-0647-A8B1-AAA614DA3DD7}" dt="2025-06-22T20:41:11.984" v="854" actId="693"/>
          <ac:cxnSpMkLst>
            <pc:docMk/>
            <pc:sldMk cId="2086027537" sldId="269"/>
            <ac:cxnSpMk id="17" creationId="{23503324-57A9-4FE6-A00A-58A9E2DA1B2E}"/>
          </ac:cxnSpMkLst>
        </pc:cxnChg>
        <pc:cxnChg chg="add mod">
          <ac:chgData name="Xiliang Luo" userId="a6bc156bce9c8a43" providerId="LiveId" clId="{CD780EB2-F052-0647-A8B1-AAA614DA3DD7}" dt="2025-06-22T20:41:11.984" v="854" actId="693"/>
          <ac:cxnSpMkLst>
            <pc:docMk/>
            <pc:sldMk cId="2086027537" sldId="269"/>
            <ac:cxnSpMk id="18" creationId="{77B3F3F5-ED02-C084-24A6-C167F24B88BE}"/>
          </ac:cxnSpMkLst>
        </pc:cxnChg>
        <pc:cxnChg chg="add mod topLvl">
          <ac:chgData name="Xiliang Luo" userId="a6bc156bce9c8a43" providerId="LiveId" clId="{CD780EB2-F052-0647-A8B1-AAA614DA3DD7}" dt="2025-06-22T20:41:11.984" v="854" actId="693"/>
          <ac:cxnSpMkLst>
            <pc:docMk/>
            <pc:sldMk cId="2086027537" sldId="269"/>
            <ac:cxnSpMk id="20" creationId="{8BD30711-0CE8-92BF-1D47-0A6509ED874A}"/>
          </ac:cxnSpMkLst>
        </pc:cxnChg>
        <pc:cxnChg chg="add mod">
          <ac:chgData name="Xiliang Luo" userId="a6bc156bce9c8a43" providerId="LiveId" clId="{CD780EB2-F052-0647-A8B1-AAA614DA3DD7}" dt="2025-06-22T20:41:11.984" v="854" actId="693"/>
          <ac:cxnSpMkLst>
            <pc:docMk/>
            <pc:sldMk cId="2086027537" sldId="269"/>
            <ac:cxnSpMk id="21" creationId="{1D50E4AE-2BB7-6B03-5739-B94AE630B663}"/>
          </ac:cxnSpMkLst>
        </pc:cxnChg>
        <pc:cxnChg chg="add mod">
          <ac:chgData name="Xiliang Luo" userId="a6bc156bce9c8a43" providerId="LiveId" clId="{CD780EB2-F052-0647-A8B1-AAA614DA3DD7}" dt="2025-06-22T20:41:11.984" v="854" actId="693"/>
          <ac:cxnSpMkLst>
            <pc:docMk/>
            <pc:sldMk cId="2086027537" sldId="269"/>
            <ac:cxnSpMk id="22" creationId="{DB83F16D-F3B8-A0BD-4BF6-1B32C33C6AEE}"/>
          </ac:cxnSpMkLst>
        </pc:cxnChg>
        <pc:cxnChg chg="add mod">
          <ac:chgData name="Xiliang Luo" userId="a6bc156bce9c8a43" providerId="LiveId" clId="{CD780EB2-F052-0647-A8B1-AAA614DA3DD7}" dt="2025-06-22T20:41:11.984" v="854" actId="693"/>
          <ac:cxnSpMkLst>
            <pc:docMk/>
            <pc:sldMk cId="2086027537" sldId="269"/>
            <ac:cxnSpMk id="23" creationId="{5F483979-2FC0-FEF0-8334-FF2F2554BB9E}"/>
          </ac:cxnSpMkLst>
        </pc:cxnChg>
        <pc:cxnChg chg="add mod topLvl">
          <ac:chgData name="Xiliang Luo" userId="a6bc156bce9c8a43" providerId="LiveId" clId="{CD780EB2-F052-0647-A8B1-AAA614DA3DD7}" dt="2025-06-22T20:40:49.820" v="851" actId="165"/>
          <ac:cxnSpMkLst>
            <pc:docMk/>
            <pc:sldMk cId="2086027537" sldId="269"/>
            <ac:cxnSpMk id="25" creationId="{9F32D4A7-1F13-B588-6FDA-D928CF5B0E00}"/>
          </ac:cxnSpMkLst>
        </pc:cxnChg>
        <pc:cxnChg chg="add mod topLvl">
          <ac:chgData name="Xiliang Luo" userId="a6bc156bce9c8a43" providerId="LiveId" clId="{CD780EB2-F052-0647-A8B1-AAA614DA3DD7}" dt="2025-06-22T20:40:49.820" v="851" actId="165"/>
          <ac:cxnSpMkLst>
            <pc:docMk/>
            <pc:sldMk cId="2086027537" sldId="269"/>
            <ac:cxnSpMk id="26" creationId="{2FA0AAFD-E9A1-7931-6F87-A381D46041C1}"/>
          </ac:cxnSpMkLst>
        </pc:cxnChg>
        <pc:cxnChg chg="add mod topLvl">
          <ac:chgData name="Xiliang Luo" userId="a6bc156bce9c8a43" providerId="LiveId" clId="{CD780EB2-F052-0647-A8B1-AAA614DA3DD7}" dt="2025-06-22T20:41:11.984" v="854" actId="693"/>
          <ac:cxnSpMkLst>
            <pc:docMk/>
            <pc:sldMk cId="2086027537" sldId="269"/>
            <ac:cxnSpMk id="27" creationId="{872F7D48-013F-B8AB-7713-6C765B990C07}"/>
          </ac:cxnSpMkLst>
        </pc:cxnChg>
        <pc:cxnChg chg="add mod">
          <ac:chgData name="Xiliang Luo" userId="a6bc156bce9c8a43" providerId="LiveId" clId="{CD780EB2-F052-0647-A8B1-AAA614DA3DD7}" dt="2025-06-22T20:21:43.224" v="688" actId="1076"/>
          <ac:cxnSpMkLst>
            <pc:docMk/>
            <pc:sldMk cId="2086027537" sldId="269"/>
            <ac:cxnSpMk id="28" creationId="{56401C85-5037-93EA-E168-75703803CD98}"/>
          </ac:cxnSpMkLst>
        </pc:cxnChg>
        <pc:cxnChg chg="add mod">
          <ac:chgData name="Xiliang Luo" userId="a6bc156bce9c8a43" providerId="LiveId" clId="{CD780EB2-F052-0647-A8B1-AAA614DA3DD7}" dt="2025-06-22T20:21:43.224" v="688" actId="1076"/>
          <ac:cxnSpMkLst>
            <pc:docMk/>
            <pc:sldMk cId="2086027537" sldId="269"/>
            <ac:cxnSpMk id="29" creationId="{4BBAA68F-1838-F28F-D7C2-B09B4D36E78D}"/>
          </ac:cxnSpMkLst>
        </pc:cxnChg>
        <pc:cxnChg chg="add mod topLvl">
          <ac:chgData name="Xiliang Luo" userId="a6bc156bce9c8a43" providerId="LiveId" clId="{CD780EB2-F052-0647-A8B1-AAA614DA3DD7}" dt="2025-06-22T20:41:11.984" v="854" actId="693"/>
          <ac:cxnSpMkLst>
            <pc:docMk/>
            <pc:sldMk cId="2086027537" sldId="269"/>
            <ac:cxnSpMk id="30" creationId="{B3910233-DB7E-757D-D252-036D5B334DC5}"/>
          </ac:cxnSpMkLst>
        </pc:cxnChg>
        <pc:cxnChg chg="add mod topLvl">
          <ac:chgData name="Xiliang Luo" userId="a6bc156bce9c8a43" providerId="LiveId" clId="{CD780EB2-F052-0647-A8B1-AAA614DA3DD7}" dt="2025-06-22T20:40:49.820" v="851" actId="165"/>
          <ac:cxnSpMkLst>
            <pc:docMk/>
            <pc:sldMk cId="2086027537" sldId="269"/>
            <ac:cxnSpMk id="31" creationId="{B906F04F-F149-98CE-4E1E-F08793F4E4A2}"/>
          </ac:cxnSpMkLst>
        </pc:cxnChg>
        <pc:cxnChg chg="add mod topLvl">
          <ac:chgData name="Xiliang Luo" userId="a6bc156bce9c8a43" providerId="LiveId" clId="{CD780EB2-F052-0647-A8B1-AAA614DA3DD7}" dt="2025-06-22T20:40:49.820" v="851" actId="165"/>
          <ac:cxnSpMkLst>
            <pc:docMk/>
            <pc:sldMk cId="2086027537" sldId="269"/>
            <ac:cxnSpMk id="32" creationId="{F66A564C-4057-1D27-D407-34B83DBDE92F}"/>
          </ac:cxnSpMkLst>
        </pc:cxnChg>
        <pc:cxnChg chg="add mod">
          <ac:chgData name="Xiliang Luo" userId="a6bc156bce9c8a43" providerId="LiveId" clId="{CD780EB2-F052-0647-A8B1-AAA614DA3DD7}" dt="2025-06-22T20:30:30.643" v="798" actId="166"/>
          <ac:cxnSpMkLst>
            <pc:docMk/>
            <pc:sldMk cId="2086027537" sldId="269"/>
            <ac:cxnSpMk id="35" creationId="{9E0A1A7F-3F32-99E2-8D32-02F6094F9F24}"/>
          </ac:cxnSpMkLst>
        </pc:cxnChg>
        <pc:cxnChg chg="add">
          <ac:chgData name="Xiliang Luo" userId="a6bc156bce9c8a43" providerId="LiveId" clId="{CD780EB2-F052-0647-A8B1-AAA614DA3DD7}" dt="2025-06-22T20:24:16.760" v="711" actId="11529"/>
          <ac:cxnSpMkLst>
            <pc:docMk/>
            <pc:sldMk cId="2086027537" sldId="269"/>
            <ac:cxnSpMk id="39" creationId="{2EDCF736-7807-C6A2-945A-29C4C7E831C8}"/>
          </ac:cxnSpMkLst>
        </pc:cxnChg>
        <pc:cxnChg chg="add mod">
          <ac:chgData name="Xiliang Luo" userId="a6bc156bce9c8a43" providerId="LiveId" clId="{CD780EB2-F052-0647-A8B1-AAA614DA3DD7}" dt="2025-06-23T02:04:00.552" v="1537"/>
          <ac:cxnSpMkLst>
            <pc:docMk/>
            <pc:sldMk cId="2086027537" sldId="269"/>
            <ac:cxnSpMk id="80" creationId="{019FF56F-83E3-BFEA-1F77-D695C9AE73AA}"/>
          </ac:cxnSpMkLst>
        </pc:cxnChg>
      </pc:sldChg>
      <pc:sldChg chg="addSp delSp modSp add mod">
        <pc:chgData name="Xiliang Luo" userId="a6bc156bce9c8a43" providerId="LiveId" clId="{CD780EB2-F052-0647-A8B1-AAA614DA3DD7}" dt="2025-06-23T02:05:04.772" v="1541" actId="1076"/>
        <pc:sldMkLst>
          <pc:docMk/>
          <pc:sldMk cId="1361329629" sldId="270"/>
        </pc:sldMkLst>
        <pc:spChg chg="mod">
          <ac:chgData name="Xiliang Luo" userId="a6bc156bce9c8a43" providerId="LiveId" clId="{CD780EB2-F052-0647-A8B1-AAA614DA3DD7}" dt="2025-06-22T20:55:58.744" v="1292" actId="20577"/>
          <ac:spMkLst>
            <pc:docMk/>
            <pc:sldMk cId="1361329629" sldId="270"/>
            <ac:spMk id="3" creationId="{4A7EB59C-077A-DF8B-A99F-566345470FF1}"/>
          </ac:spMkLst>
        </pc:spChg>
        <pc:spChg chg="mod">
          <ac:chgData name="Xiliang Luo" userId="a6bc156bce9c8a43" providerId="LiveId" clId="{CD780EB2-F052-0647-A8B1-AAA614DA3DD7}" dt="2025-06-22T21:02:53.225" v="1479" actId="14100"/>
          <ac:spMkLst>
            <pc:docMk/>
            <pc:sldMk cId="1361329629" sldId="270"/>
            <ac:spMk id="7" creationId="{74F04B37-69F8-6E8C-73AA-719A29205284}"/>
          </ac:spMkLst>
        </pc:spChg>
        <pc:spChg chg="mod">
          <ac:chgData name="Xiliang Luo" userId="a6bc156bce9c8a43" providerId="LiveId" clId="{CD780EB2-F052-0647-A8B1-AAA614DA3DD7}" dt="2025-06-22T20:59:21.603" v="1349" actId="1036"/>
          <ac:spMkLst>
            <pc:docMk/>
            <pc:sldMk cId="1361329629" sldId="270"/>
            <ac:spMk id="83" creationId="{E006A8B8-DD65-B486-0FAB-895E97A59815}"/>
          </ac:spMkLst>
        </pc:spChg>
        <pc:spChg chg="mod">
          <ac:chgData name="Xiliang Luo" userId="a6bc156bce9c8a43" providerId="LiveId" clId="{CD780EB2-F052-0647-A8B1-AAA614DA3DD7}" dt="2025-06-22T20:59:21.603" v="1349" actId="1036"/>
          <ac:spMkLst>
            <pc:docMk/>
            <pc:sldMk cId="1361329629" sldId="270"/>
            <ac:spMk id="84" creationId="{55A878CC-8029-7F21-0C24-CF829AFF75D2}"/>
          </ac:spMkLst>
        </pc:spChg>
        <pc:spChg chg="mod">
          <ac:chgData name="Xiliang Luo" userId="a6bc156bce9c8a43" providerId="LiveId" clId="{CD780EB2-F052-0647-A8B1-AAA614DA3DD7}" dt="2025-06-22T20:59:21.603" v="1349" actId="1036"/>
          <ac:spMkLst>
            <pc:docMk/>
            <pc:sldMk cId="1361329629" sldId="270"/>
            <ac:spMk id="86" creationId="{68341DBC-2FFF-A4E6-3651-D388C3E463A2}"/>
          </ac:spMkLst>
        </pc:spChg>
        <pc:spChg chg="mod">
          <ac:chgData name="Xiliang Luo" userId="a6bc156bce9c8a43" providerId="LiveId" clId="{CD780EB2-F052-0647-A8B1-AAA614DA3DD7}" dt="2025-06-22T20:59:21.603" v="1349" actId="1036"/>
          <ac:spMkLst>
            <pc:docMk/>
            <pc:sldMk cId="1361329629" sldId="270"/>
            <ac:spMk id="87" creationId="{69ABD91F-E4C1-5EAF-9B57-0FB31DC902E3}"/>
          </ac:spMkLst>
        </pc:spChg>
        <pc:spChg chg="mod">
          <ac:chgData name="Xiliang Luo" userId="a6bc156bce9c8a43" providerId="LiveId" clId="{CD780EB2-F052-0647-A8B1-AAA614DA3DD7}" dt="2025-06-22T20:59:21.603" v="1349" actId="1036"/>
          <ac:spMkLst>
            <pc:docMk/>
            <pc:sldMk cId="1361329629" sldId="270"/>
            <ac:spMk id="89" creationId="{B511E4D0-80EE-9346-871F-22B21CE8D9BC}"/>
          </ac:spMkLst>
        </pc:spChg>
        <pc:spChg chg="add mod topLvl">
          <ac:chgData name="Xiliang Luo" userId="a6bc156bce9c8a43" providerId="LiveId" clId="{CD780EB2-F052-0647-A8B1-AAA614DA3DD7}" dt="2025-06-22T20:59:21.603" v="1349" actId="1036"/>
          <ac:spMkLst>
            <pc:docMk/>
            <pc:sldMk cId="1361329629" sldId="270"/>
            <ac:spMk id="92" creationId="{5202923A-DFC3-E4BA-2796-61ABF811F2F4}"/>
          </ac:spMkLst>
        </pc:spChg>
        <pc:spChg chg="mod">
          <ac:chgData name="Xiliang Luo" userId="a6bc156bce9c8a43" providerId="LiveId" clId="{CD780EB2-F052-0647-A8B1-AAA614DA3DD7}" dt="2025-06-22T20:59:21.603" v="1349" actId="1036"/>
          <ac:spMkLst>
            <pc:docMk/>
            <pc:sldMk cId="1361329629" sldId="270"/>
            <ac:spMk id="95" creationId="{3FCC99FE-38B0-D07D-277E-F0C41AFC08E6}"/>
          </ac:spMkLst>
        </pc:spChg>
        <pc:spChg chg="add mod topLvl">
          <ac:chgData name="Xiliang Luo" userId="a6bc156bce9c8a43" providerId="LiveId" clId="{CD780EB2-F052-0647-A8B1-AAA614DA3DD7}" dt="2025-06-22T20:59:21.603" v="1349" actId="1036"/>
          <ac:spMkLst>
            <pc:docMk/>
            <pc:sldMk cId="1361329629" sldId="270"/>
            <ac:spMk id="97" creationId="{79B3B370-B24E-DD7A-951B-84CD01977EE9}"/>
          </ac:spMkLst>
        </pc:spChg>
        <pc:spChg chg="add mod topLvl">
          <ac:chgData name="Xiliang Luo" userId="a6bc156bce9c8a43" providerId="LiveId" clId="{CD780EB2-F052-0647-A8B1-AAA614DA3DD7}" dt="2025-06-22T20:59:21.603" v="1349" actId="1036"/>
          <ac:spMkLst>
            <pc:docMk/>
            <pc:sldMk cId="1361329629" sldId="270"/>
            <ac:spMk id="98" creationId="{8C2FA70D-4330-FFA6-A1F4-A8160B373829}"/>
          </ac:spMkLst>
        </pc:spChg>
        <pc:spChg chg="add mod topLvl">
          <ac:chgData name="Xiliang Luo" userId="a6bc156bce9c8a43" providerId="LiveId" clId="{CD780EB2-F052-0647-A8B1-AAA614DA3DD7}" dt="2025-06-22T20:59:21.603" v="1349" actId="1036"/>
          <ac:spMkLst>
            <pc:docMk/>
            <pc:sldMk cId="1361329629" sldId="270"/>
            <ac:spMk id="99" creationId="{F329C16E-0729-8DFA-400B-AE2D641BA3CA}"/>
          </ac:spMkLst>
        </pc:spChg>
        <pc:spChg chg="add mod">
          <ac:chgData name="Xiliang Luo" userId="a6bc156bce9c8a43" providerId="LiveId" clId="{CD780EB2-F052-0647-A8B1-AAA614DA3DD7}" dt="2025-06-22T20:59:25.409" v="1350" actId="1076"/>
          <ac:spMkLst>
            <pc:docMk/>
            <pc:sldMk cId="1361329629" sldId="270"/>
            <ac:spMk id="126" creationId="{AC41D4CE-A249-DB23-CF79-74CBBCABBF5E}"/>
          </ac:spMkLst>
        </pc:spChg>
        <pc:spChg chg="add mod">
          <ac:chgData name="Xiliang Luo" userId="a6bc156bce9c8a43" providerId="LiveId" clId="{CD780EB2-F052-0647-A8B1-AAA614DA3DD7}" dt="2025-06-22T20:59:31.305" v="1351" actId="1076"/>
          <ac:spMkLst>
            <pc:docMk/>
            <pc:sldMk cId="1361329629" sldId="270"/>
            <ac:spMk id="127" creationId="{71B62445-CF28-E382-5F95-2357442A1774}"/>
          </ac:spMkLst>
        </pc:spChg>
        <pc:spChg chg="add mod">
          <ac:chgData name="Xiliang Luo" userId="a6bc156bce9c8a43" providerId="LiveId" clId="{CD780EB2-F052-0647-A8B1-AAA614DA3DD7}" dt="2025-06-22T20:49:49.043" v="1011" actId="1038"/>
          <ac:spMkLst>
            <pc:docMk/>
            <pc:sldMk cId="1361329629" sldId="270"/>
            <ac:spMk id="128" creationId="{9A80E366-F246-FBE3-5DB6-9A8CBB3E74D1}"/>
          </ac:spMkLst>
        </pc:spChg>
        <pc:spChg chg="add mod">
          <ac:chgData name="Xiliang Luo" userId="a6bc156bce9c8a43" providerId="LiveId" clId="{CD780EB2-F052-0647-A8B1-AAA614DA3DD7}" dt="2025-06-22T20:49:49.043" v="1011" actId="1038"/>
          <ac:spMkLst>
            <pc:docMk/>
            <pc:sldMk cId="1361329629" sldId="270"/>
            <ac:spMk id="129" creationId="{23EE5BE3-B20C-3875-34C5-131F8019D049}"/>
          </ac:spMkLst>
        </pc:spChg>
        <pc:spChg chg="add mod">
          <ac:chgData name="Xiliang Luo" userId="a6bc156bce9c8a43" providerId="LiveId" clId="{CD780EB2-F052-0647-A8B1-AAA614DA3DD7}" dt="2025-06-22T20:49:49.043" v="1011" actId="1038"/>
          <ac:spMkLst>
            <pc:docMk/>
            <pc:sldMk cId="1361329629" sldId="270"/>
            <ac:spMk id="130" creationId="{6D687AA5-482C-255B-4889-3F36E077BB1F}"/>
          </ac:spMkLst>
        </pc:spChg>
        <pc:spChg chg="add mod">
          <ac:chgData name="Xiliang Luo" userId="a6bc156bce9c8a43" providerId="LiveId" clId="{CD780EB2-F052-0647-A8B1-AAA614DA3DD7}" dt="2025-06-23T02:05:04.772" v="1541" actId="1076"/>
          <ac:spMkLst>
            <pc:docMk/>
            <pc:sldMk cId="1361329629" sldId="270"/>
            <ac:spMk id="140" creationId="{93E52F44-6FDA-58C8-C456-1F3D281235A4}"/>
          </ac:spMkLst>
        </pc:spChg>
        <pc:spChg chg="add mod">
          <ac:chgData name="Xiliang Luo" userId="a6bc156bce9c8a43" providerId="LiveId" clId="{CD780EB2-F052-0647-A8B1-AAA614DA3DD7}" dt="2025-06-22T21:00:04.722" v="1357" actId="1076"/>
          <ac:spMkLst>
            <pc:docMk/>
            <pc:sldMk cId="1361329629" sldId="270"/>
            <ac:spMk id="159" creationId="{C0C61A62-18C6-4A90-1FC1-F586E01036CB}"/>
          </ac:spMkLst>
        </pc:spChg>
        <pc:spChg chg="add mod">
          <ac:chgData name="Xiliang Luo" userId="a6bc156bce9c8a43" providerId="LiveId" clId="{CD780EB2-F052-0647-A8B1-AAA614DA3DD7}" dt="2025-06-22T21:00:08.699" v="1358" actId="1076"/>
          <ac:spMkLst>
            <pc:docMk/>
            <pc:sldMk cId="1361329629" sldId="270"/>
            <ac:spMk id="160" creationId="{FF0CCA1E-816D-F624-812C-A04FE88248E5}"/>
          </ac:spMkLst>
        </pc:spChg>
        <pc:grpChg chg="mod">
          <ac:chgData name="Xiliang Luo" userId="a6bc156bce9c8a43" providerId="LiveId" clId="{CD780EB2-F052-0647-A8B1-AAA614DA3DD7}" dt="2025-06-22T20:54:55.938" v="1255" actId="14100"/>
          <ac:grpSpMkLst>
            <pc:docMk/>
            <pc:sldMk cId="1361329629" sldId="270"/>
            <ac:grpSpMk id="2" creationId="{EB36F09C-59E6-12C9-8335-30BFDAC3993D}"/>
          </ac:grpSpMkLst>
        </pc:grpChg>
        <pc:picChg chg="add mod">
          <ac:chgData name="Xiliang Luo" userId="a6bc156bce9c8a43" providerId="LiveId" clId="{CD780EB2-F052-0647-A8B1-AAA614DA3DD7}" dt="2025-06-22T20:57:40.734" v="1328" actId="1076"/>
          <ac:picMkLst>
            <pc:docMk/>
            <pc:sldMk cId="1361329629" sldId="270"/>
            <ac:picMk id="146" creationId="{509DAAED-6405-795F-5A98-F3867D47BD90}"/>
          </ac:picMkLst>
        </pc:picChg>
        <pc:cxnChg chg="mod">
          <ac:chgData name="Xiliang Luo" userId="a6bc156bce9c8a43" providerId="LiveId" clId="{CD780EB2-F052-0647-A8B1-AAA614DA3DD7}" dt="2025-06-22T20:54:55.938" v="1255" actId="14100"/>
          <ac:cxnSpMkLst>
            <pc:docMk/>
            <pc:sldMk cId="1361329629" sldId="270"/>
            <ac:cxnSpMk id="9" creationId="{4E92C01E-5BEC-23F8-EB9B-A71D07CB97A0}"/>
          </ac:cxnSpMkLst>
        </pc:cxnChg>
        <pc:cxnChg chg="mod">
          <ac:chgData name="Xiliang Luo" userId="a6bc156bce9c8a43" providerId="LiveId" clId="{CD780EB2-F052-0647-A8B1-AAA614DA3DD7}" dt="2025-06-22T20:54:55.938" v="1255" actId="14100"/>
          <ac:cxnSpMkLst>
            <pc:docMk/>
            <pc:sldMk cId="1361329629" sldId="270"/>
            <ac:cxnSpMk id="12" creationId="{5A590A10-0D71-8AB5-D256-7B1778DE871F}"/>
          </ac:cxnSpMkLst>
        </pc:cxnChg>
        <pc:cxnChg chg="mod">
          <ac:chgData name="Xiliang Luo" userId="a6bc156bce9c8a43" providerId="LiveId" clId="{CD780EB2-F052-0647-A8B1-AAA614DA3DD7}" dt="2025-06-22T20:54:55.938" v="1255" actId="14100"/>
          <ac:cxnSpMkLst>
            <pc:docMk/>
            <pc:sldMk cId="1361329629" sldId="270"/>
            <ac:cxnSpMk id="13" creationId="{B45615B2-CCB6-AD3B-3DF6-F96E928EFB7B}"/>
          </ac:cxnSpMkLst>
        </pc:cxnChg>
        <pc:cxnChg chg="mod">
          <ac:chgData name="Xiliang Luo" userId="a6bc156bce9c8a43" providerId="LiveId" clId="{CD780EB2-F052-0647-A8B1-AAA614DA3DD7}" dt="2025-06-22T20:54:55.938" v="1255" actId="14100"/>
          <ac:cxnSpMkLst>
            <pc:docMk/>
            <pc:sldMk cId="1361329629" sldId="270"/>
            <ac:cxnSpMk id="19" creationId="{A831D6C1-C130-52D7-E235-B8527357478D}"/>
          </ac:cxnSpMkLst>
        </pc:cxnChg>
        <pc:cxnChg chg="mod">
          <ac:chgData name="Xiliang Luo" userId="a6bc156bce9c8a43" providerId="LiveId" clId="{CD780EB2-F052-0647-A8B1-AAA614DA3DD7}" dt="2025-06-22T20:54:55.938" v="1255" actId="14100"/>
          <ac:cxnSpMkLst>
            <pc:docMk/>
            <pc:sldMk cId="1361329629" sldId="270"/>
            <ac:cxnSpMk id="24" creationId="{09DF7D89-A994-59F7-4403-BE982E11B7E9}"/>
          </ac:cxnSpMkLst>
        </pc:cxnChg>
        <pc:cxnChg chg="mod">
          <ac:chgData name="Xiliang Luo" userId="a6bc156bce9c8a43" providerId="LiveId" clId="{CD780EB2-F052-0647-A8B1-AAA614DA3DD7}" dt="2025-06-22T20:54:55.938" v="1255" actId="14100"/>
          <ac:cxnSpMkLst>
            <pc:docMk/>
            <pc:sldMk cId="1361329629" sldId="270"/>
            <ac:cxnSpMk id="34" creationId="{73D13DD4-2233-A4CA-B75E-2BB19974A5BD}"/>
          </ac:cxnSpMkLst>
        </pc:cxnChg>
        <pc:cxnChg chg="mod">
          <ac:chgData name="Xiliang Luo" userId="a6bc156bce9c8a43" providerId="LiveId" clId="{CD780EB2-F052-0647-A8B1-AAA614DA3DD7}" dt="2025-06-22T20:54:55.938" v="1255" actId="14100"/>
          <ac:cxnSpMkLst>
            <pc:docMk/>
            <pc:sldMk cId="1361329629" sldId="270"/>
            <ac:cxnSpMk id="41" creationId="{05075A80-80DB-7A38-626B-9FA018B7F5DA}"/>
          </ac:cxnSpMkLst>
        </pc:cxnChg>
        <pc:cxnChg chg="mod">
          <ac:chgData name="Xiliang Luo" userId="a6bc156bce9c8a43" providerId="LiveId" clId="{CD780EB2-F052-0647-A8B1-AAA614DA3DD7}" dt="2025-06-22T20:54:55.938" v="1255" actId="14100"/>
          <ac:cxnSpMkLst>
            <pc:docMk/>
            <pc:sldMk cId="1361329629" sldId="270"/>
            <ac:cxnSpMk id="61" creationId="{D8DFC536-65B2-9350-4251-984EBD86A98A}"/>
          </ac:cxnSpMkLst>
        </pc:cxnChg>
        <pc:cxnChg chg="mod">
          <ac:chgData name="Xiliang Luo" userId="a6bc156bce9c8a43" providerId="LiveId" clId="{CD780EB2-F052-0647-A8B1-AAA614DA3DD7}" dt="2025-06-22T20:54:55.938" v="1255" actId="14100"/>
          <ac:cxnSpMkLst>
            <pc:docMk/>
            <pc:sldMk cId="1361329629" sldId="270"/>
            <ac:cxnSpMk id="79" creationId="{E19CECC3-EEEF-9DC4-1C6B-7691D4244EB1}"/>
          </ac:cxnSpMkLst>
        </pc:cxnChg>
        <pc:cxnChg chg="mod">
          <ac:chgData name="Xiliang Luo" userId="a6bc156bce9c8a43" providerId="LiveId" clId="{CD780EB2-F052-0647-A8B1-AAA614DA3DD7}" dt="2025-06-23T02:04:15.026" v="1538"/>
          <ac:cxnSpMkLst>
            <pc:docMk/>
            <pc:sldMk cId="1361329629" sldId="270"/>
            <ac:cxnSpMk id="118" creationId="{0F1608C3-E17A-F9E2-BA4C-A7BB603330FC}"/>
          </ac:cxnSpMkLst>
        </pc:cxnChg>
        <pc:cxnChg chg="add mod">
          <ac:chgData name="Xiliang Luo" userId="a6bc156bce9c8a43" providerId="LiveId" clId="{CD780EB2-F052-0647-A8B1-AAA614DA3DD7}" dt="2025-06-22T20:55:34.757" v="1272" actId="14100"/>
          <ac:cxnSpMkLst>
            <pc:docMk/>
            <pc:sldMk cId="1361329629" sldId="270"/>
            <ac:cxnSpMk id="121" creationId="{FB9A5D84-DAAD-466A-3480-D460107F1A88}"/>
          </ac:cxnSpMkLst>
        </pc:cxnChg>
        <pc:cxnChg chg="add mod">
          <ac:chgData name="Xiliang Luo" userId="a6bc156bce9c8a43" providerId="LiveId" clId="{CD780EB2-F052-0647-A8B1-AAA614DA3DD7}" dt="2025-06-22T20:49:52.778" v="1012" actId="14100"/>
          <ac:cxnSpMkLst>
            <pc:docMk/>
            <pc:sldMk cId="1361329629" sldId="270"/>
            <ac:cxnSpMk id="122" creationId="{59D3F0FB-9B74-CC91-7E64-C55FACB63E6F}"/>
          </ac:cxnSpMkLst>
        </pc:cxnChg>
        <pc:cxnChg chg="add mod">
          <ac:chgData name="Xiliang Luo" userId="a6bc156bce9c8a43" providerId="LiveId" clId="{CD780EB2-F052-0647-A8B1-AAA614DA3DD7}" dt="2025-06-22T21:13:01.466" v="1535" actId="14100"/>
          <ac:cxnSpMkLst>
            <pc:docMk/>
            <pc:sldMk cId="1361329629" sldId="270"/>
            <ac:cxnSpMk id="132" creationId="{8C21B194-C1C5-A86C-C630-B26644F5CCA0}"/>
          </ac:cxnSpMkLst>
        </pc:cxnChg>
        <pc:cxnChg chg="add mod">
          <ac:chgData name="Xiliang Luo" userId="a6bc156bce9c8a43" providerId="LiveId" clId="{CD780EB2-F052-0647-A8B1-AAA614DA3DD7}" dt="2025-06-23T02:04:52.026" v="1539" actId="692"/>
          <ac:cxnSpMkLst>
            <pc:docMk/>
            <pc:sldMk cId="1361329629" sldId="270"/>
            <ac:cxnSpMk id="136" creationId="{E5090937-947A-DA55-6172-46EFC9D81323}"/>
          </ac:cxnSpMkLst>
        </pc:cxnChg>
        <pc:cxnChg chg="add mod">
          <ac:chgData name="Xiliang Luo" userId="a6bc156bce9c8a43" providerId="LiveId" clId="{CD780EB2-F052-0647-A8B1-AAA614DA3DD7}" dt="2025-06-22T21:12:50.817" v="1533" actId="167"/>
          <ac:cxnSpMkLst>
            <pc:docMk/>
            <pc:sldMk cId="1361329629" sldId="270"/>
            <ac:cxnSpMk id="142" creationId="{E2E7673C-FD5E-6B9D-9FF8-61D694CF7A83}"/>
          </ac:cxnSpMkLst>
        </pc:cxnChg>
        <pc:cxnChg chg="add mod">
          <ac:chgData name="Xiliang Luo" userId="a6bc156bce9c8a43" providerId="LiveId" clId="{CD780EB2-F052-0647-A8B1-AAA614DA3DD7}" dt="2025-06-22T20:59:11.878" v="1346" actId="14100"/>
          <ac:cxnSpMkLst>
            <pc:docMk/>
            <pc:sldMk cId="1361329629" sldId="270"/>
            <ac:cxnSpMk id="147" creationId="{FBFAD160-6C9E-5A5B-CE10-8DCB922AF255}"/>
          </ac:cxnSpMkLst>
        </pc:cxnChg>
        <pc:cxnChg chg="add mod">
          <ac:chgData name="Xiliang Luo" userId="a6bc156bce9c8a43" providerId="LiveId" clId="{CD780EB2-F052-0647-A8B1-AAA614DA3DD7}" dt="2025-06-22T20:59:06.663" v="1345" actId="14100"/>
          <ac:cxnSpMkLst>
            <pc:docMk/>
            <pc:sldMk cId="1361329629" sldId="270"/>
            <ac:cxnSpMk id="151" creationId="{8FC5A525-B85A-0192-06F6-13E960014376}"/>
          </ac:cxnSpMkLst>
        </pc:cxnChg>
      </pc:sldChg>
      <pc:sldChg chg="del">
        <pc:chgData name="Xiliang Luo" userId="a6bc156bce9c8a43" providerId="LiveId" clId="{CD780EB2-F052-0647-A8B1-AAA614DA3DD7}" dt="2025-06-22T19:20:44.117" v="20" actId="2696"/>
        <pc:sldMkLst>
          <pc:docMk/>
          <pc:sldMk cId="1942018685" sldId="280"/>
        </pc:sldMkLst>
      </pc:sldChg>
      <pc:sldChg chg="del">
        <pc:chgData name="Xiliang Luo" userId="a6bc156bce9c8a43" providerId="LiveId" clId="{CD780EB2-F052-0647-A8B1-AAA614DA3DD7}" dt="2025-06-22T19:20:46.167" v="22" actId="2696"/>
        <pc:sldMkLst>
          <pc:docMk/>
          <pc:sldMk cId="807703382" sldId="290"/>
        </pc:sldMkLst>
      </pc:sldChg>
      <pc:sldChg chg="del">
        <pc:chgData name="Xiliang Luo" userId="a6bc156bce9c8a43" providerId="LiveId" clId="{CD780EB2-F052-0647-A8B1-AAA614DA3DD7}" dt="2025-06-22T19:20:46.641" v="23" actId="2696"/>
        <pc:sldMkLst>
          <pc:docMk/>
          <pc:sldMk cId="876003006" sldId="292"/>
        </pc:sldMkLst>
      </pc:sldChg>
      <pc:sldChg chg="del">
        <pc:chgData name="Xiliang Luo" userId="a6bc156bce9c8a43" providerId="LiveId" clId="{CD780EB2-F052-0647-A8B1-AAA614DA3DD7}" dt="2025-06-22T19:20:47.997" v="25" actId="2696"/>
        <pc:sldMkLst>
          <pc:docMk/>
          <pc:sldMk cId="1922819726" sldId="297"/>
        </pc:sldMkLst>
      </pc:sldChg>
      <pc:sldChg chg="del">
        <pc:chgData name="Xiliang Luo" userId="a6bc156bce9c8a43" providerId="LiveId" clId="{CD780EB2-F052-0647-A8B1-AAA614DA3DD7}" dt="2025-06-22T19:20:47.581" v="24" actId="2696"/>
        <pc:sldMkLst>
          <pc:docMk/>
          <pc:sldMk cId="1786511382" sldId="299"/>
        </pc:sldMkLst>
      </pc:sldChg>
      <pc:sldChg chg="del">
        <pc:chgData name="Xiliang Luo" userId="a6bc156bce9c8a43" providerId="LiveId" clId="{CD780EB2-F052-0647-A8B1-AAA614DA3DD7}" dt="2025-06-22T19:20:45.104" v="21" actId="2696"/>
        <pc:sldMkLst>
          <pc:docMk/>
          <pc:sldMk cId="2238731487" sldId="320"/>
        </pc:sldMkLst>
      </pc:sldChg>
      <pc:sldChg chg="del">
        <pc:chgData name="Xiliang Luo" userId="a6bc156bce9c8a43" providerId="LiveId" clId="{CD780EB2-F052-0647-A8B1-AAA614DA3DD7}" dt="2025-06-22T19:20:43.017" v="19" actId="2696"/>
        <pc:sldMkLst>
          <pc:docMk/>
          <pc:sldMk cId="1003654859" sldId="329"/>
        </pc:sldMkLst>
      </pc:sldChg>
    </pc:docChg>
  </pc:docChgLst>
  <pc:docChgLst>
    <pc:chgData name="Xiliang Luo" userId="a6bc156bce9c8a43" providerId="LiveId" clId="{FD3C9FB0-D13E-9248-85D2-AC3A00216C9F}"/>
    <pc:docChg chg="modSld">
      <pc:chgData name="Xiliang Luo" userId="a6bc156bce9c8a43" providerId="LiveId" clId="{FD3C9FB0-D13E-9248-85D2-AC3A00216C9F}" dt="2025-07-02T23:07:18.544" v="99" actId="1076"/>
      <pc:docMkLst>
        <pc:docMk/>
      </pc:docMkLst>
      <pc:sldChg chg="modSp mod">
        <pc:chgData name="Xiliang Luo" userId="a6bc156bce9c8a43" providerId="LiveId" clId="{FD3C9FB0-D13E-9248-85D2-AC3A00216C9F}" dt="2025-07-02T23:07:18.544" v="99" actId="1076"/>
        <pc:sldMkLst>
          <pc:docMk/>
          <pc:sldMk cId="2602149194" sldId="268"/>
        </pc:sldMkLst>
        <pc:picChg chg="mod">
          <ac:chgData name="Xiliang Luo" userId="a6bc156bce9c8a43" providerId="LiveId" clId="{FD3C9FB0-D13E-9248-85D2-AC3A00216C9F}" dt="2025-07-02T23:07:16.778" v="98" actId="1076"/>
          <ac:picMkLst>
            <pc:docMk/>
            <pc:sldMk cId="2602149194" sldId="268"/>
            <ac:picMk id="27" creationId="{061DC2F0-0D5F-F626-FB5D-4CD69E45865E}"/>
          </ac:picMkLst>
        </pc:picChg>
        <pc:picChg chg="mod">
          <ac:chgData name="Xiliang Luo" userId="a6bc156bce9c8a43" providerId="LiveId" clId="{FD3C9FB0-D13E-9248-85D2-AC3A00216C9F}" dt="2025-07-02T23:07:18.544" v="99" actId="1076"/>
          <ac:picMkLst>
            <pc:docMk/>
            <pc:sldMk cId="2602149194" sldId="268"/>
            <ac:picMk id="28" creationId="{D69F66DF-D063-897F-73E2-C709205DF8BD}"/>
          </ac:picMkLst>
        </pc:picChg>
      </pc:sldChg>
      <pc:sldChg chg="addSp modSp mod">
        <pc:chgData name="Xiliang Luo" userId="a6bc156bce9c8a43" providerId="LiveId" clId="{FD3C9FB0-D13E-9248-85D2-AC3A00216C9F}" dt="2025-06-23T23:34:14.909" v="95" actId="20577"/>
        <pc:sldMkLst>
          <pc:docMk/>
          <pc:sldMk cId="1361329629" sldId="270"/>
        </pc:sldMkLst>
        <pc:spChg chg="mod">
          <ac:chgData name="Xiliang Luo" userId="a6bc156bce9c8a43" providerId="LiveId" clId="{FD3C9FB0-D13E-9248-85D2-AC3A00216C9F}" dt="2025-06-23T23:34:14.909" v="95" actId="20577"/>
          <ac:spMkLst>
            <pc:docMk/>
            <pc:sldMk cId="1361329629" sldId="270"/>
            <ac:spMk id="7" creationId="{74F04B37-69F8-6E8C-73AA-719A29205284}"/>
          </ac:spMkLst>
        </pc:spChg>
        <pc:spChg chg="add mod">
          <ac:chgData name="Xiliang Luo" userId="a6bc156bce9c8a43" providerId="LiveId" clId="{FD3C9FB0-D13E-9248-85D2-AC3A00216C9F}" dt="2025-06-23T17:05:42.276" v="93" actId="1038"/>
          <ac:spMkLst>
            <pc:docMk/>
            <pc:sldMk cId="1361329629" sldId="270"/>
            <ac:spMk id="10" creationId="{DEA9F11A-E78F-C8AA-25DF-386DDD4E6CB5}"/>
          </ac:spMkLst>
        </pc:spChg>
        <pc:spChg chg="add mod">
          <ac:chgData name="Xiliang Luo" userId="a6bc156bce9c8a43" providerId="LiveId" clId="{FD3C9FB0-D13E-9248-85D2-AC3A00216C9F}" dt="2025-06-23T17:04:58.731" v="81" actId="20577"/>
          <ac:spMkLst>
            <pc:docMk/>
            <pc:sldMk cId="1361329629" sldId="270"/>
            <ac:spMk id="11" creationId="{20BA6112-1AEF-CB31-261A-80C4077272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207902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15-22-0392-00-04ab</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309807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E3C5-A615-E426-41F3-3D6D87B2E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1AA56-7D9E-404D-AAB3-9532686E9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CBAA6-E030-3871-0C8D-1354BA160BB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3E37FB4-D1E7-CF76-9EA1-7844D219E1A7}"/>
              </a:ext>
            </a:extLst>
          </p:cNvPr>
          <p:cNvSpPr>
            <a:spLocks noGrp="1"/>
          </p:cNvSpPr>
          <p:nvPr>
            <p:ph type="hdr" sz="quarter"/>
          </p:nvPr>
        </p:nvSpPr>
        <p:spPr/>
        <p:txBody>
          <a:bodyPr/>
          <a:lstStyle/>
          <a:p>
            <a:r>
              <a:rPr lang="en-US" altLang="en-US"/>
              <a:t>doc: 15-22-0392-00-04ab</a:t>
            </a:r>
          </a:p>
        </p:txBody>
      </p:sp>
      <p:sp>
        <p:nvSpPr>
          <p:cNvPr id="5" name="Date Placeholder 4">
            <a:extLst>
              <a:ext uri="{FF2B5EF4-FFF2-40B4-BE49-F238E27FC236}">
                <a16:creationId xmlns:a16="http://schemas.microsoft.com/office/drawing/2014/main" id="{0BBB3D02-6839-5120-73B7-78106846AB66}"/>
              </a:ext>
            </a:extLst>
          </p:cNvPr>
          <p:cNvSpPr>
            <a:spLocks noGrp="1"/>
          </p:cNvSpPr>
          <p:nvPr>
            <p:ph type="dt" idx="1"/>
          </p:nvPr>
        </p:nvSpPr>
        <p:spPr/>
        <p:txBody>
          <a:bodyPr/>
          <a:lstStyle/>
          <a:p>
            <a:r>
              <a:rPr lang="en-US" altLang="en-US"/>
              <a:t>&lt;month year&gt;</a:t>
            </a:r>
          </a:p>
        </p:txBody>
      </p:sp>
      <p:sp>
        <p:nvSpPr>
          <p:cNvPr id="6" name="Footer Placeholder 5">
            <a:extLst>
              <a:ext uri="{FF2B5EF4-FFF2-40B4-BE49-F238E27FC236}">
                <a16:creationId xmlns:a16="http://schemas.microsoft.com/office/drawing/2014/main" id="{99A4C7C1-50B3-EDAE-6E73-02CE68683893}"/>
              </a:ext>
            </a:extLst>
          </p:cNvPr>
          <p:cNvSpPr>
            <a:spLocks noGrp="1"/>
          </p:cNvSpPr>
          <p:nvPr>
            <p:ph type="ftr" sz="quarter" idx="4"/>
          </p:nvPr>
        </p:nvSpPr>
        <p:spPr/>
        <p:txBody>
          <a:bodyPr/>
          <a:lstStyle/>
          <a:p>
            <a:pPr lvl="4"/>
            <a:r>
              <a:rPr lang="en-US" altLang="en-US"/>
              <a:t>&lt;author&gt;, &lt;company&gt;</a:t>
            </a:r>
          </a:p>
        </p:txBody>
      </p:sp>
    </p:spTree>
    <p:extLst>
      <p:ext uri="{BB962C8B-B14F-4D97-AF65-F5344CB8AC3E}">
        <p14:creationId xmlns:p14="http://schemas.microsoft.com/office/powerpoint/2010/main" val="45317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914400" y="378281"/>
            <a:ext cx="2133600" cy="215444"/>
          </a:xfrm>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914400" y="378281"/>
            <a:ext cx="2133600" cy="215444"/>
          </a:xfrm>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831851" y="1709742"/>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831851" y="4589467"/>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dirty="0"/>
              <a:t>August 2024</a:t>
            </a:r>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dirty="0"/>
              <a:t>August 2024</a:t>
            </a:r>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dirty="0"/>
              <a:t>August 2024</a:t>
            </a:r>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dirty="0"/>
              <a:t>August 2024</a:t>
            </a:r>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914400" y="378281"/>
            <a:ext cx="2133600" cy="215444"/>
          </a:xfrm>
        </p:spPr>
        <p:txBody>
          <a:bodyPr/>
          <a:lstStyle>
            <a:lvl1pPr>
              <a:defRPr/>
            </a:lvl1pPr>
          </a:lstStyle>
          <a:p>
            <a:r>
              <a:rPr lang="en-US" altLang="en-US" dirty="0"/>
              <a:t>August 2024</a:t>
            </a:r>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840321"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5183717"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dirty="0"/>
              <a:t>August 2024</a:t>
            </a:r>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840321"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5183717"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dirty="0"/>
              <a:t>August 2024</a:t>
            </a:r>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a:t>August 2024</a:t>
            </a:r>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7315200" y="6475413"/>
            <a:ext cx="4165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5879101"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914400" y="6475413"/>
            <a:ext cx="375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F3C118-7B24-C152-CCEC-F3319FDC1704}"/>
              </a:ext>
            </a:extLst>
          </p:cNvPr>
          <p:cNvSpPr>
            <a:spLocks noGrp="1"/>
          </p:cNvSpPr>
          <p:nvPr>
            <p:ph type="dt" sz="half" idx="10"/>
          </p:nvPr>
        </p:nvSpPr>
        <p:spPr/>
        <p:txBody>
          <a:bodyPr/>
          <a:lstStyle/>
          <a:p>
            <a:r>
              <a:rPr lang="en-US" altLang="en-US" dirty="0"/>
              <a:t>July 2025</a:t>
            </a:r>
          </a:p>
        </p:txBody>
      </p:sp>
      <p:sp>
        <p:nvSpPr>
          <p:cNvPr id="5" name="Footer Placeholder 4">
            <a:extLst>
              <a:ext uri="{FF2B5EF4-FFF2-40B4-BE49-F238E27FC236}">
                <a16:creationId xmlns:a16="http://schemas.microsoft.com/office/drawing/2014/main" id="{B04B500C-795C-3700-54D8-24381F08947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1306ACF3-0138-B8F6-D304-482AD6A9DE19}"/>
              </a:ext>
            </a:extLst>
          </p:cNvPr>
          <p:cNvSpPr>
            <a:spLocks noGrp="1"/>
          </p:cNvSpPr>
          <p:nvPr>
            <p:ph type="sldNum" sz="quarter" idx="12"/>
          </p:nvPr>
        </p:nvSpPr>
        <p:spPr/>
        <p:txBody>
          <a:bodyPr/>
          <a:lstStyle/>
          <a:p>
            <a:r>
              <a:rPr lang="en-US" altLang="en-US"/>
              <a:t>Slide </a:t>
            </a:r>
            <a:fld id="{96EDDC46-E58E-0248-8CAF-96DF08F8D1CD}" type="slidenum">
              <a:rPr lang="en-US" altLang="en-US" smtClean="0"/>
              <a:pPr/>
              <a:t>1</a:t>
            </a:fld>
            <a:endParaRPr lang="en-US" altLang="en-US"/>
          </a:p>
        </p:txBody>
      </p:sp>
      <p:sp>
        <p:nvSpPr>
          <p:cNvPr id="7" name="Rectangle 3">
            <a:extLst>
              <a:ext uri="{FF2B5EF4-FFF2-40B4-BE49-F238E27FC236}">
                <a16:creationId xmlns:a16="http://schemas.microsoft.com/office/drawing/2014/main" id="{ADBC4A04-37D9-65FB-8E38-DDFB7596A322}"/>
              </a:ext>
            </a:extLst>
          </p:cNvPr>
          <p:cNvSpPr>
            <a:spLocks noChangeArrowheads="1"/>
          </p:cNvSpPr>
          <p:nvPr/>
        </p:nvSpPr>
        <p:spPr bwMode="auto">
          <a:xfrm>
            <a:off x="914400" y="838199"/>
            <a:ext cx="10363200" cy="533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ts val="2000"/>
              </a:spcBef>
            </a:pPr>
            <a:r>
              <a:rPr lang="en-US" altLang="en-US"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800" b="1" dirty="0">
              <a:solidFill>
                <a:schemeClr val="tx2"/>
              </a:solidFill>
            </a:endParaRPr>
          </a:p>
          <a:p>
            <a:pPr>
              <a:spcBef>
                <a:spcPts val="2000"/>
              </a:spcBef>
            </a:pPr>
            <a:r>
              <a:rPr lang="en-US" altLang="en-US" sz="1800" b="1" dirty="0"/>
              <a:t>Submission Title:</a:t>
            </a:r>
            <a:r>
              <a:rPr lang="en-US" altLang="en-US" sz="1800" dirty="0"/>
              <a:t> 	</a:t>
            </a:r>
            <a:r>
              <a:rPr lang="en-US" altLang="en-US" sz="1800" dirty="0">
                <a:solidFill>
                  <a:srgbClr val="0432FF"/>
                </a:solidFill>
              </a:rPr>
              <a:t>Clarification of Timing Offset Between NB and MMS</a:t>
            </a:r>
          </a:p>
          <a:p>
            <a:pPr>
              <a:spcBef>
                <a:spcPts val="500"/>
              </a:spcBef>
            </a:pPr>
            <a:r>
              <a:rPr lang="en-US" altLang="en-US" sz="1800" b="1" dirty="0"/>
              <a:t>Date Submitted:</a:t>
            </a:r>
            <a:r>
              <a:rPr lang="en-US" altLang="en-US" sz="1800" dirty="0">
                <a:solidFill>
                  <a:srgbClr val="FF0000"/>
                </a:solidFill>
              </a:rPr>
              <a:t> 	</a:t>
            </a:r>
            <a:r>
              <a:rPr lang="en-US" altLang="en-US" sz="1800" dirty="0">
                <a:solidFill>
                  <a:srgbClr val="000000"/>
                </a:solidFill>
              </a:rPr>
              <a:t>July 2025</a:t>
            </a:r>
            <a:endParaRPr lang="en-US" altLang="en-US" sz="1800" dirty="0"/>
          </a:p>
          <a:p>
            <a:pPr>
              <a:spcBef>
                <a:spcPts val="500"/>
              </a:spcBef>
            </a:pPr>
            <a:r>
              <a:rPr lang="en-US" altLang="en-US" sz="1800" b="1" dirty="0"/>
              <a:t>Source:</a:t>
            </a:r>
            <a:r>
              <a:rPr lang="en-US" altLang="en-US" sz="1800" dirty="0"/>
              <a:t> 	  </a:t>
            </a:r>
            <a:r>
              <a:rPr lang="en-US" altLang="en-US" sz="1800" dirty="0">
                <a:latin typeface="+mj-lt"/>
              </a:rPr>
              <a:t>Xiliang Luo, Vinod </a:t>
            </a:r>
            <a:r>
              <a:rPr lang="en-US" altLang="en-US" sz="1800" dirty="0" err="1">
                <a:latin typeface="+mj-lt"/>
              </a:rPr>
              <a:t>Kristem</a:t>
            </a:r>
            <a:r>
              <a:rPr lang="en-US" altLang="en-US" sz="1800" dirty="0">
                <a:latin typeface="+mj-lt"/>
              </a:rPr>
              <a:t>, </a:t>
            </a:r>
            <a:r>
              <a:rPr lang="en-US" sz="1800" kern="50" dirty="0">
                <a:solidFill>
                  <a:srgbClr val="00000A"/>
                </a:solidFill>
                <a:latin typeface="+mj-lt"/>
                <a:ea typeface="Times New Roman" panose="02020603050405020304" pitchFamily="18" charset="0"/>
              </a:rPr>
              <a:t>Moche Cohen </a:t>
            </a:r>
            <a:r>
              <a:rPr lang="en-US" altLang="en-US" sz="1800" dirty="0">
                <a:latin typeface="+mj-lt"/>
              </a:rPr>
              <a:t>(Apple)</a:t>
            </a:r>
            <a:endParaRPr lang="en-US" altLang="en-US" sz="1800" dirty="0">
              <a:solidFill>
                <a:srgbClr val="FF0000"/>
              </a:solidFill>
              <a:latin typeface="+mj-lt"/>
            </a:endParaRPr>
          </a:p>
          <a:p>
            <a:pPr>
              <a:spcBef>
                <a:spcPts val="500"/>
              </a:spcBef>
            </a:pPr>
            <a:r>
              <a:rPr lang="en-US" altLang="en-US" sz="1800" b="1" dirty="0">
                <a:solidFill>
                  <a:schemeClr val="tx2"/>
                </a:solidFill>
              </a:rPr>
              <a:t>Address:</a:t>
            </a:r>
            <a:r>
              <a:rPr lang="en-US" altLang="en-US" sz="1800" dirty="0">
                <a:solidFill>
                  <a:schemeClr val="tx2"/>
                </a:solidFill>
              </a:rPr>
              <a:t>   One Apple Park Way, Cupertino, CA 95104, USA</a:t>
            </a:r>
          </a:p>
          <a:p>
            <a:pPr>
              <a:spcBef>
                <a:spcPts val="500"/>
              </a:spcBef>
            </a:pPr>
            <a:r>
              <a:rPr lang="en-US" altLang="en-US" sz="1800" b="1" dirty="0">
                <a:solidFill>
                  <a:schemeClr val="tx2"/>
                </a:solidFill>
              </a:rPr>
              <a:t>E-Mails:</a:t>
            </a:r>
            <a:r>
              <a:rPr lang="en-US" altLang="en-US" sz="1800" dirty="0">
                <a:solidFill>
                  <a:schemeClr val="tx2"/>
                </a:solidFill>
              </a:rPr>
              <a:t>	  </a:t>
            </a:r>
            <a:r>
              <a:rPr lang="en-US" altLang="en-US" sz="1800" dirty="0" err="1">
                <a:solidFill>
                  <a:schemeClr val="tx2"/>
                </a:solidFill>
              </a:rPr>
              <a:t>xiliang_luo@apple.com</a:t>
            </a:r>
            <a:endParaRPr lang="en-US" altLang="en-US" sz="1800" dirty="0">
              <a:solidFill>
                <a:schemeClr val="tx2"/>
              </a:solidFill>
            </a:endParaRPr>
          </a:p>
          <a:p>
            <a:pPr>
              <a:spcBef>
                <a:spcPts val="500"/>
              </a:spcBef>
              <a:spcAft>
                <a:spcPts val="600"/>
              </a:spcAft>
            </a:pPr>
            <a:r>
              <a:rPr lang="en-US" altLang="en-US" sz="1800" b="1" dirty="0"/>
              <a:t>Abstract: </a:t>
            </a:r>
            <a:r>
              <a:rPr lang="en-US" altLang="en-US" sz="1800" dirty="0"/>
              <a:t>Provide a clear description of the timing gap between the NBA packet and the MMS UWB in the case of NBA MMS UWB. </a:t>
            </a:r>
          </a:p>
          <a:p>
            <a:pPr>
              <a:spcBef>
                <a:spcPts val="500"/>
              </a:spcBef>
              <a:spcAft>
                <a:spcPts val="600"/>
              </a:spcAft>
            </a:pPr>
            <a:r>
              <a:rPr lang="en-US" altLang="en-US" sz="1800" b="1" dirty="0"/>
              <a:t>Purpose:  </a:t>
            </a:r>
            <a:r>
              <a:rPr lang="en-US" altLang="en-US" sz="1800" dirty="0"/>
              <a:t>Clarify the timing definition to ensure smooth interop tests of NBA MMS UWB.</a:t>
            </a:r>
          </a:p>
          <a:p>
            <a:pPr>
              <a:spcBef>
                <a:spcPts val="500"/>
              </a:spcBef>
            </a:pPr>
            <a:r>
              <a:rPr lang="en-US" altLang="en-US" sz="1800" b="1" dirty="0"/>
              <a:t>Notice:	</a:t>
            </a:r>
            <a:r>
              <a:rPr lang="en-US" altLang="en-US" sz="18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500"/>
              </a:spcBef>
            </a:pPr>
            <a:r>
              <a:rPr lang="en-US" altLang="en-US" sz="1800" b="1" dirty="0"/>
              <a:t>Release:</a:t>
            </a:r>
            <a:r>
              <a:rPr lang="en-US" altLang="en-US" sz="1800" dirty="0"/>
              <a:t>	The contributor acknowledges and accepts that this contribution becomes the property of IEEE and may be made publicly available by P802.15.	</a:t>
            </a:r>
          </a:p>
        </p:txBody>
      </p:sp>
      <p:sp>
        <p:nvSpPr>
          <p:cNvPr id="8" name="Rectangle 7">
            <a:extLst>
              <a:ext uri="{FF2B5EF4-FFF2-40B4-BE49-F238E27FC236}">
                <a16:creationId xmlns:a16="http://schemas.microsoft.com/office/drawing/2014/main" id="{8C70CB1A-BF61-6881-966D-EE94B224F43C}"/>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15-25-0327-00-04ab</a:t>
            </a:r>
            <a:endParaRPr lang="en-US" altLang="en-US" sz="1400" b="1" dirty="0"/>
          </a:p>
        </p:txBody>
      </p:sp>
    </p:spTree>
    <p:extLst>
      <p:ext uri="{BB962C8B-B14F-4D97-AF65-F5344CB8AC3E}">
        <p14:creationId xmlns:p14="http://schemas.microsoft.com/office/powerpoint/2010/main" val="223414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30AD-8F4E-5786-6A98-83A903BE1115}"/>
              </a:ext>
            </a:extLst>
          </p:cNvPr>
          <p:cNvSpPr>
            <a:spLocks noGrp="1"/>
          </p:cNvSpPr>
          <p:nvPr>
            <p:ph type="title"/>
          </p:nvPr>
        </p:nvSpPr>
        <p:spPr>
          <a:xfrm>
            <a:off x="914400" y="590913"/>
            <a:ext cx="10363200" cy="579065"/>
          </a:xfrm>
        </p:spPr>
        <p:txBody>
          <a:bodyPr/>
          <a:lstStyle/>
          <a:p>
            <a:r>
              <a:rPr lang="en-US" dirty="0"/>
              <a:t>Proposed Resolution to CID: 144 in Doc #326</a:t>
            </a:r>
          </a:p>
        </p:txBody>
      </p:sp>
      <p:sp>
        <p:nvSpPr>
          <p:cNvPr id="3" name="Content Placeholder 2">
            <a:extLst>
              <a:ext uri="{FF2B5EF4-FFF2-40B4-BE49-F238E27FC236}">
                <a16:creationId xmlns:a16="http://schemas.microsoft.com/office/drawing/2014/main" id="{EC92AE63-C056-69A7-8D74-D60FFED99B5C}"/>
              </a:ext>
            </a:extLst>
          </p:cNvPr>
          <p:cNvSpPr>
            <a:spLocks noGrp="1"/>
          </p:cNvSpPr>
          <p:nvPr>
            <p:ph idx="1"/>
          </p:nvPr>
        </p:nvSpPr>
        <p:spPr>
          <a:xfrm>
            <a:off x="4953000" y="1240212"/>
            <a:ext cx="6858000" cy="3147115"/>
          </a:xfrm>
          <a:ln>
            <a:solidFill>
              <a:schemeClr val="accent1">
                <a:lumMod val="75000"/>
              </a:schemeClr>
            </a:solidFill>
          </a:ln>
        </p:spPr>
        <p:txBody>
          <a:bodyPr anchor="ctr"/>
          <a:lstStyle/>
          <a:p>
            <a:pPr marL="0" indent="0">
              <a:buNone/>
            </a:pPr>
            <a:r>
              <a:rPr lang="en-GB" sz="1600" dirty="0">
                <a:solidFill>
                  <a:srgbClr val="00B050"/>
                </a:solidFill>
                <a:latin typeface="Calibri Light" panose="020F0302020204030204" pitchFamily="34" charset="0"/>
                <a:cs typeface="Calibri Light" panose="020F0302020204030204" pitchFamily="34" charset="0"/>
              </a:rPr>
              <a:t>In</a:t>
            </a:r>
            <a:r>
              <a:rPr lang="en-US" sz="1600" dirty="0">
                <a:solidFill>
                  <a:srgbClr val="00B050"/>
                </a:solidFill>
                <a:latin typeface="Calibri Light" panose="020F0302020204030204" pitchFamily="34" charset="0"/>
                <a:cs typeface="Calibri Light" panose="020F0302020204030204" pitchFamily="34" charset="0"/>
              </a:rPr>
              <a:t> Figure 205, the start time of each fragment refers to the peak of the pulse in the first chip of that fragment and the start time of the MMS UWB packet is the start time of the first fragment. One time interval of 1 ms corresponds to 499200 chips.</a:t>
            </a:r>
          </a:p>
          <a:p>
            <a:pPr marL="0" indent="0">
              <a:buNone/>
            </a:pPr>
            <a:r>
              <a:rPr lang="en-US" sz="1600" dirty="0">
                <a:solidFill>
                  <a:srgbClr val="00B050"/>
                </a:solidFill>
                <a:latin typeface="Calibri Light" panose="020F0302020204030204" pitchFamily="34" charset="0"/>
                <a:cs typeface="Calibri Light" panose="020F0302020204030204" pitchFamily="34" charset="0"/>
              </a:rPr>
              <a:t>In Figure 24, the start time of the NB packet is defined as the start of the first half-sine pulse transmitted in the in-phase branch. The start of one half-sine pulse refers to the timing which is one Tc=0.5us before the peak of that half-sine pulse.</a:t>
            </a:r>
          </a:p>
          <a:p>
            <a:pPr marL="0" indent="0">
              <a:buNone/>
            </a:pPr>
            <a:r>
              <a:rPr lang="en-US" sz="1600" dirty="0">
                <a:solidFill>
                  <a:srgbClr val="00B050"/>
                </a:solidFill>
                <a:latin typeface="Calibri Light" panose="020F0302020204030204" pitchFamily="34" charset="0"/>
                <a:cs typeface="Calibri Light" panose="020F0302020204030204" pitchFamily="34" charset="0"/>
              </a:rPr>
              <a:t>In interleaving mode as in Figure 40, the time interval A corresponds to (</a:t>
            </a:r>
            <a:r>
              <a:rPr lang="en-US" sz="1600" dirty="0" err="1">
                <a:solidFill>
                  <a:srgbClr val="00B050"/>
                </a:solidFill>
                <a:latin typeface="Calibri Light" panose="020F0302020204030204" pitchFamily="34" charset="0"/>
                <a:cs typeface="Calibri Light" panose="020F0302020204030204" pitchFamily="34" charset="0"/>
              </a:rPr>
              <a:t>macMmsRcpPollNSlots</a:t>
            </a:r>
            <a:r>
              <a:rPr lang="en-US" sz="1600" dirty="0">
                <a:solidFill>
                  <a:srgbClr val="00B050"/>
                </a:solidFill>
                <a:latin typeface="Calibri Light" panose="020F0302020204030204" pitchFamily="34" charset="0"/>
                <a:cs typeface="Calibri Light" panose="020F0302020204030204" pitchFamily="34" charset="0"/>
              </a:rPr>
              <a:t> + </a:t>
            </a:r>
            <a:r>
              <a:rPr lang="en-US" sz="1600" dirty="0" err="1">
                <a:solidFill>
                  <a:srgbClr val="00B050"/>
                </a:solidFill>
                <a:latin typeface="Calibri Light" panose="020F0302020204030204" pitchFamily="34" charset="0"/>
                <a:cs typeface="Calibri Light" panose="020F0302020204030204" pitchFamily="34" charset="0"/>
              </a:rPr>
              <a:t>macMmsRcpRespNSlots</a:t>
            </a:r>
            <a:r>
              <a:rPr lang="en-US" sz="1600" dirty="0">
                <a:solidFill>
                  <a:srgbClr val="00B050"/>
                </a:solidFill>
                <a:latin typeface="Calibri Light" panose="020F0302020204030204" pitchFamily="34" charset="0"/>
                <a:cs typeface="Calibri Light" panose="020F0302020204030204" pitchFamily="34" charset="0"/>
              </a:rPr>
              <a:t>) ranging slots. Each ranging slot is specified in the unit of RSTU. One RSTU corresponds to 416 chips. In non-interleaving mode as in Figure 43, the time interval A corresponds to </a:t>
            </a:r>
            <a:r>
              <a:rPr lang="en-US" sz="1600" dirty="0" err="1">
                <a:solidFill>
                  <a:srgbClr val="00B050"/>
                </a:solidFill>
                <a:latin typeface="Calibri Light" panose="020F0302020204030204" pitchFamily="34" charset="0"/>
                <a:cs typeface="Calibri Light" panose="020F0302020204030204" pitchFamily="34" charset="0"/>
              </a:rPr>
              <a:t>macMmsRcpPollNSlots</a:t>
            </a:r>
            <a:r>
              <a:rPr lang="en-US" sz="1600" dirty="0">
                <a:solidFill>
                  <a:srgbClr val="00B050"/>
                </a:solidFill>
                <a:latin typeface="Calibri Light" panose="020F0302020204030204" pitchFamily="34" charset="0"/>
                <a:cs typeface="Calibri Light" panose="020F0302020204030204" pitchFamily="34" charset="0"/>
              </a:rPr>
              <a:t> ranging slots or </a:t>
            </a:r>
            <a:r>
              <a:rPr lang="en-US" sz="1600" dirty="0" err="1">
                <a:solidFill>
                  <a:srgbClr val="00B050"/>
                </a:solidFill>
                <a:latin typeface="Calibri Light" panose="020F0302020204030204" pitchFamily="34" charset="0"/>
                <a:cs typeface="Calibri Light" panose="020F0302020204030204" pitchFamily="34" charset="0"/>
              </a:rPr>
              <a:t>macMmsRcpRespNSlots</a:t>
            </a:r>
            <a:r>
              <a:rPr lang="en-US" sz="1600" dirty="0">
                <a:solidFill>
                  <a:srgbClr val="00B050"/>
                </a:solidFill>
                <a:latin typeface="Calibri Light" panose="020F0302020204030204" pitchFamily="34" charset="0"/>
                <a:cs typeface="Calibri Light" panose="020F0302020204030204" pitchFamily="34" charset="0"/>
              </a:rPr>
              <a:t> ranging slots.</a:t>
            </a:r>
          </a:p>
        </p:txBody>
      </p:sp>
      <p:sp>
        <p:nvSpPr>
          <p:cNvPr id="4" name="Date Placeholder 3">
            <a:extLst>
              <a:ext uri="{FF2B5EF4-FFF2-40B4-BE49-F238E27FC236}">
                <a16:creationId xmlns:a16="http://schemas.microsoft.com/office/drawing/2014/main" id="{04D76387-8808-65C1-928A-F330B1961578}"/>
              </a:ext>
            </a:extLst>
          </p:cNvPr>
          <p:cNvSpPr>
            <a:spLocks noGrp="1"/>
          </p:cNvSpPr>
          <p:nvPr>
            <p:ph type="dt" sz="half" idx="10"/>
          </p:nvPr>
        </p:nvSpPr>
        <p:spPr/>
        <p:txBody>
          <a:bodyPr/>
          <a:lstStyle/>
          <a:p>
            <a:r>
              <a:rPr lang="en-US" altLang="en-US" dirty="0"/>
              <a:t>July 2025</a:t>
            </a:r>
          </a:p>
        </p:txBody>
      </p:sp>
      <p:sp>
        <p:nvSpPr>
          <p:cNvPr id="5" name="Footer Placeholder 4">
            <a:extLst>
              <a:ext uri="{FF2B5EF4-FFF2-40B4-BE49-F238E27FC236}">
                <a16:creationId xmlns:a16="http://schemas.microsoft.com/office/drawing/2014/main" id="{B5B4B95A-79BD-0F68-671D-8221562999CB}"/>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3D2CFB83-A982-E5A1-C8BD-66A235A8FF6B}"/>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2</a:t>
            </a:fld>
            <a:endParaRPr lang="en-US" altLang="en-US"/>
          </a:p>
        </p:txBody>
      </p:sp>
      <p:pic>
        <p:nvPicPr>
          <p:cNvPr id="7" name="Picture 6">
            <a:extLst>
              <a:ext uri="{FF2B5EF4-FFF2-40B4-BE49-F238E27FC236}">
                <a16:creationId xmlns:a16="http://schemas.microsoft.com/office/drawing/2014/main" id="{D1304937-BF0F-0073-DA86-0CE40E66ACD6}"/>
              </a:ext>
            </a:extLst>
          </p:cNvPr>
          <p:cNvPicPr>
            <a:picLocks noChangeAspect="1"/>
          </p:cNvPicPr>
          <p:nvPr/>
        </p:nvPicPr>
        <p:blipFill>
          <a:blip r:embed="rId2"/>
          <a:stretch>
            <a:fillRect/>
          </a:stretch>
        </p:blipFill>
        <p:spPr>
          <a:xfrm>
            <a:off x="533400" y="1219200"/>
            <a:ext cx="3657600" cy="5207000"/>
          </a:xfrm>
          <a:prstGeom prst="rect">
            <a:avLst/>
          </a:prstGeom>
          <a:ln w="6350">
            <a:solidFill>
              <a:schemeClr val="tx1"/>
            </a:solidFill>
          </a:ln>
          <a:effectLst/>
        </p:spPr>
      </p:pic>
      <p:cxnSp>
        <p:nvCxnSpPr>
          <p:cNvPr id="9" name="Straight Connector 8">
            <a:extLst>
              <a:ext uri="{FF2B5EF4-FFF2-40B4-BE49-F238E27FC236}">
                <a16:creationId xmlns:a16="http://schemas.microsoft.com/office/drawing/2014/main" id="{78A0DAFE-4C32-57FE-A67B-73D44BA3F62B}"/>
              </a:ext>
            </a:extLst>
          </p:cNvPr>
          <p:cNvCxnSpPr>
            <a:cxnSpLocks/>
          </p:cNvCxnSpPr>
          <p:nvPr/>
        </p:nvCxnSpPr>
        <p:spPr bwMode="auto">
          <a:xfrm flipV="1">
            <a:off x="4267200" y="1240212"/>
            <a:ext cx="685800" cy="771610"/>
          </a:xfrm>
          <a:prstGeom prst="line">
            <a:avLst/>
          </a:prstGeom>
          <a:ln w="12700">
            <a:headEnd type="none" w="sm" len="sm"/>
            <a:tailEnd type="none" w="sm" len="sm"/>
          </a:ln>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5157D409-35CE-085B-1D45-2EFC9C8A6399}"/>
              </a:ext>
            </a:extLst>
          </p:cNvPr>
          <p:cNvCxnSpPr>
            <a:cxnSpLocks/>
          </p:cNvCxnSpPr>
          <p:nvPr/>
        </p:nvCxnSpPr>
        <p:spPr bwMode="auto">
          <a:xfrm flipH="1">
            <a:off x="1066800" y="2011822"/>
            <a:ext cx="3200400" cy="0"/>
          </a:xfrm>
          <a:prstGeom prst="line">
            <a:avLst/>
          </a:prstGeom>
          <a:ln w="127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00065-6B04-F19C-FAED-E7EAAB503114}"/>
              </a:ext>
            </a:extLst>
          </p:cNvPr>
          <p:cNvCxnSpPr>
            <a:cxnSpLocks/>
          </p:cNvCxnSpPr>
          <p:nvPr/>
        </p:nvCxnSpPr>
        <p:spPr bwMode="auto">
          <a:xfrm>
            <a:off x="4267200" y="2011822"/>
            <a:ext cx="685800" cy="2375505"/>
          </a:xfrm>
          <a:prstGeom prst="line">
            <a:avLst/>
          </a:prstGeom>
          <a:ln w="12700">
            <a:headEnd type="none" w="sm" len="sm"/>
            <a:tailEnd type="none" w="sm" len="sm"/>
          </a:ln>
        </p:spPr>
        <p:style>
          <a:lnRef idx="1">
            <a:schemeClr val="accent5"/>
          </a:lnRef>
          <a:fillRef idx="0">
            <a:schemeClr val="accent5"/>
          </a:fillRef>
          <a:effectRef idx="0">
            <a:schemeClr val="accent5"/>
          </a:effectRef>
          <a:fontRef idx="minor">
            <a:schemeClr val="tx1"/>
          </a:fontRef>
        </p:style>
      </p:cxnSp>
      <p:pic>
        <p:nvPicPr>
          <p:cNvPr id="28" name="Picture 27">
            <a:extLst>
              <a:ext uri="{FF2B5EF4-FFF2-40B4-BE49-F238E27FC236}">
                <a16:creationId xmlns:a16="http://schemas.microsoft.com/office/drawing/2014/main" id="{D69F66DF-D063-897F-73E2-C709205DF8BD}"/>
              </a:ext>
            </a:extLst>
          </p:cNvPr>
          <p:cNvPicPr>
            <a:picLocks noChangeAspect="1"/>
          </p:cNvPicPr>
          <p:nvPr/>
        </p:nvPicPr>
        <p:blipFill>
          <a:blip r:embed="rId3"/>
          <a:stretch>
            <a:fillRect/>
          </a:stretch>
        </p:blipFill>
        <p:spPr>
          <a:xfrm>
            <a:off x="723900" y="3788001"/>
            <a:ext cx="3962400" cy="1105786"/>
          </a:xfrm>
          <a:prstGeom prst="rect">
            <a:avLst/>
          </a:prstGeom>
          <a:ln>
            <a:solidFill>
              <a:schemeClr val="tx1"/>
            </a:solidFill>
          </a:ln>
        </p:spPr>
      </p:pic>
      <p:pic>
        <p:nvPicPr>
          <p:cNvPr id="27" name="Picture 26">
            <a:extLst>
              <a:ext uri="{FF2B5EF4-FFF2-40B4-BE49-F238E27FC236}">
                <a16:creationId xmlns:a16="http://schemas.microsoft.com/office/drawing/2014/main" id="{061DC2F0-0D5F-F626-FB5D-4CD69E45865E}"/>
              </a:ext>
            </a:extLst>
          </p:cNvPr>
          <p:cNvPicPr>
            <a:picLocks noChangeAspect="1"/>
          </p:cNvPicPr>
          <p:nvPr/>
        </p:nvPicPr>
        <p:blipFill>
          <a:blip r:embed="rId4"/>
          <a:stretch>
            <a:fillRect/>
          </a:stretch>
        </p:blipFill>
        <p:spPr>
          <a:xfrm>
            <a:off x="723900" y="4966369"/>
            <a:ext cx="3962400" cy="1459831"/>
          </a:xfrm>
          <a:prstGeom prst="rect">
            <a:avLst/>
          </a:prstGeom>
          <a:ln>
            <a:solidFill>
              <a:schemeClr val="tx1"/>
            </a:solidFill>
          </a:ln>
        </p:spPr>
      </p:pic>
      <p:pic>
        <p:nvPicPr>
          <p:cNvPr id="34" name="Picture 33">
            <a:extLst>
              <a:ext uri="{FF2B5EF4-FFF2-40B4-BE49-F238E27FC236}">
                <a16:creationId xmlns:a16="http://schemas.microsoft.com/office/drawing/2014/main" id="{96C7F783-B0AF-2DAB-2653-1905814B4488}"/>
              </a:ext>
            </a:extLst>
          </p:cNvPr>
          <p:cNvPicPr>
            <a:picLocks noChangeAspect="1"/>
          </p:cNvPicPr>
          <p:nvPr/>
        </p:nvPicPr>
        <p:blipFill>
          <a:blip r:embed="rId5"/>
          <a:stretch>
            <a:fillRect/>
          </a:stretch>
        </p:blipFill>
        <p:spPr>
          <a:xfrm>
            <a:off x="5105400" y="4809941"/>
            <a:ext cx="4863096" cy="1595238"/>
          </a:xfrm>
          <a:prstGeom prst="rect">
            <a:avLst/>
          </a:prstGeom>
          <a:ln>
            <a:solidFill>
              <a:schemeClr val="tx1"/>
            </a:solidFill>
          </a:ln>
        </p:spPr>
      </p:pic>
      <p:sp>
        <p:nvSpPr>
          <p:cNvPr id="8" name="Rectangle 7">
            <a:extLst>
              <a:ext uri="{FF2B5EF4-FFF2-40B4-BE49-F238E27FC236}">
                <a16:creationId xmlns:a16="http://schemas.microsoft.com/office/drawing/2014/main" id="{77A8D443-07B2-2763-C631-CE73D056A857}"/>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15-25-0327-00-04ab</a:t>
            </a:r>
            <a:endParaRPr lang="en-US" altLang="en-US" sz="1400" b="1" dirty="0"/>
          </a:p>
        </p:txBody>
      </p:sp>
    </p:spTree>
    <p:extLst>
      <p:ext uri="{BB962C8B-B14F-4D97-AF65-F5344CB8AC3E}">
        <p14:creationId xmlns:p14="http://schemas.microsoft.com/office/powerpoint/2010/main" val="260214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F1CE5-6EAC-9B88-5D0E-D61C96738E82}"/>
              </a:ext>
            </a:extLst>
          </p:cNvPr>
          <p:cNvSpPr>
            <a:spLocks noGrp="1"/>
          </p:cNvSpPr>
          <p:nvPr>
            <p:ph idx="1"/>
          </p:nvPr>
        </p:nvSpPr>
        <p:spPr>
          <a:xfrm>
            <a:off x="914400" y="1295400"/>
            <a:ext cx="10363200" cy="426159"/>
          </a:xfrm>
        </p:spPr>
        <p:txBody>
          <a:bodyPr/>
          <a:lstStyle/>
          <a:p>
            <a:r>
              <a:rPr lang="en-US" sz="1800" dirty="0"/>
              <a:t>Start time of NB packet</a:t>
            </a:r>
          </a:p>
        </p:txBody>
      </p:sp>
      <p:sp>
        <p:nvSpPr>
          <p:cNvPr id="4" name="Date Placeholder 3">
            <a:extLst>
              <a:ext uri="{FF2B5EF4-FFF2-40B4-BE49-F238E27FC236}">
                <a16:creationId xmlns:a16="http://schemas.microsoft.com/office/drawing/2014/main" id="{C75C0955-A0AC-8AEE-634B-A85BE8419723}"/>
              </a:ext>
            </a:extLst>
          </p:cNvPr>
          <p:cNvSpPr>
            <a:spLocks noGrp="1"/>
          </p:cNvSpPr>
          <p:nvPr>
            <p:ph type="dt" sz="half" idx="10"/>
          </p:nvPr>
        </p:nvSpPr>
        <p:spPr/>
        <p:txBody>
          <a:bodyPr/>
          <a:lstStyle/>
          <a:p>
            <a:r>
              <a:rPr lang="en-US" altLang="en-US" dirty="0"/>
              <a:t>July 2025</a:t>
            </a:r>
          </a:p>
        </p:txBody>
      </p:sp>
      <p:sp>
        <p:nvSpPr>
          <p:cNvPr id="5" name="Footer Placeholder 4">
            <a:extLst>
              <a:ext uri="{FF2B5EF4-FFF2-40B4-BE49-F238E27FC236}">
                <a16:creationId xmlns:a16="http://schemas.microsoft.com/office/drawing/2014/main" id="{AC84A9F7-A49F-BA5B-AE9F-0A97DE75C536}"/>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2C17A701-D83D-B309-5A58-E4DD59B738BB}"/>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a:t>
            </a:fld>
            <a:endParaRPr lang="en-US" altLang="en-US"/>
          </a:p>
        </p:txBody>
      </p:sp>
      <p:sp>
        <p:nvSpPr>
          <p:cNvPr id="7" name="Title 1">
            <a:extLst>
              <a:ext uri="{FF2B5EF4-FFF2-40B4-BE49-F238E27FC236}">
                <a16:creationId xmlns:a16="http://schemas.microsoft.com/office/drawing/2014/main" id="{D9580F4B-85E2-EFE5-1E39-37E43298B674}"/>
              </a:ext>
            </a:extLst>
          </p:cNvPr>
          <p:cNvSpPr>
            <a:spLocks noGrp="1"/>
          </p:cNvSpPr>
          <p:nvPr>
            <p:ph type="title"/>
          </p:nvPr>
        </p:nvSpPr>
        <p:spPr>
          <a:xfrm>
            <a:off x="914400" y="602594"/>
            <a:ext cx="10363200" cy="509365"/>
          </a:xfrm>
        </p:spPr>
        <p:txBody>
          <a:bodyPr/>
          <a:lstStyle/>
          <a:p>
            <a:r>
              <a:rPr lang="en-US" dirty="0"/>
              <a:t>More on Start of NB Packet</a:t>
            </a:r>
          </a:p>
        </p:txBody>
      </p:sp>
      <p:grpSp>
        <p:nvGrpSpPr>
          <p:cNvPr id="85" name="Group 84">
            <a:extLst>
              <a:ext uri="{FF2B5EF4-FFF2-40B4-BE49-F238E27FC236}">
                <a16:creationId xmlns:a16="http://schemas.microsoft.com/office/drawing/2014/main" id="{8CA8652E-2790-7374-B1F8-BE2935407D0C}"/>
              </a:ext>
            </a:extLst>
          </p:cNvPr>
          <p:cNvGrpSpPr/>
          <p:nvPr/>
        </p:nvGrpSpPr>
        <p:grpSpPr>
          <a:xfrm>
            <a:off x="1130707" y="2286000"/>
            <a:ext cx="9438970" cy="3200400"/>
            <a:chOff x="1130707" y="2286000"/>
            <a:chExt cx="9438970" cy="3200400"/>
          </a:xfrm>
        </p:grpSpPr>
        <p:cxnSp>
          <p:nvCxnSpPr>
            <p:cNvPr id="11" name="Straight Connector 10">
              <a:extLst>
                <a:ext uri="{FF2B5EF4-FFF2-40B4-BE49-F238E27FC236}">
                  <a16:creationId xmlns:a16="http://schemas.microsoft.com/office/drawing/2014/main" id="{4E5F5208-90C9-A2C2-F48A-CE60FA27C6AD}"/>
                </a:ext>
              </a:extLst>
            </p:cNvPr>
            <p:cNvCxnSpPr/>
            <p:nvPr/>
          </p:nvCxnSpPr>
          <p:spPr bwMode="auto">
            <a:xfrm flipV="1">
              <a:off x="1130707"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1243D6A3-6FB6-9D96-1E99-637281590592}"/>
                </a:ext>
              </a:extLst>
            </p:cNvPr>
            <p:cNvCxnSpPr/>
            <p:nvPr/>
          </p:nvCxnSpPr>
          <p:spPr bwMode="auto">
            <a:xfrm flipV="1">
              <a:off x="1720642"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8423BCE2-5335-5C23-CC3A-FB3E4E115039}"/>
                </a:ext>
              </a:extLst>
            </p:cNvPr>
            <p:cNvCxnSpPr/>
            <p:nvPr/>
          </p:nvCxnSpPr>
          <p:spPr bwMode="auto">
            <a:xfrm flipV="1">
              <a:off x="2310578"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23503324-57A9-4FE6-A00A-58A9E2DA1B2E}"/>
                </a:ext>
              </a:extLst>
            </p:cNvPr>
            <p:cNvCxnSpPr/>
            <p:nvPr/>
          </p:nvCxnSpPr>
          <p:spPr bwMode="auto">
            <a:xfrm flipV="1">
              <a:off x="2900514"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77B3F3F5-ED02-C084-24A6-C167F24B88BE}"/>
                </a:ext>
              </a:extLst>
            </p:cNvPr>
            <p:cNvCxnSpPr/>
            <p:nvPr/>
          </p:nvCxnSpPr>
          <p:spPr bwMode="auto">
            <a:xfrm flipV="1">
              <a:off x="3490449"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8BD30711-0CE8-92BF-1D47-0A6509ED874A}"/>
                </a:ext>
              </a:extLst>
            </p:cNvPr>
            <p:cNvCxnSpPr/>
            <p:nvPr/>
          </p:nvCxnSpPr>
          <p:spPr bwMode="auto">
            <a:xfrm flipV="1">
              <a:off x="4080385"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1D50E4AE-2BB7-6B03-5739-B94AE630B663}"/>
                </a:ext>
              </a:extLst>
            </p:cNvPr>
            <p:cNvCxnSpPr/>
            <p:nvPr/>
          </p:nvCxnSpPr>
          <p:spPr bwMode="auto">
            <a:xfrm flipV="1">
              <a:off x="4670321"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B83F16D-F3B8-A0BD-4BF6-1B32C33C6AEE}"/>
                </a:ext>
              </a:extLst>
            </p:cNvPr>
            <p:cNvCxnSpPr/>
            <p:nvPr/>
          </p:nvCxnSpPr>
          <p:spPr bwMode="auto">
            <a:xfrm flipV="1">
              <a:off x="5260256"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5F483979-2FC0-FEF0-8334-FF2F2554BB9E}"/>
                </a:ext>
              </a:extLst>
            </p:cNvPr>
            <p:cNvCxnSpPr/>
            <p:nvPr/>
          </p:nvCxnSpPr>
          <p:spPr bwMode="auto">
            <a:xfrm flipV="1">
              <a:off x="5850192"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9F32D4A7-1F13-B588-6FDA-D928CF5B0E00}"/>
                </a:ext>
              </a:extLst>
            </p:cNvPr>
            <p:cNvCxnSpPr/>
            <p:nvPr/>
          </p:nvCxnSpPr>
          <p:spPr bwMode="auto">
            <a:xfrm flipV="1">
              <a:off x="6440128"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2FA0AAFD-E9A1-7931-6F87-A381D46041C1}"/>
                </a:ext>
              </a:extLst>
            </p:cNvPr>
            <p:cNvCxnSpPr/>
            <p:nvPr/>
          </p:nvCxnSpPr>
          <p:spPr bwMode="auto">
            <a:xfrm flipV="1">
              <a:off x="7030063"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872F7D48-013F-B8AB-7713-6C765B990C07}"/>
                </a:ext>
              </a:extLst>
            </p:cNvPr>
            <p:cNvCxnSpPr/>
            <p:nvPr/>
          </p:nvCxnSpPr>
          <p:spPr bwMode="auto">
            <a:xfrm flipV="1">
              <a:off x="7619999"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56401C85-5037-93EA-E168-75703803CD98}"/>
                </a:ext>
              </a:extLst>
            </p:cNvPr>
            <p:cNvCxnSpPr/>
            <p:nvPr/>
          </p:nvCxnSpPr>
          <p:spPr bwMode="auto">
            <a:xfrm flipV="1">
              <a:off x="8209935"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4BBAA68F-1838-F28F-D7C2-B09B4D36E78D}"/>
                </a:ext>
              </a:extLst>
            </p:cNvPr>
            <p:cNvCxnSpPr/>
            <p:nvPr/>
          </p:nvCxnSpPr>
          <p:spPr bwMode="auto">
            <a:xfrm flipV="1">
              <a:off x="8799870"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B3910233-DB7E-757D-D252-036D5B334DC5}"/>
                </a:ext>
              </a:extLst>
            </p:cNvPr>
            <p:cNvCxnSpPr/>
            <p:nvPr/>
          </p:nvCxnSpPr>
          <p:spPr bwMode="auto">
            <a:xfrm flipV="1">
              <a:off x="9389806"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B906F04F-F149-98CE-4E1E-F08793F4E4A2}"/>
                </a:ext>
              </a:extLst>
            </p:cNvPr>
            <p:cNvCxnSpPr/>
            <p:nvPr/>
          </p:nvCxnSpPr>
          <p:spPr bwMode="auto">
            <a:xfrm flipV="1">
              <a:off x="9979742"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F66A564C-4057-1D27-D407-34B83DBDE92F}"/>
                </a:ext>
              </a:extLst>
            </p:cNvPr>
            <p:cNvCxnSpPr/>
            <p:nvPr/>
          </p:nvCxnSpPr>
          <p:spPr bwMode="auto">
            <a:xfrm flipV="1">
              <a:off x="10569677"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35">
            <a:extLst>
              <a:ext uri="{FF2B5EF4-FFF2-40B4-BE49-F238E27FC236}">
                <a16:creationId xmlns:a16="http://schemas.microsoft.com/office/drawing/2014/main" id="{9A293E77-E34D-1F7C-4A7F-9530B9F4DA9B}"/>
              </a:ext>
            </a:extLst>
          </p:cNvPr>
          <p:cNvSpPr txBox="1"/>
          <p:nvPr/>
        </p:nvSpPr>
        <p:spPr>
          <a:xfrm>
            <a:off x="246525" y="3048000"/>
            <a:ext cx="646331" cy="276999"/>
          </a:xfrm>
          <a:prstGeom prst="rect">
            <a:avLst/>
          </a:prstGeom>
          <a:noFill/>
        </p:spPr>
        <p:txBody>
          <a:bodyPr wrap="none" rtlCol="0">
            <a:spAutoFit/>
          </a:bodyPr>
          <a:lstStyle/>
          <a:p>
            <a:r>
              <a:rPr lang="en-US" dirty="0"/>
              <a:t>I-Phase</a:t>
            </a:r>
          </a:p>
        </p:txBody>
      </p:sp>
      <p:sp>
        <p:nvSpPr>
          <p:cNvPr id="37" name="TextBox 36">
            <a:extLst>
              <a:ext uri="{FF2B5EF4-FFF2-40B4-BE49-F238E27FC236}">
                <a16:creationId xmlns:a16="http://schemas.microsoft.com/office/drawing/2014/main" id="{BEA7456A-D027-210F-7E0A-35446392D881}"/>
              </a:ext>
            </a:extLst>
          </p:cNvPr>
          <p:cNvSpPr txBox="1"/>
          <p:nvPr/>
        </p:nvSpPr>
        <p:spPr>
          <a:xfrm>
            <a:off x="228600" y="4495800"/>
            <a:ext cx="705642" cy="276999"/>
          </a:xfrm>
          <a:prstGeom prst="rect">
            <a:avLst/>
          </a:prstGeom>
          <a:noFill/>
        </p:spPr>
        <p:txBody>
          <a:bodyPr wrap="none" rtlCol="0">
            <a:spAutoFit/>
          </a:bodyPr>
          <a:lstStyle/>
          <a:p>
            <a:r>
              <a:rPr lang="en-US" dirty="0"/>
              <a:t>Q-Phase</a:t>
            </a:r>
          </a:p>
        </p:txBody>
      </p:sp>
      <p:cxnSp>
        <p:nvCxnSpPr>
          <p:cNvPr id="39" name="Straight Arrow Connector 38">
            <a:extLst>
              <a:ext uri="{FF2B5EF4-FFF2-40B4-BE49-F238E27FC236}">
                <a16:creationId xmlns:a16="http://schemas.microsoft.com/office/drawing/2014/main" id="{2EDCF736-7807-C6A2-945A-29C4C7E831C8}"/>
              </a:ext>
            </a:extLst>
          </p:cNvPr>
          <p:cNvCxnSpPr/>
          <p:nvPr/>
        </p:nvCxnSpPr>
        <p:spPr bwMode="auto">
          <a:xfrm>
            <a:off x="1130707" y="5181600"/>
            <a:ext cx="589935"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A830D8CA-6FAF-EDE9-7B2E-D05C93D56889}"/>
              </a:ext>
            </a:extLst>
          </p:cNvPr>
          <p:cNvSpPr txBox="1"/>
          <p:nvPr/>
        </p:nvSpPr>
        <p:spPr>
          <a:xfrm>
            <a:off x="1071267" y="5178722"/>
            <a:ext cx="752578" cy="276999"/>
          </a:xfrm>
          <a:prstGeom prst="rect">
            <a:avLst/>
          </a:prstGeom>
          <a:noFill/>
        </p:spPr>
        <p:txBody>
          <a:bodyPr wrap="none" rtlCol="0">
            <a:spAutoFit/>
          </a:bodyPr>
          <a:lstStyle/>
          <a:p>
            <a:r>
              <a:rPr lang="en-US" dirty="0"/>
              <a:t>Tc=0.5us</a:t>
            </a:r>
          </a:p>
        </p:txBody>
      </p:sp>
      <p:sp>
        <p:nvSpPr>
          <p:cNvPr id="42" name="Arc 41">
            <a:extLst>
              <a:ext uri="{FF2B5EF4-FFF2-40B4-BE49-F238E27FC236}">
                <a16:creationId xmlns:a16="http://schemas.microsoft.com/office/drawing/2014/main" id="{8F870DEF-40B8-F373-F097-F57F432CEA31}"/>
              </a:ext>
            </a:extLst>
          </p:cNvPr>
          <p:cNvSpPr/>
          <p:nvPr/>
        </p:nvSpPr>
        <p:spPr bwMode="auto">
          <a:xfrm>
            <a:off x="1130707" y="2591474"/>
            <a:ext cx="1179867" cy="1219190"/>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4" name="Arc 43">
            <a:extLst>
              <a:ext uri="{FF2B5EF4-FFF2-40B4-BE49-F238E27FC236}">
                <a16:creationId xmlns:a16="http://schemas.microsoft.com/office/drawing/2014/main" id="{52F83BA1-FAA4-ACBC-6A94-CD33F6E445DB}"/>
              </a:ext>
            </a:extLst>
          </p:cNvPr>
          <p:cNvSpPr/>
          <p:nvPr/>
        </p:nvSpPr>
        <p:spPr bwMode="auto">
          <a:xfrm>
            <a:off x="2310582" y="2591474"/>
            <a:ext cx="1179867" cy="1219190"/>
          </a:xfrm>
          <a:prstGeom prst="arc">
            <a:avLst>
              <a:gd name="adj1" fmla="val 5630"/>
              <a:gd name="adj2" fmla="val 10691592"/>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5" name="Arc 44">
            <a:extLst>
              <a:ext uri="{FF2B5EF4-FFF2-40B4-BE49-F238E27FC236}">
                <a16:creationId xmlns:a16="http://schemas.microsoft.com/office/drawing/2014/main" id="{CD4FBA52-D3D5-0FEA-B516-48E3B96B0DE0}"/>
              </a:ext>
            </a:extLst>
          </p:cNvPr>
          <p:cNvSpPr/>
          <p:nvPr/>
        </p:nvSpPr>
        <p:spPr bwMode="auto">
          <a:xfrm>
            <a:off x="3490556" y="2600343"/>
            <a:ext cx="1179867" cy="1219190"/>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6" name="Arc 45">
            <a:extLst>
              <a:ext uri="{FF2B5EF4-FFF2-40B4-BE49-F238E27FC236}">
                <a16:creationId xmlns:a16="http://schemas.microsoft.com/office/drawing/2014/main" id="{4BE27323-F472-710D-3E40-EBF40988DEB1}"/>
              </a:ext>
            </a:extLst>
          </p:cNvPr>
          <p:cNvSpPr/>
          <p:nvPr/>
        </p:nvSpPr>
        <p:spPr bwMode="auto">
          <a:xfrm>
            <a:off x="4670431" y="2600343"/>
            <a:ext cx="1179867" cy="1219190"/>
          </a:xfrm>
          <a:prstGeom prst="arc">
            <a:avLst>
              <a:gd name="adj1" fmla="val 21544263"/>
              <a:gd name="adj2" fmla="val 10816890"/>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7" name="Arc 46">
            <a:extLst>
              <a:ext uri="{FF2B5EF4-FFF2-40B4-BE49-F238E27FC236}">
                <a16:creationId xmlns:a16="http://schemas.microsoft.com/office/drawing/2014/main" id="{86716586-3B05-A7A8-D1DE-B95A59E91EDC}"/>
              </a:ext>
            </a:extLst>
          </p:cNvPr>
          <p:cNvSpPr/>
          <p:nvPr/>
        </p:nvSpPr>
        <p:spPr bwMode="auto">
          <a:xfrm>
            <a:off x="5850193" y="2600343"/>
            <a:ext cx="1179867" cy="1219190"/>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8" name="Arc 47">
            <a:extLst>
              <a:ext uri="{FF2B5EF4-FFF2-40B4-BE49-F238E27FC236}">
                <a16:creationId xmlns:a16="http://schemas.microsoft.com/office/drawing/2014/main" id="{0C02715F-C90F-75DC-0AEB-4C716CCFBEA8}"/>
              </a:ext>
            </a:extLst>
          </p:cNvPr>
          <p:cNvSpPr/>
          <p:nvPr/>
        </p:nvSpPr>
        <p:spPr bwMode="auto">
          <a:xfrm>
            <a:off x="7030068" y="2600343"/>
            <a:ext cx="1179867" cy="1219190"/>
          </a:xfrm>
          <a:prstGeom prst="arc">
            <a:avLst>
              <a:gd name="adj1" fmla="val 21549399"/>
              <a:gd name="adj2" fmla="val 10813044"/>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9" name="Arc 48">
            <a:extLst>
              <a:ext uri="{FF2B5EF4-FFF2-40B4-BE49-F238E27FC236}">
                <a16:creationId xmlns:a16="http://schemas.microsoft.com/office/drawing/2014/main" id="{64A1CC9C-E423-2558-494D-5000B7F51080}"/>
              </a:ext>
            </a:extLst>
          </p:cNvPr>
          <p:cNvSpPr/>
          <p:nvPr/>
        </p:nvSpPr>
        <p:spPr bwMode="auto">
          <a:xfrm>
            <a:off x="8218697" y="2590800"/>
            <a:ext cx="1179867" cy="1219190"/>
          </a:xfrm>
          <a:prstGeom prst="arc">
            <a:avLst>
              <a:gd name="adj1" fmla="val 2072"/>
              <a:gd name="adj2" fmla="val 10788845"/>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0" name="Arc 49">
            <a:extLst>
              <a:ext uri="{FF2B5EF4-FFF2-40B4-BE49-F238E27FC236}">
                <a16:creationId xmlns:a16="http://schemas.microsoft.com/office/drawing/2014/main" id="{31A2AB88-D9E9-7CCF-AF34-B4D943B70FD9}"/>
              </a:ext>
            </a:extLst>
          </p:cNvPr>
          <p:cNvSpPr/>
          <p:nvPr/>
        </p:nvSpPr>
        <p:spPr bwMode="auto">
          <a:xfrm>
            <a:off x="9398572" y="2590800"/>
            <a:ext cx="1179867" cy="1219190"/>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1" name="Arc 50">
            <a:extLst>
              <a:ext uri="{FF2B5EF4-FFF2-40B4-BE49-F238E27FC236}">
                <a16:creationId xmlns:a16="http://schemas.microsoft.com/office/drawing/2014/main" id="{3E47A531-3B51-8A90-DDFF-BB00A2B1E6A2}"/>
              </a:ext>
            </a:extLst>
          </p:cNvPr>
          <p:cNvSpPr/>
          <p:nvPr/>
        </p:nvSpPr>
        <p:spPr bwMode="auto">
          <a:xfrm>
            <a:off x="1720537" y="4039274"/>
            <a:ext cx="1179867" cy="1219190"/>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2" name="Arc 51">
            <a:extLst>
              <a:ext uri="{FF2B5EF4-FFF2-40B4-BE49-F238E27FC236}">
                <a16:creationId xmlns:a16="http://schemas.microsoft.com/office/drawing/2014/main" id="{2406FB50-F7EF-6508-FDC2-1A0629A984D1}"/>
              </a:ext>
            </a:extLst>
          </p:cNvPr>
          <p:cNvSpPr/>
          <p:nvPr/>
        </p:nvSpPr>
        <p:spPr bwMode="auto">
          <a:xfrm>
            <a:off x="2900412" y="4039274"/>
            <a:ext cx="1179867" cy="1219190"/>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3" name="Arc 52">
            <a:extLst>
              <a:ext uri="{FF2B5EF4-FFF2-40B4-BE49-F238E27FC236}">
                <a16:creationId xmlns:a16="http://schemas.microsoft.com/office/drawing/2014/main" id="{E14C889D-DE1A-E8D2-259D-6065C3AEC559}"/>
              </a:ext>
            </a:extLst>
          </p:cNvPr>
          <p:cNvSpPr/>
          <p:nvPr/>
        </p:nvSpPr>
        <p:spPr bwMode="auto">
          <a:xfrm>
            <a:off x="4080386" y="4048143"/>
            <a:ext cx="1179867" cy="1219190"/>
          </a:xfrm>
          <a:prstGeom prst="arc">
            <a:avLst>
              <a:gd name="adj1" fmla="val 21484093"/>
              <a:gd name="adj2" fmla="val 10830197"/>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4" name="Arc 53">
            <a:extLst>
              <a:ext uri="{FF2B5EF4-FFF2-40B4-BE49-F238E27FC236}">
                <a16:creationId xmlns:a16="http://schemas.microsoft.com/office/drawing/2014/main" id="{143B08DB-E257-2048-399F-E9B97386F68F}"/>
              </a:ext>
            </a:extLst>
          </p:cNvPr>
          <p:cNvSpPr/>
          <p:nvPr/>
        </p:nvSpPr>
        <p:spPr bwMode="auto">
          <a:xfrm>
            <a:off x="5260261" y="4048143"/>
            <a:ext cx="1179867" cy="1219190"/>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5" name="Arc 54">
            <a:extLst>
              <a:ext uri="{FF2B5EF4-FFF2-40B4-BE49-F238E27FC236}">
                <a16:creationId xmlns:a16="http://schemas.microsoft.com/office/drawing/2014/main" id="{83D7CA8E-621E-BCCD-52FF-588A9AE5D004}"/>
              </a:ext>
            </a:extLst>
          </p:cNvPr>
          <p:cNvSpPr/>
          <p:nvPr/>
        </p:nvSpPr>
        <p:spPr bwMode="auto">
          <a:xfrm>
            <a:off x="6440023" y="4048143"/>
            <a:ext cx="1179867" cy="1219190"/>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6" name="Arc 55">
            <a:extLst>
              <a:ext uri="{FF2B5EF4-FFF2-40B4-BE49-F238E27FC236}">
                <a16:creationId xmlns:a16="http://schemas.microsoft.com/office/drawing/2014/main" id="{243EF14A-04B9-1292-F3EB-D158989F0408}"/>
              </a:ext>
            </a:extLst>
          </p:cNvPr>
          <p:cNvSpPr/>
          <p:nvPr/>
        </p:nvSpPr>
        <p:spPr bwMode="auto">
          <a:xfrm>
            <a:off x="7619898" y="4048143"/>
            <a:ext cx="1179867" cy="1219190"/>
          </a:xfrm>
          <a:prstGeom prst="arc">
            <a:avLst>
              <a:gd name="adj1" fmla="val 21496686"/>
              <a:gd name="adj2" fmla="val 10830535"/>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7" name="Arc 56">
            <a:extLst>
              <a:ext uri="{FF2B5EF4-FFF2-40B4-BE49-F238E27FC236}">
                <a16:creationId xmlns:a16="http://schemas.microsoft.com/office/drawing/2014/main" id="{DBA5BB18-8BCF-63C2-825C-7341EAF37C93}"/>
              </a:ext>
            </a:extLst>
          </p:cNvPr>
          <p:cNvSpPr/>
          <p:nvPr/>
        </p:nvSpPr>
        <p:spPr bwMode="auto">
          <a:xfrm>
            <a:off x="8808527" y="4038600"/>
            <a:ext cx="1179867" cy="1219190"/>
          </a:xfrm>
          <a:prstGeom prst="arc">
            <a:avLst>
              <a:gd name="adj1" fmla="val 2227"/>
              <a:gd name="adj2" fmla="val 10842276"/>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58" name="Arc 57">
            <a:extLst>
              <a:ext uri="{FF2B5EF4-FFF2-40B4-BE49-F238E27FC236}">
                <a16:creationId xmlns:a16="http://schemas.microsoft.com/office/drawing/2014/main" id="{30A02E94-EA77-7AE1-59D0-74FE0BF2541E}"/>
              </a:ext>
            </a:extLst>
          </p:cNvPr>
          <p:cNvSpPr/>
          <p:nvPr/>
        </p:nvSpPr>
        <p:spPr bwMode="auto">
          <a:xfrm>
            <a:off x="9988402" y="4038600"/>
            <a:ext cx="1179867" cy="1219190"/>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10" name="Straight Connector 9">
            <a:extLst>
              <a:ext uri="{FF2B5EF4-FFF2-40B4-BE49-F238E27FC236}">
                <a16:creationId xmlns:a16="http://schemas.microsoft.com/office/drawing/2014/main" id="{D9D1F4A7-F3D8-92C2-CE21-1A75F241427F}"/>
              </a:ext>
            </a:extLst>
          </p:cNvPr>
          <p:cNvCxnSpPr/>
          <p:nvPr/>
        </p:nvCxnSpPr>
        <p:spPr bwMode="auto">
          <a:xfrm>
            <a:off x="914400" y="4648200"/>
            <a:ext cx="10363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9E0A1A7F-3F32-99E2-8D32-02F6094F9F24}"/>
              </a:ext>
            </a:extLst>
          </p:cNvPr>
          <p:cNvCxnSpPr/>
          <p:nvPr/>
        </p:nvCxnSpPr>
        <p:spPr bwMode="auto">
          <a:xfrm>
            <a:off x="914400" y="3209938"/>
            <a:ext cx="10363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a16="http://schemas.microsoft.com/office/drawing/2014/main" id="{E5001E72-7C13-F8C9-177E-CB5F7D2ABC8C}"/>
              </a:ext>
            </a:extLst>
          </p:cNvPr>
          <p:cNvSpPr txBox="1"/>
          <p:nvPr/>
        </p:nvSpPr>
        <p:spPr>
          <a:xfrm>
            <a:off x="1594374" y="2771410"/>
            <a:ext cx="261610" cy="276999"/>
          </a:xfrm>
          <a:prstGeom prst="rect">
            <a:avLst/>
          </a:prstGeom>
          <a:noFill/>
        </p:spPr>
        <p:txBody>
          <a:bodyPr wrap="none" rtlCol="0">
            <a:spAutoFit/>
          </a:bodyPr>
          <a:lstStyle/>
          <a:p>
            <a:r>
              <a:rPr lang="en-US" dirty="0"/>
              <a:t>1</a:t>
            </a:r>
          </a:p>
        </p:txBody>
      </p:sp>
      <p:sp>
        <p:nvSpPr>
          <p:cNvPr id="62" name="TextBox 61">
            <a:extLst>
              <a:ext uri="{FF2B5EF4-FFF2-40B4-BE49-F238E27FC236}">
                <a16:creationId xmlns:a16="http://schemas.microsoft.com/office/drawing/2014/main" id="{EC3BB4D2-CBC2-DF92-C320-1968246067F7}"/>
              </a:ext>
            </a:extLst>
          </p:cNvPr>
          <p:cNvSpPr txBox="1"/>
          <p:nvPr/>
        </p:nvSpPr>
        <p:spPr>
          <a:xfrm>
            <a:off x="2791288" y="3351707"/>
            <a:ext cx="261610" cy="276999"/>
          </a:xfrm>
          <a:prstGeom prst="rect">
            <a:avLst/>
          </a:prstGeom>
          <a:noFill/>
        </p:spPr>
        <p:txBody>
          <a:bodyPr wrap="none" rtlCol="0">
            <a:spAutoFit/>
          </a:bodyPr>
          <a:lstStyle/>
          <a:p>
            <a:r>
              <a:rPr lang="en-US" dirty="0"/>
              <a:t>0</a:t>
            </a:r>
          </a:p>
        </p:txBody>
      </p:sp>
      <p:sp>
        <p:nvSpPr>
          <p:cNvPr id="63" name="TextBox 62">
            <a:extLst>
              <a:ext uri="{FF2B5EF4-FFF2-40B4-BE49-F238E27FC236}">
                <a16:creationId xmlns:a16="http://schemas.microsoft.com/office/drawing/2014/main" id="{AABC2C6D-61E8-9AFD-9025-69D2176ACDB8}"/>
              </a:ext>
            </a:extLst>
          </p:cNvPr>
          <p:cNvSpPr txBox="1"/>
          <p:nvPr/>
        </p:nvSpPr>
        <p:spPr>
          <a:xfrm>
            <a:off x="3963737" y="2795947"/>
            <a:ext cx="261610" cy="276999"/>
          </a:xfrm>
          <a:prstGeom prst="rect">
            <a:avLst/>
          </a:prstGeom>
          <a:noFill/>
        </p:spPr>
        <p:txBody>
          <a:bodyPr wrap="none" rtlCol="0">
            <a:spAutoFit/>
          </a:bodyPr>
          <a:lstStyle/>
          <a:p>
            <a:r>
              <a:rPr lang="en-US" dirty="0"/>
              <a:t>1</a:t>
            </a:r>
          </a:p>
        </p:txBody>
      </p:sp>
      <p:sp>
        <p:nvSpPr>
          <p:cNvPr id="64" name="TextBox 63">
            <a:extLst>
              <a:ext uri="{FF2B5EF4-FFF2-40B4-BE49-F238E27FC236}">
                <a16:creationId xmlns:a16="http://schemas.microsoft.com/office/drawing/2014/main" id="{92D99F9E-E41E-B60A-4281-BF127967BA98}"/>
              </a:ext>
            </a:extLst>
          </p:cNvPr>
          <p:cNvSpPr txBox="1"/>
          <p:nvPr/>
        </p:nvSpPr>
        <p:spPr>
          <a:xfrm>
            <a:off x="5160651" y="3376244"/>
            <a:ext cx="261610" cy="276999"/>
          </a:xfrm>
          <a:prstGeom prst="rect">
            <a:avLst/>
          </a:prstGeom>
          <a:noFill/>
        </p:spPr>
        <p:txBody>
          <a:bodyPr wrap="none" rtlCol="0">
            <a:spAutoFit/>
          </a:bodyPr>
          <a:lstStyle/>
          <a:p>
            <a:r>
              <a:rPr lang="en-US" dirty="0"/>
              <a:t>0</a:t>
            </a:r>
          </a:p>
        </p:txBody>
      </p:sp>
      <p:sp>
        <p:nvSpPr>
          <p:cNvPr id="65" name="TextBox 64">
            <a:extLst>
              <a:ext uri="{FF2B5EF4-FFF2-40B4-BE49-F238E27FC236}">
                <a16:creationId xmlns:a16="http://schemas.microsoft.com/office/drawing/2014/main" id="{5EADA713-C2A1-ADE4-BDEF-F3F0A540D773}"/>
              </a:ext>
            </a:extLst>
          </p:cNvPr>
          <p:cNvSpPr txBox="1"/>
          <p:nvPr/>
        </p:nvSpPr>
        <p:spPr>
          <a:xfrm>
            <a:off x="6324334" y="2784741"/>
            <a:ext cx="261610" cy="276999"/>
          </a:xfrm>
          <a:prstGeom prst="rect">
            <a:avLst/>
          </a:prstGeom>
          <a:noFill/>
        </p:spPr>
        <p:txBody>
          <a:bodyPr wrap="none" rtlCol="0">
            <a:spAutoFit/>
          </a:bodyPr>
          <a:lstStyle/>
          <a:p>
            <a:r>
              <a:rPr lang="en-US" dirty="0"/>
              <a:t>1</a:t>
            </a:r>
          </a:p>
        </p:txBody>
      </p:sp>
      <p:sp>
        <p:nvSpPr>
          <p:cNvPr id="66" name="TextBox 65">
            <a:extLst>
              <a:ext uri="{FF2B5EF4-FFF2-40B4-BE49-F238E27FC236}">
                <a16:creationId xmlns:a16="http://schemas.microsoft.com/office/drawing/2014/main" id="{4C55CBA8-04DF-40A7-147F-6E1F2B3D4737}"/>
              </a:ext>
            </a:extLst>
          </p:cNvPr>
          <p:cNvSpPr txBox="1"/>
          <p:nvPr/>
        </p:nvSpPr>
        <p:spPr>
          <a:xfrm>
            <a:off x="7521248" y="3365038"/>
            <a:ext cx="261610" cy="276999"/>
          </a:xfrm>
          <a:prstGeom prst="rect">
            <a:avLst/>
          </a:prstGeom>
          <a:noFill/>
        </p:spPr>
        <p:txBody>
          <a:bodyPr wrap="none" rtlCol="0">
            <a:spAutoFit/>
          </a:bodyPr>
          <a:lstStyle/>
          <a:p>
            <a:r>
              <a:rPr lang="en-US" dirty="0"/>
              <a:t>0</a:t>
            </a:r>
          </a:p>
        </p:txBody>
      </p:sp>
      <p:sp>
        <p:nvSpPr>
          <p:cNvPr id="69" name="TextBox 68">
            <a:extLst>
              <a:ext uri="{FF2B5EF4-FFF2-40B4-BE49-F238E27FC236}">
                <a16:creationId xmlns:a16="http://schemas.microsoft.com/office/drawing/2014/main" id="{DA617EE8-C32D-7F8A-297F-343C1EC6B3D6}"/>
              </a:ext>
            </a:extLst>
          </p:cNvPr>
          <p:cNvSpPr txBox="1"/>
          <p:nvPr/>
        </p:nvSpPr>
        <p:spPr>
          <a:xfrm>
            <a:off x="8702424" y="3381005"/>
            <a:ext cx="261610" cy="276999"/>
          </a:xfrm>
          <a:prstGeom prst="rect">
            <a:avLst/>
          </a:prstGeom>
          <a:noFill/>
        </p:spPr>
        <p:txBody>
          <a:bodyPr wrap="none" rtlCol="0">
            <a:spAutoFit/>
          </a:bodyPr>
          <a:lstStyle/>
          <a:p>
            <a:r>
              <a:rPr lang="en-US" dirty="0"/>
              <a:t>0</a:t>
            </a:r>
          </a:p>
        </p:txBody>
      </p:sp>
      <p:sp>
        <p:nvSpPr>
          <p:cNvPr id="70" name="TextBox 69">
            <a:extLst>
              <a:ext uri="{FF2B5EF4-FFF2-40B4-BE49-F238E27FC236}">
                <a16:creationId xmlns:a16="http://schemas.microsoft.com/office/drawing/2014/main" id="{14B4A936-E2C9-F060-8FE3-EDFBC1B95B77}"/>
              </a:ext>
            </a:extLst>
          </p:cNvPr>
          <p:cNvSpPr txBox="1"/>
          <p:nvPr/>
        </p:nvSpPr>
        <p:spPr>
          <a:xfrm>
            <a:off x="9882295" y="2773425"/>
            <a:ext cx="261610" cy="276999"/>
          </a:xfrm>
          <a:prstGeom prst="rect">
            <a:avLst/>
          </a:prstGeom>
          <a:noFill/>
        </p:spPr>
        <p:txBody>
          <a:bodyPr wrap="none" rtlCol="0">
            <a:spAutoFit/>
          </a:bodyPr>
          <a:lstStyle/>
          <a:p>
            <a:r>
              <a:rPr lang="en-US" dirty="0"/>
              <a:t>1</a:t>
            </a:r>
          </a:p>
        </p:txBody>
      </p:sp>
      <p:sp>
        <p:nvSpPr>
          <p:cNvPr id="71" name="TextBox 70">
            <a:extLst>
              <a:ext uri="{FF2B5EF4-FFF2-40B4-BE49-F238E27FC236}">
                <a16:creationId xmlns:a16="http://schemas.microsoft.com/office/drawing/2014/main" id="{EEB86421-647B-35EC-E05B-C3B98FBE44A3}"/>
              </a:ext>
            </a:extLst>
          </p:cNvPr>
          <p:cNvSpPr txBox="1"/>
          <p:nvPr/>
        </p:nvSpPr>
        <p:spPr>
          <a:xfrm>
            <a:off x="2197306" y="4251732"/>
            <a:ext cx="261610" cy="276999"/>
          </a:xfrm>
          <a:prstGeom prst="rect">
            <a:avLst/>
          </a:prstGeom>
          <a:noFill/>
        </p:spPr>
        <p:txBody>
          <a:bodyPr wrap="none" rtlCol="0">
            <a:spAutoFit/>
          </a:bodyPr>
          <a:lstStyle/>
          <a:p>
            <a:r>
              <a:rPr lang="en-US" dirty="0"/>
              <a:t>1</a:t>
            </a:r>
          </a:p>
        </p:txBody>
      </p:sp>
      <p:sp>
        <p:nvSpPr>
          <p:cNvPr id="72" name="TextBox 71">
            <a:extLst>
              <a:ext uri="{FF2B5EF4-FFF2-40B4-BE49-F238E27FC236}">
                <a16:creationId xmlns:a16="http://schemas.microsoft.com/office/drawing/2014/main" id="{BE0D9B2A-7DBC-1C51-53A8-3E52832431EB}"/>
              </a:ext>
            </a:extLst>
          </p:cNvPr>
          <p:cNvSpPr txBox="1"/>
          <p:nvPr/>
        </p:nvSpPr>
        <p:spPr>
          <a:xfrm>
            <a:off x="3377067" y="4245474"/>
            <a:ext cx="261610" cy="276999"/>
          </a:xfrm>
          <a:prstGeom prst="rect">
            <a:avLst/>
          </a:prstGeom>
          <a:noFill/>
        </p:spPr>
        <p:txBody>
          <a:bodyPr wrap="none" rtlCol="0">
            <a:spAutoFit/>
          </a:bodyPr>
          <a:lstStyle/>
          <a:p>
            <a:r>
              <a:rPr lang="en-US" dirty="0"/>
              <a:t>1</a:t>
            </a:r>
          </a:p>
        </p:txBody>
      </p:sp>
      <p:sp>
        <p:nvSpPr>
          <p:cNvPr id="73" name="TextBox 72">
            <a:extLst>
              <a:ext uri="{FF2B5EF4-FFF2-40B4-BE49-F238E27FC236}">
                <a16:creationId xmlns:a16="http://schemas.microsoft.com/office/drawing/2014/main" id="{37FFAF82-5C29-BDD9-4F00-D73F9DDAC7B9}"/>
              </a:ext>
            </a:extLst>
          </p:cNvPr>
          <p:cNvSpPr txBox="1"/>
          <p:nvPr/>
        </p:nvSpPr>
        <p:spPr>
          <a:xfrm>
            <a:off x="4565456" y="4814496"/>
            <a:ext cx="261610" cy="276999"/>
          </a:xfrm>
          <a:prstGeom prst="rect">
            <a:avLst/>
          </a:prstGeom>
          <a:noFill/>
        </p:spPr>
        <p:txBody>
          <a:bodyPr wrap="none" rtlCol="0">
            <a:spAutoFit/>
          </a:bodyPr>
          <a:lstStyle/>
          <a:p>
            <a:r>
              <a:rPr lang="en-US" dirty="0"/>
              <a:t>0</a:t>
            </a:r>
          </a:p>
        </p:txBody>
      </p:sp>
      <p:sp>
        <p:nvSpPr>
          <p:cNvPr id="74" name="TextBox 73">
            <a:extLst>
              <a:ext uri="{FF2B5EF4-FFF2-40B4-BE49-F238E27FC236}">
                <a16:creationId xmlns:a16="http://schemas.microsoft.com/office/drawing/2014/main" id="{94B619F2-6577-F47D-BA02-819BF51B9F1C}"/>
              </a:ext>
            </a:extLst>
          </p:cNvPr>
          <p:cNvSpPr txBox="1"/>
          <p:nvPr/>
        </p:nvSpPr>
        <p:spPr>
          <a:xfrm>
            <a:off x="5738583" y="4251732"/>
            <a:ext cx="261610" cy="276999"/>
          </a:xfrm>
          <a:prstGeom prst="rect">
            <a:avLst/>
          </a:prstGeom>
          <a:noFill/>
        </p:spPr>
        <p:txBody>
          <a:bodyPr wrap="none" rtlCol="0">
            <a:spAutoFit/>
          </a:bodyPr>
          <a:lstStyle/>
          <a:p>
            <a:r>
              <a:rPr lang="en-US" dirty="0"/>
              <a:t>1</a:t>
            </a:r>
          </a:p>
        </p:txBody>
      </p:sp>
      <p:sp>
        <p:nvSpPr>
          <p:cNvPr id="75" name="TextBox 74">
            <a:extLst>
              <a:ext uri="{FF2B5EF4-FFF2-40B4-BE49-F238E27FC236}">
                <a16:creationId xmlns:a16="http://schemas.microsoft.com/office/drawing/2014/main" id="{A86AEC5D-B938-9D67-C6AE-20AE64132553}"/>
              </a:ext>
            </a:extLst>
          </p:cNvPr>
          <p:cNvSpPr txBox="1"/>
          <p:nvPr/>
        </p:nvSpPr>
        <p:spPr>
          <a:xfrm>
            <a:off x="6918344" y="4245474"/>
            <a:ext cx="261610" cy="276999"/>
          </a:xfrm>
          <a:prstGeom prst="rect">
            <a:avLst/>
          </a:prstGeom>
          <a:noFill/>
        </p:spPr>
        <p:txBody>
          <a:bodyPr wrap="none" rtlCol="0">
            <a:spAutoFit/>
          </a:bodyPr>
          <a:lstStyle/>
          <a:p>
            <a:r>
              <a:rPr lang="en-US" dirty="0"/>
              <a:t>1</a:t>
            </a:r>
          </a:p>
        </p:txBody>
      </p:sp>
      <p:sp>
        <p:nvSpPr>
          <p:cNvPr id="76" name="TextBox 75">
            <a:extLst>
              <a:ext uri="{FF2B5EF4-FFF2-40B4-BE49-F238E27FC236}">
                <a16:creationId xmlns:a16="http://schemas.microsoft.com/office/drawing/2014/main" id="{20DCCB44-88DE-6C9F-802B-E0DFF58CB750}"/>
              </a:ext>
            </a:extLst>
          </p:cNvPr>
          <p:cNvSpPr txBox="1"/>
          <p:nvPr/>
        </p:nvSpPr>
        <p:spPr>
          <a:xfrm>
            <a:off x="8106733" y="4814496"/>
            <a:ext cx="261610" cy="276999"/>
          </a:xfrm>
          <a:prstGeom prst="rect">
            <a:avLst/>
          </a:prstGeom>
          <a:noFill/>
        </p:spPr>
        <p:txBody>
          <a:bodyPr wrap="none" rtlCol="0">
            <a:spAutoFit/>
          </a:bodyPr>
          <a:lstStyle/>
          <a:p>
            <a:r>
              <a:rPr lang="en-US" dirty="0"/>
              <a:t>0</a:t>
            </a:r>
          </a:p>
        </p:txBody>
      </p:sp>
      <p:sp>
        <p:nvSpPr>
          <p:cNvPr id="77" name="TextBox 76">
            <a:extLst>
              <a:ext uri="{FF2B5EF4-FFF2-40B4-BE49-F238E27FC236}">
                <a16:creationId xmlns:a16="http://schemas.microsoft.com/office/drawing/2014/main" id="{4416EC70-FF0C-8E88-F72C-D4493D04D37C}"/>
              </a:ext>
            </a:extLst>
          </p:cNvPr>
          <p:cNvSpPr txBox="1"/>
          <p:nvPr/>
        </p:nvSpPr>
        <p:spPr>
          <a:xfrm>
            <a:off x="9286498" y="4814495"/>
            <a:ext cx="261610" cy="276999"/>
          </a:xfrm>
          <a:prstGeom prst="rect">
            <a:avLst/>
          </a:prstGeom>
          <a:noFill/>
        </p:spPr>
        <p:txBody>
          <a:bodyPr wrap="none" rtlCol="0">
            <a:spAutoFit/>
          </a:bodyPr>
          <a:lstStyle/>
          <a:p>
            <a:r>
              <a:rPr lang="en-US" dirty="0"/>
              <a:t>0</a:t>
            </a:r>
          </a:p>
        </p:txBody>
      </p:sp>
      <p:sp>
        <p:nvSpPr>
          <p:cNvPr id="78" name="TextBox 77">
            <a:extLst>
              <a:ext uri="{FF2B5EF4-FFF2-40B4-BE49-F238E27FC236}">
                <a16:creationId xmlns:a16="http://schemas.microsoft.com/office/drawing/2014/main" id="{3673C941-E878-6B81-4C6B-B4E2876F70B8}"/>
              </a:ext>
            </a:extLst>
          </p:cNvPr>
          <p:cNvSpPr txBox="1"/>
          <p:nvPr/>
        </p:nvSpPr>
        <p:spPr>
          <a:xfrm>
            <a:off x="10438759" y="4252121"/>
            <a:ext cx="261610" cy="276999"/>
          </a:xfrm>
          <a:prstGeom prst="rect">
            <a:avLst/>
          </a:prstGeom>
          <a:noFill/>
        </p:spPr>
        <p:txBody>
          <a:bodyPr wrap="none" rtlCol="0">
            <a:spAutoFit/>
          </a:bodyPr>
          <a:lstStyle/>
          <a:p>
            <a:r>
              <a:rPr lang="en-US" dirty="0"/>
              <a:t>1</a:t>
            </a:r>
          </a:p>
        </p:txBody>
      </p:sp>
      <p:cxnSp>
        <p:nvCxnSpPr>
          <p:cNvPr id="80" name="Straight Arrow Connector 79">
            <a:extLst>
              <a:ext uri="{FF2B5EF4-FFF2-40B4-BE49-F238E27FC236}">
                <a16:creationId xmlns:a16="http://schemas.microsoft.com/office/drawing/2014/main" id="{019FF56F-83E3-BFEA-1F77-D695C9AE73AA}"/>
              </a:ext>
            </a:extLst>
          </p:cNvPr>
          <p:cNvCxnSpPr/>
          <p:nvPr/>
        </p:nvCxnSpPr>
        <p:spPr bwMode="auto">
          <a:xfrm flipV="1">
            <a:off x="1130707" y="2133600"/>
            <a:ext cx="0" cy="1075043"/>
          </a:xfrm>
          <a:prstGeom prst="straightConnector1">
            <a:avLst/>
          </a:prstGeom>
          <a:solidFill>
            <a:schemeClr val="accent1"/>
          </a:solid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70D266AE-035B-AA9F-AA65-D71D1F534C6D}"/>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15-25-0327-00-04ab</a:t>
            </a:r>
            <a:endParaRPr lang="en-US" altLang="en-US" sz="1400" b="1" dirty="0"/>
          </a:p>
        </p:txBody>
      </p:sp>
    </p:spTree>
    <p:extLst>
      <p:ext uri="{BB962C8B-B14F-4D97-AF65-F5344CB8AC3E}">
        <p14:creationId xmlns:p14="http://schemas.microsoft.com/office/powerpoint/2010/main" val="208602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E0BBB-D73B-78E0-C140-FC444A0C8535}"/>
            </a:ext>
          </a:extLst>
        </p:cNvPr>
        <p:cNvGrpSpPr/>
        <p:nvPr/>
      </p:nvGrpSpPr>
      <p:grpSpPr>
        <a:xfrm>
          <a:off x="0" y="0"/>
          <a:ext cx="0" cy="0"/>
          <a:chOff x="0" y="0"/>
          <a:chExt cx="0" cy="0"/>
        </a:xfrm>
      </p:grpSpPr>
      <p:cxnSp>
        <p:nvCxnSpPr>
          <p:cNvPr id="142" name="Straight Connector 141">
            <a:extLst>
              <a:ext uri="{FF2B5EF4-FFF2-40B4-BE49-F238E27FC236}">
                <a16:creationId xmlns:a16="http://schemas.microsoft.com/office/drawing/2014/main" id="{E2E7673C-FD5E-6B9D-9FF8-61D694CF7A83}"/>
              </a:ext>
            </a:extLst>
          </p:cNvPr>
          <p:cNvCxnSpPr/>
          <p:nvPr/>
        </p:nvCxnSpPr>
        <p:spPr bwMode="auto">
          <a:xfrm flipV="1">
            <a:off x="595429" y="3493994"/>
            <a:ext cx="0" cy="2853639"/>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a:extLst>
              <a:ext uri="{FF2B5EF4-FFF2-40B4-BE49-F238E27FC236}">
                <a16:creationId xmlns:a16="http://schemas.microsoft.com/office/drawing/2014/main" id="{4A7EB59C-077A-DF8B-A99F-566345470FF1}"/>
              </a:ext>
            </a:extLst>
          </p:cNvPr>
          <p:cNvSpPr>
            <a:spLocks noGrp="1"/>
          </p:cNvSpPr>
          <p:nvPr>
            <p:ph idx="1"/>
          </p:nvPr>
        </p:nvSpPr>
        <p:spPr>
          <a:xfrm>
            <a:off x="914400" y="1295400"/>
            <a:ext cx="10363200" cy="426159"/>
          </a:xfrm>
        </p:spPr>
        <p:txBody>
          <a:bodyPr/>
          <a:lstStyle/>
          <a:p>
            <a:r>
              <a:rPr lang="en-US" sz="1800" dirty="0"/>
              <a:t>Time gap between NBA and MMS UWB</a:t>
            </a:r>
          </a:p>
        </p:txBody>
      </p:sp>
      <p:sp>
        <p:nvSpPr>
          <p:cNvPr id="4" name="Date Placeholder 3">
            <a:extLst>
              <a:ext uri="{FF2B5EF4-FFF2-40B4-BE49-F238E27FC236}">
                <a16:creationId xmlns:a16="http://schemas.microsoft.com/office/drawing/2014/main" id="{723765DF-626A-5E49-27A7-A0FD40CBEA51}"/>
              </a:ext>
            </a:extLst>
          </p:cNvPr>
          <p:cNvSpPr>
            <a:spLocks noGrp="1"/>
          </p:cNvSpPr>
          <p:nvPr>
            <p:ph type="dt" sz="half" idx="10"/>
          </p:nvPr>
        </p:nvSpPr>
        <p:spPr/>
        <p:txBody>
          <a:bodyPr/>
          <a:lstStyle/>
          <a:p>
            <a:r>
              <a:rPr lang="en-US" altLang="en-US" dirty="0"/>
              <a:t>July 2025</a:t>
            </a:r>
          </a:p>
        </p:txBody>
      </p:sp>
      <p:sp>
        <p:nvSpPr>
          <p:cNvPr id="5" name="Footer Placeholder 4">
            <a:extLst>
              <a:ext uri="{FF2B5EF4-FFF2-40B4-BE49-F238E27FC236}">
                <a16:creationId xmlns:a16="http://schemas.microsoft.com/office/drawing/2014/main" id="{D15D5733-D467-576F-8678-EFE9E8E9D8C0}"/>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03CD854A-D8FB-E06A-9B29-A453755B479A}"/>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4</a:t>
            </a:fld>
            <a:endParaRPr lang="en-US" altLang="en-US"/>
          </a:p>
        </p:txBody>
      </p:sp>
      <p:sp>
        <p:nvSpPr>
          <p:cNvPr id="7" name="Title 1">
            <a:extLst>
              <a:ext uri="{FF2B5EF4-FFF2-40B4-BE49-F238E27FC236}">
                <a16:creationId xmlns:a16="http://schemas.microsoft.com/office/drawing/2014/main" id="{74F04B37-69F8-6E8C-73AA-719A29205284}"/>
              </a:ext>
            </a:extLst>
          </p:cNvPr>
          <p:cNvSpPr>
            <a:spLocks noGrp="1"/>
          </p:cNvSpPr>
          <p:nvPr>
            <p:ph type="title"/>
          </p:nvPr>
        </p:nvSpPr>
        <p:spPr>
          <a:xfrm>
            <a:off x="914400" y="615914"/>
            <a:ext cx="10363200" cy="496046"/>
          </a:xfrm>
        </p:spPr>
        <p:txBody>
          <a:bodyPr/>
          <a:lstStyle/>
          <a:p>
            <a:r>
              <a:rPr lang="en-US" dirty="0"/>
              <a:t>More on Time </a:t>
            </a:r>
            <a:r>
              <a:rPr lang="en-US"/>
              <a:t>Interval btw </a:t>
            </a:r>
            <a:r>
              <a:rPr lang="en-US" dirty="0"/>
              <a:t>NBA and MMS UWB</a:t>
            </a:r>
          </a:p>
        </p:txBody>
      </p:sp>
      <p:grpSp>
        <p:nvGrpSpPr>
          <p:cNvPr id="2" name="Group 1">
            <a:extLst>
              <a:ext uri="{FF2B5EF4-FFF2-40B4-BE49-F238E27FC236}">
                <a16:creationId xmlns:a16="http://schemas.microsoft.com/office/drawing/2014/main" id="{EB36F09C-59E6-12C9-8335-30BFDAC3993D}"/>
              </a:ext>
            </a:extLst>
          </p:cNvPr>
          <p:cNvGrpSpPr/>
          <p:nvPr/>
        </p:nvGrpSpPr>
        <p:grpSpPr>
          <a:xfrm>
            <a:off x="595429" y="4568638"/>
            <a:ext cx="2706763" cy="917762"/>
            <a:chOff x="1130707" y="2286000"/>
            <a:chExt cx="9438970" cy="3200400"/>
          </a:xfrm>
        </p:grpSpPr>
        <p:cxnSp>
          <p:nvCxnSpPr>
            <p:cNvPr id="8" name="Straight Connector 7">
              <a:extLst>
                <a:ext uri="{FF2B5EF4-FFF2-40B4-BE49-F238E27FC236}">
                  <a16:creationId xmlns:a16="http://schemas.microsoft.com/office/drawing/2014/main" id="{7F6CDD57-B3B4-3EA0-D9BA-A871C40F162B}"/>
                </a:ext>
              </a:extLst>
            </p:cNvPr>
            <p:cNvCxnSpPr/>
            <p:nvPr/>
          </p:nvCxnSpPr>
          <p:spPr bwMode="auto">
            <a:xfrm flipV="1">
              <a:off x="1130707"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4E92C01E-5BEC-23F8-EB9B-A71D07CB97A0}"/>
                </a:ext>
              </a:extLst>
            </p:cNvPr>
            <p:cNvCxnSpPr/>
            <p:nvPr/>
          </p:nvCxnSpPr>
          <p:spPr bwMode="auto">
            <a:xfrm flipV="1">
              <a:off x="1720642"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5A590A10-0D71-8AB5-D256-7B1778DE871F}"/>
                </a:ext>
              </a:extLst>
            </p:cNvPr>
            <p:cNvCxnSpPr/>
            <p:nvPr/>
          </p:nvCxnSpPr>
          <p:spPr bwMode="auto">
            <a:xfrm flipV="1">
              <a:off x="2310578"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B45615B2-CCB6-AD3B-3DF6-F96E928EFB7B}"/>
                </a:ext>
              </a:extLst>
            </p:cNvPr>
            <p:cNvCxnSpPr/>
            <p:nvPr/>
          </p:nvCxnSpPr>
          <p:spPr bwMode="auto">
            <a:xfrm flipV="1">
              <a:off x="2900514"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D5D2C501-543A-9B22-2019-48D782A11A68}"/>
                </a:ext>
              </a:extLst>
            </p:cNvPr>
            <p:cNvCxnSpPr/>
            <p:nvPr/>
          </p:nvCxnSpPr>
          <p:spPr bwMode="auto">
            <a:xfrm flipV="1">
              <a:off x="3490449"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A831D6C1-C130-52D7-E235-B8527357478D}"/>
                </a:ext>
              </a:extLst>
            </p:cNvPr>
            <p:cNvCxnSpPr/>
            <p:nvPr/>
          </p:nvCxnSpPr>
          <p:spPr bwMode="auto">
            <a:xfrm flipV="1">
              <a:off x="4080385"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09DF7D89-A994-59F7-4403-BE982E11B7E9}"/>
                </a:ext>
              </a:extLst>
            </p:cNvPr>
            <p:cNvCxnSpPr/>
            <p:nvPr/>
          </p:nvCxnSpPr>
          <p:spPr bwMode="auto">
            <a:xfrm flipV="1">
              <a:off x="4670321"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F6DA0AE0-9AC5-F1CE-5C78-0BD73E61729A}"/>
                </a:ext>
              </a:extLst>
            </p:cNvPr>
            <p:cNvCxnSpPr/>
            <p:nvPr/>
          </p:nvCxnSpPr>
          <p:spPr bwMode="auto">
            <a:xfrm flipV="1">
              <a:off x="5260256"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73D13DD4-2233-A4CA-B75E-2BB19974A5BD}"/>
                </a:ext>
              </a:extLst>
            </p:cNvPr>
            <p:cNvCxnSpPr/>
            <p:nvPr/>
          </p:nvCxnSpPr>
          <p:spPr bwMode="auto">
            <a:xfrm flipV="1">
              <a:off x="5850192"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0BC899DD-DB64-2A76-F3D6-6DCA1985113E}"/>
                </a:ext>
              </a:extLst>
            </p:cNvPr>
            <p:cNvCxnSpPr/>
            <p:nvPr/>
          </p:nvCxnSpPr>
          <p:spPr bwMode="auto">
            <a:xfrm flipV="1">
              <a:off x="6440128"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05075A80-80DB-7A38-626B-9FA018B7F5DA}"/>
                </a:ext>
              </a:extLst>
            </p:cNvPr>
            <p:cNvCxnSpPr/>
            <p:nvPr/>
          </p:nvCxnSpPr>
          <p:spPr bwMode="auto">
            <a:xfrm flipV="1">
              <a:off x="7030063"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2F856C2A-7693-2022-1105-75DBA5CA0927}"/>
                </a:ext>
              </a:extLst>
            </p:cNvPr>
            <p:cNvCxnSpPr/>
            <p:nvPr/>
          </p:nvCxnSpPr>
          <p:spPr bwMode="auto">
            <a:xfrm flipV="1">
              <a:off x="7619999"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a:extLst>
                <a:ext uri="{FF2B5EF4-FFF2-40B4-BE49-F238E27FC236}">
                  <a16:creationId xmlns:a16="http://schemas.microsoft.com/office/drawing/2014/main" id="{27B357AB-6699-7011-9C3F-73372C7435B6}"/>
                </a:ext>
              </a:extLst>
            </p:cNvPr>
            <p:cNvCxnSpPr/>
            <p:nvPr/>
          </p:nvCxnSpPr>
          <p:spPr bwMode="auto">
            <a:xfrm flipV="1">
              <a:off x="8209935"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D8DFC536-65B2-9350-4251-984EBD86A98A}"/>
                </a:ext>
              </a:extLst>
            </p:cNvPr>
            <p:cNvCxnSpPr/>
            <p:nvPr/>
          </p:nvCxnSpPr>
          <p:spPr bwMode="auto">
            <a:xfrm flipV="1">
              <a:off x="8799870"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9EA36D2E-6CAE-3D3D-72CA-34540582DDC0}"/>
                </a:ext>
              </a:extLst>
            </p:cNvPr>
            <p:cNvCxnSpPr/>
            <p:nvPr/>
          </p:nvCxnSpPr>
          <p:spPr bwMode="auto">
            <a:xfrm flipV="1">
              <a:off x="9389806"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6F19F106-5366-39D8-401E-B71D4845CFEA}"/>
                </a:ext>
              </a:extLst>
            </p:cNvPr>
            <p:cNvCxnSpPr/>
            <p:nvPr/>
          </p:nvCxnSpPr>
          <p:spPr bwMode="auto">
            <a:xfrm flipV="1">
              <a:off x="9979742"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E19CECC3-EEEF-9DC4-1C6B-7691D4244EB1}"/>
                </a:ext>
              </a:extLst>
            </p:cNvPr>
            <p:cNvCxnSpPr/>
            <p:nvPr/>
          </p:nvCxnSpPr>
          <p:spPr bwMode="auto">
            <a:xfrm flipV="1">
              <a:off x="10569677" y="2286000"/>
              <a:ext cx="0" cy="320040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Arc 82">
            <a:extLst>
              <a:ext uri="{FF2B5EF4-FFF2-40B4-BE49-F238E27FC236}">
                <a16:creationId xmlns:a16="http://schemas.microsoft.com/office/drawing/2014/main" id="{E006A8B8-DD65-B486-0FAB-895E97A59815}"/>
              </a:ext>
            </a:extLst>
          </p:cNvPr>
          <p:cNvSpPr/>
          <p:nvPr/>
        </p:nvSpPr>
        <p:spPr bwMode="auto">
          <a:xfrm>
            <a:off x="595429" y="4656237"/>
            <a:ext cx="338344" cy="349621"/>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84" name="Arc 83">
            <a:extLst>
              <a:ext uri="{FF2B5EF4-FFF2-40B4-BE49-F238E27FC236}">
                <a16:creationId xmlns:a16="http://schemas.microsoft.com/office/drawing/2014/main" id="{55A878CC-8029-7F21-0C24-CF829AFF75D2}"/>
              </a:ext>
            </a:extLst>
          </p:cNvPr>
          <p:cNvSpPr/>
          <p:nvPr/>
        </p:nvSpPr>
        <p:spPr bwMode="auto">
          <a:xfrm>
            <a:off x="933776" y="4656237"/>
            <a:ext cx="338344" cy="349621"/>
          </a:xfrm>
          <a:prstGeom prst="arc">
            <a:avLst>
              <a:gd name="adj1" fmla="val 5630"/>
              <a:gd name="adj2" fmla="val 10691592"/>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6" name="Arc 85">
            <a:extLst>
              <a:ext uri="{FF2B5EF4-FFF2-40B4-BE49-F238E27FC236}">
                <a16:creationId xmlns:a16="http://schemas.microsoft.com/office/drawing/2014/main" id="{68341DBC-2FFF-A4E6-3651-D388C3E463A2}"/>
              </a:ext>
            </a:extLst>
          </p:cNvPr>
          <p:cNvSpPr/>
          <p:nvPr/>
        </p:nvSpPr>
        <p:spPr bwMode="auto">
          <a:xfrm>
            <a:off x="1272151" y="4658780"/>
            <a:ext cx="338344" cy="349621"/>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7" name="Arc 86">
            <a:extLst>
              <a:ext uri="{FF2B5EF4-FFF2-40B4-BE49-F238E27FC236}">
                <a16:creationId xmlns:a16="http://schemas.microsoft.com/office/drawing/2014/main" id="{69ABD91F-E4C1-5EAF-9B57-0FB31DC902E3}"/>
              </a:ext>
            </a:extLst>
          </p:cNvPr>
          <p:cNvSpPr/>
          <p:nvPr/>
        </p:nvSpPr>
        <p:spPr bwMode="auto">
          <a:xfrm>
            <a:off x="1610497" y="4658780"/>
            <a:ext cx="338344" cy="349621"/>
          </a:xfrm>
          <a:prstGeom prst="arc">
            <a:avLst>
              <a:gd name="adj1" fmla="val 21544263"/>
              <a:gd name="adj2" fmla="val 10816890"/>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8" name="Arc 87">
            <a:extLst>
              <a:ext uri="{FF2B5EF4-FFF2-40B4-BE49-F238E27FC236}">
                <a16:creationId xmlns:a16="http://schemas.microsoft.com/office/drawing/2014/main" id="{D4450E75-9DFE-54E3-2ED7-4378671CF7F2}"/>
              </a:ext>
            </a:extLst>
          </p:cNvPr>
          <p:cNvSpPr/>
          <p:nvPr/>
        </p:nvSpPr>
        <p:spPr bwMode="auto">
          <a:xfrm>
            <a:off x="1948811" y="4658780"/>
            <a:ext cx="338344" cy="349621"/>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9" name="Arc 88">
            <a:extLst>
              <a:ext uri="{FF2B5EF4-FFF2-40B4-BE49-F238E27FC236}">
                <a16:creationId xmlns:a16="http://schemas.microsoft.com/office/drawing/2014/main" id="{B511E4D0-80EE-9346-871F-22B21CE8D9BC}"/>
              </a:ext>
            </a:extLst>
          </p:cNvPr>
          <p:cNvSpPr/>
          <p:nvPr/>
        </p:nvSpPr>
        <p:spPr bwMode="auto">
          <a:xfrm>
            <a:off x="2287158" y="4658780"/>
            <a:ext cx="338344" cy="349621"/>
          </a:xfrm>
          <a:prstGeom prst="arc">
            <a:avLst>
              <a:gd name="adj1" fmla="val 21549399"/>
              <a:gd name="adj2" fmla="val 10813044"/>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0" name="Arc 89">
            <a:extLst>
              <a:ext uri="{FF2B5EF4-FFF2-40B4-BE49-F238E27FC236}">
                <a16:creationId xmlns:a16="http://schemas.microsoft.com/office/drawing/2014/main" id="{287CDD46-8B92-B2FF-57C3-DE38AEF1F2AA}"/>
              </a:ext>
            </a:extLst>
          </p:cNvPr>
          <p:cNvSpPr/>
          <p:nvPr/>
        </p:nvSpPr>
        <p:spPr bwMode="auto">
          <a:xfrm>
            <a:off x="2628015" y="4656044"/>
            <a:ext cx="338344" cy="349621"/>
          </a:xfrm>
          <a:prstGeom prst="arc">
            <a:avLst>
              <a:gd name="adj1" fmla="val 2072"/>
              <a:gd name="adj2" fmla="val 10788845"/>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1" name="Arc 90">
            <a:extLst>
              <a:ext uri="{FF2B5EF4-FFF2-40B4-BE49-F238E27FC236}">
                <a16:creationId xmlns:a16="http://schemas.microsoft.com/office/drawing/2014/main" id="{15173906-9C55-EB68-CC23-1D957B17E614}"/>
              </a:ext>
            </a:extLst>
          </p:cNvPr>
          <p:cNvSpPr/>
          <p:nvPr/>
        </p:nvSpPr>
        <p:spPr bwMode="auto">
          <a:xfrm>
            <a:off x="2966361" y="4656044"/>
            <a:ext cx="338344" cy="349621"/>
          </a:xfrm>
          <a:prstGeom prst="arc">
            <a:avLst>
              <a:gd name="adj1" fmla="val 10750878"/>
              <a:gd name="adj2" fmla="val 58618"/>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2" name="Arc 91">
            <a:extLst>
              <a:ext uri="{FF2B5EF4-FFF2-40B4-BE49-F238E27FC236}">
                <a16:creationId xmlns:a16="http://schemas.microsoft.com/office/drawing/2014/main" id="{5202923A-DFC3-E4BA-2796-61ABF811F2F4}"/>
              </a:ext>
            </a:extLst>
          </p:cNvPr>
          <p:cNvSpPr/>
          <p:nvPr/>
        </p:nvSpPr>
        <p:spPr bwMode="auto">
          <a:xfrm>
            <a:off x="764572" y="5071415"/>
            <a:ext cx="338344" cy="349621"/>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3" name="Arc 92">
            <a:extLst>
              <a:ext uri="{FF2B5EF4-FFF2-40B4-BE49-F238E27FC236}">
                <a16:creationId xmlns:a16="http://schemas.microsoft.com/office/drawing/2014/main" id="{A7D0218E-0604-3393-7B8E-81CF4DA7E6AE}"/>
              </a:ext>
            </a:extLst>
          </p:cNvPr>
          <p:cNvSpPr/>
          <p:nvPr/>
        </p:nvSpPr>
        <p:spPr bwMode="auto">
          <a:xfrm>
            <a:off x="1102918" y="5071415"/>
            <a:ext cx="338344" cy="349621"/>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4" name="Arc 93">
            <a:extLst>
              <a:ext uri="{FF2B5EF4-FFF2-40B4-BE49-F238E27FC236}">
                <a16:creationId xmlns:a16="http://schemas.microsoft.com/office/drawing/2014/main" id="{7BFBE49D-1C38-FE15-F361-A8FF7159835D}"/>
              </a:ext>
            </a:extLst>
          </p:cNvPr>
          <p:cNvSpPr/>
          <p:nvPr/>
        </p:nvSpPr>
        <p:spPr bwMode="auto">
          <a:xfrm>
            <a:off x="1441293" y="5073959"/>
            <a:ext cx="338344" cy="349621"/>
          </a:xfrm>
          <a:prstGeom prst="arc">
            <a:avLst>
              <a:gd name="adj1" fmla="val 21484093"/>
              <a:gd name="adj2" fmla="val 10830197"/>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5" name="Arc 94">
            <a:extLst>
              <a:ext uri="{FF2B5EF4-FFF2-40B4-BE49-F238E27FC236}">
                <a16:creationId xmlns:a16="http://schemas.microsoft.com/office/drawing/2014/main" id="{3FCC99FE-38B0-D07D-277E-F0C41AFC08E6}"/>
              </a:ext>
            </a:extLst>
          </p:cNvPr>
          <p:cNvSpPr/>
          <p:nvPr/>
        </p:nvSpPr>
        <p:spPr bwMode="auto">
          <a:xfrm>
            <a:off x="1779640" y="5073959"/>
            <a:ext cx="338344" cy="349621"/>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6" name="Arc 95">
            <a:extLst>
              <a:ext uri="{FF2B5EF4-FFF2-40B4-BE49-F238E27FC236}">
                <a16:creationId xmlns:a16="http://schemas.microsoft.com/office/drawing/2014/main" id="{5DEEE29C-5B0C-D822-82C6-004F6C44E17C}"/>
              </a:ext>
            </a:extLst>
          </p:cNvPr>
          <p:cNvSpPr/>
          <p:nvPr/>
        </p:nvSpPr>
        <p:spPr bwMode="auto">
          <a:xfrm>
            <a:off x="2117954" y="5073959"/>
            <a:ext cx="338344" cy="349621"/>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7" name="Arc 96">
            <a:extLst>
              <a:ext uri="{FF2B5EF4-FFF2-40B4-BE49-F238E27FC236}">
                <a16:creationId xmlns:a16="http://schemas.microsoft.com/office/drawing/2014/main" id="{79B3B370-B24E-DD7A-951B-84CD01977EE9}"/>
              </a:ext>
            </a:extLst>
          </p:cNvPr>
          <p:cNvSpPr/>
          <p:nvPr/>
        </p:nvSpPr>
        <p:spPr bwMode="auto">
          <a:xfrm>
            <a:off x="2456300" y="5073959"/>
            <a:ext cx="338344" cy="349621"/>
          </a:xfrm>
          <a:prstGeom prst="arc">
            <a:avLst>
              <a:gd name="adj1" fmla="val 21496686"/>
              <a:gd name="adj2" fmla="val 10830535"/>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8" name="Arc 97">
            <a:extLst>
              <a:ext uri="{FF2B5EF4-FFF2-40B4-BE49-F238E27FC236}">
                <a16:creationId xmlns:a16="http://schemas.microsoft.com/office/drawing/2014/main" id="{8C2FA70D-4330-FFA6-A1F4-A8160B373829}"/>
              </a:ext>
            </a:extLst>
          </p:cNvPr>
          <p:cNvSpPr/>
          <p:nvPr/>
        </p:nvSpPr>
        <p:spPr bwMode="auto">
          <a:xfrm>
            <a:off x="2797157" y="5071222"/>
            <a:ext cx="338344" cy="349621"/>
          </a:xfrm>
          <a:prstGeom prst="arc">
            <a:avLst>
              <a:gd name="adj1" fmla="val 2227"/>
              <a:gd name="adj2" fmla="val 10842276"/>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9" name="Arc 98">
            <a:extLst>
              <a:ext uri="{FF2B5EF4-FFF2-40B4-BE49-F238E27FC236}">
                <a16:creationId xmlns:a16="http://schemas.microsoft.com/office/drawing/2014/main" id="{F329C16E-0729-8DFA-400B-AE2D641BA3CA}"/>
              </a:ext>
            </a:extLst>
          </p:cNvPr>
          <p:cNvSpPr/>
          <p:nvPr/>
        </p:nvSpPr>
        <p:spPr bwMode="auto">
          <a:xfrm>
            <a:off x="3135504" y="5071222"/>
            <a:ext cx="338344" cy="349621"/>
          </a:xfrm>
          <a:prstGeom prst="arc">
            <a:avLst>
              <a:gd name="adj1" fmla="val 10750878"/>
              <a:gd name="adj2" fmla="val 58618"/>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100" name="Straight Connector 99">
            <a:extLst>
              <a:ext uri="{FF2B5EF4-FFF2-40B4-BE49-F238E27FC236}">
                <a16:creationId xmlns:a16="http://schemas.microsoft.com/office/drawing/2014/main" id="{7ADCBE65-F94F-F497-61CB-3887A526EE0F}"/>
              </a:ext>
            </a:extLst>
          </p:cNvPr>
          <p:cNvCxnSpPr/>
          <p:nvPr/>
        </p:nvCxnSpPr>
        <p:spPr bwMode="auto">
          <a:xfrm>
            <a:off x="533400" y="5246034"/>
            <a:ext cx="29718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a:extLst>
              <a:ext uri="{FF2B5EF4-FFF2-40B4-BE49-F238E27FC236}">
                <a16:creationId xmlns:a16="http://schemas.microsoft.com/office/drawing/2014/main" id="{E5C8F4C1-DDE1-A619-51BE-E700F43332D9}"/>
              </a:ext>
            </a:extLst>
          </p:cNvPr>
          <p:cNvCxnSpPr/>
          <p:nvPr/>
        </p:nvCxnSpPr>
        <p:spPr bwMode="auto">
          <a:xfrm>
            <a:off x="533400" y="4833591"/>
            <a:ext cx="29718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a:extLst>
              <a:ext uri="{FF2B5EF4-FFF2-40B4-BE49-F238E27FC236}">
                <a16:creationId xmlns:a16="http://schemas.microsoft.com/office/drawing/2014/main" id="{0F1608C3-E17A-F9E2-BA4C-A7BB603330FC}"/>
              </a:ext>
            </a:extLst>
          </p:cNvPr>
          <p:cNvCxnSpPr/>
          <p:nvPr/>
        </p:nvCxnSpPr>
        <p:spPr bwMode="auto">
          <a:xfrm flipV="1">
            <a:off x="595429" y="3886200"/>
            <a:ext cx="0" cy="947019"/>
          </a:xfrm>
          <a:prstGeom prst="straightConnector1">
            <a:avLst/>
          </a:prstGeom>
          <a:solidFill>
            <a:schemeClr val="accent1"/>
          </a:solid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FB9A5D84-DAAD-466A-3480-D460107F1A88}"/>
              </a:ext>
            </a:extLst>
          </p:cNvPr>
          <p:cNvCxnSpPr/>
          <p:nvPr/>
        </p:nvCxnSpPr>
        <p:spPr bwMode="auto">
          <a:xfrm flipV="1">
            <a:off x="9256776" y="3493994"/>
            <a:ext cx="0" cy="2906806"/>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a:extLst>
              <a:ext uri="{FF2B5EF4-FFF2-40B4-BE49-F238E27FC236}">
                <a16:creationId xmlns:a16="http://schemas.microsoft.com/office/drawing/2014/main" id="{59D3F0FB-9B74-CC91-7E64-C55FACB63E6F}"/>
              </a:ext>
            </a:extLst>
          </p:cNvPr>
          <p:cNvCxnSpPr/>
          <p:nvPr/>
        </p:nvCxnSpPr>
        <p:spPr bwMode="auto">
          <a:xfrm>
            <a:off x="8763000" y="5932394"/>
            <a:ext cx="3124200" cy="0"/>
          </a:xfrm>
          <a:prstGeom prst="line">
            <a:avLst/>
          </a:prstGeom>
          <a:solidFill>
            <a:schemeClr val="accent1"/>
          </a:solidFill>
          <a:ln w="12700" cap="flat" cmpd="sng" algn="ctr">
            <a:solidFill>
              <a:schemeClr val="bg2">
                <a:lumMod val="75000"/>
              </a:schemeClr>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Box 125">
            <a:extLst>
              <a:ext uri="{FF2B5EF4-FFF2-40B4-BE49-F238E27FC236}">
                <a16:creationId xmlns:a16="http://schemas.microsoft.com/office/drawing/2014/main" id="{AC41D4CE-A249-DB23-CF79-74CBBCABBF5E}"/>
              </a:ext>
            </a:extLst>
          </p:cNvPr>
          <p:cNvSpPr txBox="1"/>
          <p:nvPr/>
        </p:nvSpPr>
        <p:spPr>
          <a:xfrm>
            <a:off x="1676300" y="5550266"/>
            <a:ext cx="508473" cy="276999"/>
          </a:xfrm>
          <a:prstGeom prst="rect">
            <a:avLst/>
          </a:prstGeom>
          <a:noFill/>
        </p:spPr>
        <p:txBody>
          <a:bodyPr wrap="none" rtlCol="0">
            <a:spAutoFit/>
          </a:bodyPr>
          <a:lstStyle/>
          <a:p>
            <a:r>
              <a:rPr lang="en-US" dirty="0"/>
              <a:t>NBA</a:t>
            </a:r>
          </a:p>
        </p:txBody>
      </p:sp>
      <p:sp>
        <p:nvSpPr>
          <p:cNvPr id="127" name="TextBox 126">
            <a:extLst>
              <a:ext uri="{FF2B5EF4-FFF2-40B4-BE49-F238E27FC236}">
                <a16:creationId xmlns:a16="http://schemas.microsoft.com/office/drawing/2014/main" id="{71B62445-CF28-E382-5F95-2357442A1774}"/>
              </a:ext>
            </a:extLst>
          </p:cNvPr>
          <p:cNvSpPr txBox="1"/>
          <p:nvPr/>
        </p:nvSpPr>
        <p:spPr>
          <a:xfrm>
            <a:off x="9296934" y="5220099"/>
            <a:ext cx="939681" cy="276999"/>
          </a:xfrm>
          <a:prstGeom prst="rect">
            <a:avLst/>
          </a:prstGeom>
          <a:noFill/>
        </p:spPr>
        <p:txBody>
          <a:bodyPr wrap="none" rtlCol="0">
            <a:spAutoFit/>
          </a:bodyPr>
          <a:lstStyle/>
          <a:p>
            <a:r>
              <a:rPr lang="en-US" dirty="0">
                <a:solidFill>
                  <a:srgbClr val="0432FF"/>
                </a:solidFill>
              </a:rPr>
              <a:t>MMS UWB</a:t>
            </a:r>
          </a:p>
        </p:txBody>
      </p:sp>
      <p:sp>
        <p:nvSpPr>
          <p:cNvPr id="128" name="Freeform 127">
            <a:extLst>
              <a:ext uri="{FF2B5EF4-FFF2-40B4-BE49-F238E27FC236}">
                <a16:creationId xmlns:a16="http://schemas.microsoft.com/office/drawing/2014/main" id="{9A80E366-F246-FBE3-5DB6-9A8CBB3E74D1}"/>
              </a:ext>
            </a:extLst>
          </p:cNvPr>
          <p:cNvSpPr/>
          <p:nvPr/>
        </p:nvSpPr>
        <p:spPr bwMode="auto">
          <a:xfrm>
            <a:off x="9156194" y="5519286"/>
            <a:ext cx="298703" cy="582327"/>
          </a:xfrm>
          <a:custGeom>
            <a:avLst/>
            <a:gdLst>
              <a:gd name="connsiteX0" fmla="*/ 0 w 320040"/>
              <a:gd name="connsiteY0" fmla="*/ 422252 h 582327"/>
              <a:gd name="connsiteX1" fmla="*/ 118872 w 320040"/>
              <a:gd name="connsiteY1" fmla="*/ 1628 h 582327"/>
              <a:gd name="connsiteX2" fmla="*/ 237744 w 320040"/>
              <a:gd name="connsiteY2" fmla="*/ 559412 h 582327"/>
              <a:gd name="connsiteX3" fmla="*/ 320040 w 320040"/>
              <a:gd name="connsiteY3" fmla="*/ 422252 h 582327"/>
            </a:gdLst>
            <a:ahLst/>
            <a:cxnLst>
              <a:cxn ang="0">
                <a:pos x="connsiteX0" y="connsiteY0"/>
              </a:cxn>
              <a:cxn ang="0">
                <a:pos x="connsiteX1" y="connsiteY1"/>
              </a:cxn>
              <a:cxn ang="0">
                <a:pos x="connsiteX2" y="connsiteY2"/>
              </a:cxn>
              <a:cxn ang="0">
                <a:pos x="connsiteX3" y="connsiteY3"/>
              </a:cxn>
            </a:cxnLst>
            <a:rect l="l" t="t" r="r" b="b"/>
            <a:pathLst>
              <a:path w="320040" h="582327">
                <a:moveTo>
                  <a:pt x="0" y="422252"/>
                </a:moveTo>
                <a:cubicBezTo>
                  <a:pt x="39624" y="200510"/>
                  <a:pt x="79248" y="-21232"/>
                  <a:pt x="118872" y="1628"/>
                </a:cubicBezTo>
                <a:cubicBezTo>
                  <a:pt x="158496" y="24488"/>
                  <a:pt x="204216" y="489308"/>
                  <a:pt x="237744" y="559412"/>
                </a:cubicBezTo>
                <a:cubicBezTo>
                  <a:pt x="271272" y="629516"/>
                  <a:pt x="295656" y="525884"/>
                  <a:pt x="320040" y="422252"/>
                </a:cubicBezTo>
              </a:path>
            </a:pathLst>
          </a:custGeom>
          <a:noFill/>
          <a:ln w="1270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29" name="Freeform 128">
            <a:extLst>
              <a:ext uri="{FF2B5EF4-FFF2-40B4-BE49-F238E27FC236}">
                <a16:creationId xmlns:a16="http://schemas.microsoft.com/office/drawing/2014/main" id="{23EE5BE3-B20C-3875-34C5-131F8019D049}"/>
              </a:ext>
            </a:extLst>
          </p:cNvPr>
          <p:cNvSpPr/>
          <p:nvPr/>
        </p:nvSpPr>
        <p:spPr bwMode="auto">
          <a:xfrm flipV="1">
            <a:off x="9759698" y="5767560"/>
            <a:ext cx="298703" cy="582327"/>
          </a:xfrm>
          <a:custGeom>
            <a:avLst/>
            <a:gdLst>
              <a:gd name="connsiteX0" fmla="*/ 0 w 320040"/>
              <a:gd name="connsiteY0" fmla="*/ 422252 h 582327"/>
              <a:gd name="connsiteX1" fmla="*/ 118872 w 320040"/>
              <a:gd name="connsiteY1" fmla="*/ 1628 h 582327"/>
              <a:gd name="connsiteX2" fmla="*/ 237744 w 320040"/>
              <a:gd name="connsiteY2" fmla="*/ 559412 h 582327"/>
              <a:gd name="connsiteX3" fmla="*/ 320040 w 320040"/>
              <a:gd name="connsiteY3" fmla="*/ 422252 h 582327"/>
            </a:gdLst>
            <a:ahLst/>
            <a:cxnLst>
              <a:cxn ang="0">
                <a:pos x="connsiteX0" y="connsiteY0"/>
              </a:cxn>
              <a:cxn ang="0">
                <a:pos x="connsiteX1" y="connsiteY1"/>
              </a:cxn>
              <a:cxn ang="0">
                <a:pos x="connsiteX2" y="connsiteY2"/>
              </a:cxn>
              <a:cxn ang="0">
                <a:pos x="connsiteX3" y="connsiteY3"/>
              </a:cxn>
            </a:cxnLst>
            <a:rect l="l" t="t" r="r" b="b"/>
            <a:pathLst>
              <a:path w="320040" h="582327">
                <a:moveTo>
                  <a:pt x="0" y="422252"/>
                </a:moveTo>
                <a:cubicBezTo>
                  <a:pt x="39624" y="200510"/>
                  <a:pt x="79248" y="-21232"/>
                  <a:pt x="118872" y="1628"/>
                </a:cubicBezTo>
                <a:cubicBezTo>
                  <a:pt x="158496" y="24488"/>
                  <a:pt x="204216" y="489308"/>
                  <a:pt x="237744" y="559412"/>
                </a:cubicBezTo>
                <a:cubicBezTo>
                  <a:pt x="271272" y="629516"/>
                  <a:pt x="295656" y="525884"/>
                  <a:pt x="320040" y="422252"/>
                </a:cubicBezTo>
              </a:path>
            </a:pathLst>
          </a:custGeom>
          <a:noFill/>
          <a:ln w="1270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30" name="Freeform 129">
            <a:extLst>
              <a:ext uri="{FF2B5EF4-FFF2-40B4-BE49-F238E27FC236}">
                <a16:creationId xmlns:a16="http://schemas.microsoft.com/office/drawing/2014/main" id="{6D687AA5-482C-255B-4889-3F36E077BB1F}"/>
              </a:ext>
            </a:extLst>
          </p:cNvPr>
          <p:cNvSpPr/>
          <p:nvPr/>
        </p:nvSpPr>
        <p:spPr bwMode="auto">
          <a:xfrm>
            <a:off x="10369297" y="5519286"/>
            <a:ext cx="298703" cy="582327"/>
          </a:xfrm>
          <a:custGeom>
            <a:avLst/>
            <a:gdLst>
              <a:gd name="connsiteX0" fmla="*/ 0 w 320040"/>
              <a:gd name="connsiteY0" fmla="*/ 422252 h 582327"/>
              <a:gd name="connsiteX1" fmla="*/ 118872 w 320040"/>
              <a:gd name="connsiteY1" fmla="*/ 1628 h 582327"/>
              <a:gd name="connsiteX2" fmla="*/ 237744 w 320040"/>
              <a:gd name="connsiteY2" fmla="*/ 559412 h 582327"/>
              <a:gd name="connsiteX3" fmla="*/ 320040 w 320040"/>
              <a:gd name="connsiteY3" fmla="*/ 422252 h 582327"/>
            </a:gdLst>
            <a:ahLst/>
            <a:cxnLst>
              <a:cxn ang="0">
                <a:pos x="connsiteX0" y="connsiteY0"/>
              </a:cxn>
              <a:cxn ang="0">
                <a:pos x="connsiteX1" y="connsiteY1"/>
              </a:cxn>
              <a:cxn ang="0">
                <a:pos x="connsiteX2" y="connsiteY2"/>
              </a:cxn>
              <a:cxn ang="0">
                <a:pos x="connsiteX3" y="connsiteY3"/>
              </a:cxn>
            </a:cxnLst>
            <a:rect l="l" t="t" r="r" b="b"/>
            <a:pathLst>
              <a:path w="320040" h="582327">
                <a:moveTo>
                  <a:pt x="0" y="422252"/>
                </a:moveTo>
                <a:cubicBezTo>
                  <a:pt x="39624" y="200510"/>
                  <a:pt x="79248" y="-21232"/>
                  <a:pt x="118872" y="1628"/>
                </a:cubicBezTo>
                <a:cubicBezTo>
                  <a:pt x="158496" y="24488"/>
                  <a:pt x="204216" y="489308"/>
                  <a:pt x="237744" y="559412"/>
                </a:cubicBezTo>
                <a:cubicBezTo>
                  <a:pt x="271272" y="629516"/>
                  <a:pt x="295656" y="525884"/>
                  <a:pt x="320040" y="422252"/>
                </a:cubicBezTo>
              </a:path>
            </a:pathLst>
          </a:custGeom>
          <a:noFill/>
          <a:ln w="12700" cap="flat" cmpd="sng" algn="ctr">
            <a:solidFill>
              <a:srgbClr val="0432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132" name="Straight Arrow Connector 131">
            <a:extLst>
              <a:ext uri="{FF2B5EF4-FFF2-40B4-BE49-F238E27FC236}">
                <a16:creationId xmlns:a16="http://schemas.microsoft.com/office/drawing/2014/main" id="{8C21B194-C1C5-A86C-C630-B26644F5CCA0}"/>
              </a:ext>
            </a:extLst>
          </p:cNvPr>
          <p:cNvCxnSpPr/>
          <p:nvPr/>
        </p:nvCxnSpPr>
        <p:spPr bwMode="auto">
          <a:xfrm flipV="1">
            <a:off x="9256776" y="3886200"/>
            <a:ext cx="0" cy="2040820"/>
          </a:xfrm>
          <a:prstGeom prst="straightConnector1">
            <a:avLst/>
          </a:prstGeom>
          <a:solidFill>
            <a:schemeClr val="accent1"/>
          </a:solidFill>
          <a:ln w="12700" cap="flat" cmpd="sng" algn="ctr">
            <a:solidFill>
              <a:srgbClr val="FF0000"/>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Arrow Connector 135">
            <a:extLst>
              <a:ext uri="{FF2B5EF4-FFF2-40B4-BE49-F238E27FC236}">
                <a16:creationId xmlns:a16="http://schemas.microsoft.com/office/drawing/2014/main" id="{E5090937-947A-DA55-6172-46EFC9D81323}"/>
              </a:ext>
            </a:extLst>
          </p:cNvPr>
          <p:cNvCxnSpPr/>
          <p:nvPr/>
        </p:nvCxnSpPr>
        <p:spPr bwMode="auto">
          <a:xfrm>
            <a:off x="603312" y="4114800"/>
            <a:ext cx="8661347" cy="0"/>
          </a:xfrm>
          <a:prstGeom prst="straightConnector1">
            <a:avLst/>
          </a:prstGeom>
          <a:solidFill>
            <a:schemeClr val="accent1"/>
          </a:solidFill>
          <a:ln w="12700" cap="flat" cmpd="sng" algn="ctr">
            <a:solidFill>
              <a:srgbClr val="0432F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a:extLst>
              <a:ext uri="{FF2B5EF4-FFF2-40B4-BE49-F238E27FC236}">
                <a16:creationId xmlns:a16="http://schemas.microsoft.com/office/drawing/2014/main" id="{93E52F44-6FDA-58C8-C456-1F3D281235A4}"/>
              </a:ext>
            </a:extLst>
          </p:cNvPr>
          <p:cNvSpPr txBox="1"/>
          <p:nvPr/>
        </p:nvSpPr>
        <p:spPr>
          <a:xfrm>
            <a:off x="914400" y="3659043"/>
            <a:ext cx="7638428" cy="461665"/>
          </a:xfrm>
          <a:prstGeom prst="rect">
            <a:avLst/>
          </a:prstGeom>
          <a:noFill/>
        </p:spPr>
        <p:txBody>
          <a:bodyPr wrap="square" rtlCol="0">
            <a:spAutoFit/>
          </a:bodyPr>
          <a:lstStyle/>
          <a:p>
            <a:r>
              <a:rPr lang="en-US" dirty="0">
                <a:solidFill>
                  <a:srgbClr val="0432FF"/>
                </a:solidFill>
              </a:rPr>
              <a:t>Time interval (A) in Figure 24:</a:t>
            </a:r>
          </a:p>
          <a:p>
            <a:r>
              <a:rPr lang="en-US" dirty="0">
                <a:solidFill>
                  <a:srgbClr val="0432FF"/>
                </a:solidFill>
              </a:rPr>
              <a:t>Time interval between the start of the packet in the control phase and the start of the MMS packet in the ranging phase </a:t>
            </a:r>
          </a:p>
        </p:txBody>
      </p:sp>
      <p:pic>
        <p:nvPicPr>
          <p:cNvPr id="146" name="Picture 145">
            <a:extLst>
              <a:ext uri="{FF2B5EF4-FFF2-40B4-BE49-F238E27FC236}">
                <a16:creationId xmlns:a16="http://schemas.microsoft.com/office/drawing/2014/main" id="{509DAAED-6405-795F-5A98-F3867D47BD90}"/>
              </a:ext>
            </a:extLst>
          </p:cNvPr>
          <p:cNvPicPr>
            <a:picLocks noChangeAspect="1"/>
          </p:cNvPicPr>
          <p:nvPr/>
        </p:nvPicPr>
        <p:blipFill>
          <a:blip r:embed="rId3"/>
          <a:stretch>
            <a:fillRect/>
          </a:stretch>
        </p:blipFill>
        <p:spPr>
          <a:xfrm>
            <a:off x="3167178" y="1744868"/>
            <a:ext cx="4711693" cy="1527417"/>
          </a:xfrm>
          <a:prstGeom prst="rect">
            <a:avLst/>
          </a:prstGeom>
        </p:spPr>
      </p:pic>
      <p:cxnSp>
        <p:nvCxnSpPr>
          <p:cNvPr id="147" name="Straight Connector 146">
            <a:extLst>
              <a:ext uri="{FF2B5EF4-FFF2-40B4-BE49-F238E27FC236}">
                <a16:creationId xmlns:a16="http://schemas.microsoft.com/office/drawing/2014/main" id="{FBFAD160-6C9E-5A5B-CE10-8DCB922AF255}"/>
              </a:ext>
            </a:extLst>
          </p:cNvPr>
          <p:cNvCxnSpPr>
            <a:cxnSpLocks/>
          </p:cNvCxnSpPr>
          <p:nvPr/>
        </p:nvCxnSpPr>
        <p:spPr bwMode="auto">
          <a:xfrm flipH="1">
            <a:off x="595429" y="1905000"/>
            <a:ext cx="3178187" cy="1571066"/>
          </a:xfrm>
          <a:prstGeom prst="line">
            <a:avLst/>
          </a:prstGeom>
          <a:ln w="12700">
            <a:headEnd type="none" w="sm" len="sm"/>
            <a:tailEnd type="none" w="sm" len="sm"/>
          </a:ln>
        </p:spPr>
        <p:style>
          <a:lnRef idx="1">
            <a:schemeClr val="accent5"/>
          </a:lnRef>
          <a:fillRef idx="0">
            <a:schemeClr val="accent5"/>
          </a:fillRef>
          <a:effectRef idx="0">
            <a:schemeClr val="accent5"/>
          </a:effectRef>
          <a:fontRef idx="minor">
            <a:schemeClr val="tx1"/>
          </a:fontRef>
        </p:style>
      </p:cxnSp>
      <p:cxnSp>
        <p:nvCxnSpPr>
          <p:cNvPr id="151" name="Straight Connector 150">
            <a:extLst>
              <a:ext uri="{FF2B5EF4-FFF2-40B4-BE49-F238E27FC236}">
                <a16:creationId xmlns:a16="http://schemas.microsoft.com/office/drawing/2014/main" id="{8FC5A525-B85A-0192-06F6-13E960014376}"/>
              </a:ext>
            </a:extLst>
          </p:cNvPr>
          <p:cNvCxnSpPr>
            <a:cxnSpLocks/>
          </p:cNvCxnSpPr>
          <p:nvPr/>
        </p:nvCxnSpPr>
        <p:spPr bwMode="auto">
          <a:xfrm>
            <a:off x="4343400" y="1905000"/>
            <a:ext cx="4913376" cy="1588994"/>
          </a:xfrm>
          <a:prstGeom prst="line">
            <a:avLst/>
          </a:prstGeom>
          <a:ln w="12700">
            <a:headEnd type="none" w="sm" len="sm"/>
            <a:tailEnd type="none" w="sm" len="sm"/>
          </a:ln>
        </p:spPr>
        <p:style>
          <a:lnRef idx="1">
            <a:schemeClr val="accent5"/>
          </a:lnRef>
          <a:fillRef idx="0">
            <a:schemeClr val="accent5"/>
          </a:fillRef>
          <a:effectRef idx="0">
            <a:schemeClr val="accent5"/>
          </a:effectRef>
          <a:fontRef idx="minor">
            <a:schemeClr val="tx1"/>
          </a:fontRef>
        </p:style>
      </p:cxnSp>
      <p:sp>
        <p:nvSpPr>
          <p:cNvPr id="159" name="TextBox 158">
            <a:extLst>
              <a:ext uri="{FF2B5EF4-FFF2-40B4-BE49-F238E27FC236}">
                <a16:creationId xmlns:a16="http://schemas.microsoft.com/office/drawing/2014/main" id="{C0C61A62-18C6-4A90-1FC1-F586E01036CB}"/>
              </a:ext>
            </a:extLst>
          </p:cNvPr>
          <p:cNvSpPr txBox="1"/>
          <p:nvPr/>
        </p:nvSpPr>
        <p:spPr>
          <a:xfrm>
            <a:off x="3481438" y="4665491"/>
            <a:ext cx="646331" cy="276999"/>
          </a:xfrm>
          <a:prstGeom prst="rect">
            <a:avLst/>
          </a:prstGeom>
          <a:noFill/>
        </p:spPr>
        <p:txBody>
          <a:bodyPr wrap="none" rtlCol="0">
            <a:spAutoFit/>
          </a:bodyPr>
          <a:lstStyle/>
          <a:p>
            <a:r>
              <a:rPr lang="en-US" dirty="0"/>
              <a:t>I-Phase</a:t>
            </a:r>
          </a:p>
        </p:txBody>
      </p:sp>
      <p:sp>
        <p:nvSpPr>
          <p:cNvPr id="160" name="TextBox 159">
            <a:extLst>
              <a:ext uri="{FF2B5EF4-FFF2-40B4-BE49-F238E27FC236}">
                <a16:creationId xmlns:a16="http://schemas.microsoft.com/office/drawing/2014/main" id="{FF0CCA1E-816D-F624-812C-A04FE88248E5}"/>
              </a:ext>
            </a:extLst>
          </p:cNvPr>
          <p:cNvSpPr txBox="1"/>
          <p:nvPr/>
        </p:nvSpPr>
        <p:spPr>
          <a:xfrm>
            <a:off x="3464448" y="5095182"/>
            <a:ext cx="705642" cy="276999"/>
          </a:xfrm>
          <a:prstGeom prst="rect">
            <a:avLst/>
          </a:prstGeom>
          <a:noFill/>
        </p:spPr>
        <p:txBody>
          <a:bodyPr wrap="none" rtlCol="0">
            <a:spAutoFit/>
          </a:bodyPr>
          <a:lstStyle/>
          <a:p>
            <a:r>
              <a:rPr lang="en-US" dirty="0"/>
              <a:t>Q-Phase</a:t>
            </a:r>
          </a:p>
        </p:txBody>
      </p:sp>
      <p:sp>
        <p:nvSpPr>
          <p:cNvPr id="10" name="TextBox 9">
            <a:extLst>
              <a:ext uri="{FF2B5EF4-FFF2-40B4-BE49-F238E27FC236}">
                <a16:creationId xmlns:a16="http://schemas.microsoft.com/office/drawing/2014/main" id="{DEA9F11A-E78F-C8AA-25DF-386DDD4E6CB5}"/>
              </a:ext>
            </a:extLst>
          </p:cNvPr>
          <p:cNvSpPr txBox="1"/>
          <p:nvPr/>
        </p:nvSpPr>
        <p:spPr>
          <a:xfrm>
            <a:off x="8016784" y="5968988"/>
            <a:ext cx="1279616" cy="461665"/>
          </a:xfrm>
          <a:prstGeom prst="rect">
            <a:avLst/>
          </a:prstGeom>
          <a:noFill/>
        </p:spPr>
        <p:txBody>
          <a:bodyPr wrap="square" rtlCol="0">
            <a:spAutoFit/>
          </a:bodyPr>
          <a:lstStyle/>
          <a:p>
            <a:pPr algn="r"/>
            <a:r>
              <a:rPr lang="en-US" dirty="0">
                <a:solidFill>
                  <a:srgbClr val="FF0000"/>
                </a:solidFill>
              </a:rPr>
              <a:t>Peak of 1</a:t>
            </a:r>
            <a:r>
              <a:rPr lang="en-US" baseline="30000" dirty="0">
                <a:solidFill>
                  <a:srgbClr val="FF0000"/>
                </a:solidFill>
              </a:rPr>
              <a:t>st</a:t>
            </a:r>
            <a:r>
              <a:rPr lang="en-US" dirty="0">
                <a:solidFill>
                  <a:srgbClr val="FF0000"/>
                </a:solidFill>
              </a:rPr>
              <a:t> UWB Pulse</a:t>
            </a:r>
          </a:p>
        </p:txBody>
      </p:sp>
      <p:sp>
        <p:nvSpPr>
          <p:cNvPr id="11" name="TextBox 10">
            <a:extLst>
              <a:ext uri="{FF2B5EF4-FFF2-40B4-BE49-F238E27FC236}">
                <a16:creationId xmlns:a16="http://schemas.microsoft.com/office/drawing/2014/main" id="{20BA6112-1AEF-CB31-261A-80C407727280}"/>
              </a:ext>
            </a:extLst>
          </p:cNvPr>
          <p:cNvSpPr txBox="1"/>
          <p:nvPr/>
        </p:nvSpPr>
        <p:spPr>
          <a:xfrm>
            <a:off x="513694" y="5968988"/>
            <a:ext cx="1781695" cy="461665"/>
          </a:xfrm>
          <a:prstGeom prst="rect">
            <a:avLst/>
          </a:prstGeom>
          <a:noFill/>
        </p:spPr>
        <p:txBody>
          <a:bodyPr wrap="square" rtlCol="0">
            <a:spAutoFit/>
          </a:bodyPr>
          <a:lstStyle/>
          <a:p>
            <a:r>
              <a:rPr lang="en-US" dirty="0">
                <a:solidFill>
                  <a:srgbClr val="FF0000"/>
                </a:solidFill>
              </a:rPr>
              <a:t>Start of 1</a:t>
            </a:r>
            <a:r>
              <a:rPr lang="en-US" baseline="30000" dirty="0">
                <a:solidFill>
                  <a:srgbClr val="FF0000"/>
                </a:solidFill>
              </a:rPr>
              <a:t>st</a:t>
            </a:r>
            <a:r>
              <a:rPr lang="en-US" dirty="0">
                <a:solidFill>
                  <a:srgbClr val="FF0000"/>
                </a:solidFill>
              </a:rPr>
              <a:t> Half-Sine Pulse in I-Phase</a:t>
            </a:r>
          </a:p>
        </p:txBody>
      </p:sp>
      <p:sp>
        <p:nvSpPr>
          <p:cNvPr id="14" name="Rectangle 13">
            <a:extLst>
              <a:ext uri="{FF2B5EF4-FFF2-40B4-BE49-F238E27FC236}">
                <a16:creationId xmlns:a16="http://schemas.microsoft.com/office/drawing/2014/main" id="{ADE171AB-E7D2-8533-8544-7A3AD9E422E3}"/>
              </a:ext>
            </a:extLst>
          </p:cNvPr>
          <p:cNvSpPr>
            <a:spLocks noChangeArrowheads="1"/>
          </p:cNvSpPr>
          <p:nvPr/>
        </p:nvSpPr>
        <p:spPr bwMode="auto">
          <a:xfrm>
            <a:off x="8610600" y="378281"/>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15-25-0327-00-04ab</a:t>
            </a:r>
            <a:endParaRPr lang="en-US" altLang="en-US" sz="1400" b="1" dirty="0"/>
          </a:p>
        </p:txBody>
      </p:sp>
    </p:spTree>
    <p:extLst>
      <p:ext uri="{BB962C8B-B14F-4D97-AF65-F5344CB8AC3E}">
        <p14:creationId xmlns:p14="http://schemas.microsoft.com/office/powerpoint/2010/main" val="136132962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29545</TotalTime>
  <Words>579</Words>
  <Application>Microsoft Macintosh PowerPoint</Application>
  <PresentationFormat>Widescreen</PresentationFormat>
  <Paragraphs>70</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 Light</vt:lpstr>
      <vt:lpstr>Times New Roman</vt:lpstr>
      <vt:lpstr>Office Theme</vt:lpstr>
      <vt:lpstr>PowerPoint Presentation</vt:lpstr>
      <vt:lpstr>Proposed Resolution to CID: 144 in Doc #326</vt:lpstr>
      <vt:lpstr>More on Start of NB Packet</vt:lpstr>
      <vt:lpstr>More on Time Interval btw NBA and MMS UWB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1361</cp:revision>
  <cp:lastPrinted>1998-02-10T13:28:06Z</cp:lastPrinted>
  <dcterms:created xsi:type="dcterms:W3CDTF">2021-07-16T20:39:58Z</dcterms:created>
  <dcterms:modified xsi:type="dcterms:W3CDTF">2025-07-28T01:09:42Z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