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5.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slide" Target="slides/slide16.xml"/><Relationship Id="rId25" Type="http://schemas.openxmlformats.org/officeDocument/2006/relationships/slide" Target="slides/slide17.xml"/><Relationship Id="rId26" Type="http://schemas.openxmlformats.org/officeDocument/2006/relationships/slide" Target="slides/slide18.xml"/><Relationship Id="rId27" Type="http://schemas.openxmlformats.org/officeDocument/2006/relationships/slide" Target="slides/slide19.xml"/><Relationship Id="rId28" Type="http://schemas.openxmlformats.org/officeDocument/2006/relationships/slide" Target="slides/slide20.xml"/><Relationship Id="rId29" Type="http://schemas.openxmlformats.org/officeDocument/2006/relationships/slide" Target="slides/slide21.xml"/><Relationship Id="rId30"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49"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1"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3"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4"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9"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0"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1"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3"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4"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8"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9"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5"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7"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9"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0"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5"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8"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6"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7"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9"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0"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4"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5"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9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6640" cy="140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802.15-25-0318-00</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2880" cy="208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2880" cy="208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84370753-0EA9-4669-BFD3-8CF0F0CDC6B5}"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3040" cy="208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48440" cy="140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a:t>
            </a:r>
            <a:r>
              <a:rPr b="0" lang="fi-FI" sz="4400" spc="-1" strike="noStrike">
                <a:solidFill>
                  <a:srgbClr val="000000"/>
                </a:solidFill>
                <a:latin typeface="Arial"/>
              </a:rPr>
              <a:t>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6640" cy="140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802.15-25-0318-00</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2880" cy="208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2880" cy="208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873779EC-CBAC-4BAC-ACD0-C219994B7722}"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3040" cy="208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48440" cy="140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a:t>
            </a:r>
            <a:r>
              <a:rPr b="0" lang="fi-FI" sz="4400" spc="-1" strike="noStrike">
                <a:solidFill>
                  <a:srgbClr val="000000"/>
                </a:solidFill>
                <a:latin typeface="Arial"/>
              </a:rPr>
              <a:t>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6640" cy="140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802.15-25-0318-00</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2880" cy="208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2880" cy="208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C111A5DB-2D6D-4C93-BAF7-B142AB5BF34A}"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3040" cy="208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48440" cy="140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a:t>
            </a:r>
            <a:r>
              <a:rPr b="0" lang="fi-FI" sz="4400" spc="-1" strike="noStrike">
                <a:solidFill>
                  <a:srgbClr val="000000"/>
                </a:solidFill>
                <a:latin typeface="Arial"/>
              </a:rPr>
              <a:t>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2"/>
          <p:cNvSpPr/>
          <p:nvPr/>
        </p:nvSpPr>
        <p:spPr>
          <a:xfrm>
            <a:off x="3095640" y="285120"/>
            <a:ext cx="5588640" cy="159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39"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4"/>
          <p:cNvSpPr/>
          <p:nvPr/>
        </p:nvSpPr>
        <p:spPr>
          <a:xfrm>
            <a:off x="685800" y="4856400"/>
            <a:ext cx="1722600" cy="2163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41"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7"/>
          <p:cNvSpPr/>
          <p:nvPr/>
        </p:nvSpPr>
        <p:spPr>
          <a:xfrm>
            <a:off x="3749040" y="4856400"/>
            <a:ext cx="1722600" cy="2163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F4F66B95-460B-4645-B1DF-A5E8F67F5AB1}"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44" name="CustomShape 8"/>
          <p:cNvSpPr/>
          <p:nvPr/>
        </p:nvSpPr>
        <p:spPr>
          <a:xfrm>
            <a:off x="7040160" y="4867560"/>
            <a:ext cx="1722600" cy="2163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45" name="CustomShape 9"/>
          <p:cNvSpPr/>
          <p:nvPr/>
        </p:nvSpPr>
        <p:spPr>
          <a:xfrm>
            <a:off x="685800" y="274320"/>
            <a:ext cx="2558160" cy="147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a:t>
            </a:r>
            <a:r>
              <a:rPr b="0" lang="fi-FI" sz="1800" spc="-1" strike="noStrike">
                <a:solidFill>
                  <a:srgbClr val="000000"/>
                </a:solidFill>
                <a:latin typeface="Arial"/>
              </a:rPr>
              <a:t>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147"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2"/>
          <p:cNvSpPr/>
          <p:nvPr/>
        </p:nvSpPr>
        <p:spPr>
          <a:xfrm>
            <a:off x="3095640" y="285120"/>
            <a:ext cx="5588640" cy="159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85"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6" name="CustomShape 4"/>
          <p:cNvSpPr/>
          <p:nvPr/>
        </p:nvSpPr>
        <p:spPr>
          <a:xfrm>
            <a:off x="685800" y="4856400"/>
            <a:ext cx="1722600" cy="2163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87"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8"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CustomShape 7"/>
          <p:cNvSpPr/>
          <p:nvPr/>
        </p:nvSpPr>
        <p:spPr>
          <a:xfrm>
            <a:off x="3749040" y="4856400"/>
            <a:ext cx="1722600" cy="2163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79B55E7F-8D83-4152-897B-AA3C0C1C46F7}"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90" name="CustomShape 8"/>
          <p:cNvSpPr/>
          <p:nvPr/>
        </p:nvSpPr>
        <p:spPr>
          <a:xfrm>
            <a:off x="7040160" y="4867560"/>
            <a:ext cx="1722600" cy="2163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91" name="CustomShape 9"/>
          <p:cNvSpPr/>
          <p:nvPr/>
        </p:nvSpPr>
        <p:spPr>
          <a:xfrm>
            <a:off x="685800" y="274320"/>
            <a:ext cx="2558160" cy="147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92"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a:t>
            </a:r>
            <a:r>
              <a:rPr b="0" lang="fi-FI" sz="1800" spc="-1" strike="noStrike">
                <a:solidFill>
                  <a:srgbClr val="000000"/>
                </a:solidFill>
                <a:latin typeface="Arial"/>
              </a:rPr>
              <a:t>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193"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2"/>
          <p:cNvSpPr/>
          <p:nvPr/>
        </p:nvSpPr>
        <p:spPr>
          <a:xfrm>
            <a:off x="3095640" y="285480"/>
            <a:ext cx="5590080" cy="1605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a:t>
            </a:r>
            <a:r>
              <a:rPr b="1" lang="en-IE" sz="1400" spc="-1" strike="noStrike">
                <a:solidFill>
                  <a:srgbClr val="000000"/>
                </a:solidFill>
                <a:latin typeface="Times New Roman"/>
                <a:ea typeface="DejaVu Sans"/>
              </a:rPr>
              <a:t>o</a:t>
            </a:r>
            <a:r>
              <a:rPr b="1" lang="en-IE" sz="1400" spc="-1" strike="noStrike">
                <a:solidFill>
                  <a:srgbClr val="000000"/>
                </a:solidFill>
                <a:latin typeface="Times New Roman"/>
                <a:ea typeface="DejaVu Sans"/>
              </a:rPr>
              <a:t>c</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 </a:t>
            </a:r>
            <a:r>
              <a:rPr b="1" lang="en-IE" sz="1400" spc="-1" strike="noStrike">
                <a:solidFill>
                  <a:srgbClr val="000000"/>
                </a:solidFill>
                <a:latin typeface="Times New Roman"/>
                <a:ea typeface="DejaVu Sans"/>
              </a:rPr>
              <a:t>8</a:t>
            </a:r>
            <a:r>
              <a:rPr b="1" lang="en-IE" sz="1400" spc="-1" strike="noStrike">
                <a:solidFill>
                  <a:srgbClr val="000000"/>
                </a:solidFill>
                <a:latin typeface="Times New Roman"/>
                <a:ea typeface="DejaVu Sans"/>
              </a:rPr>
              <a:t>0</a:t>
            </a:r>
            <a:r>
              <a:rPr b="1" lang="en-IE" sz="1400" spc="-1" strike="noStrike">
                <a:solidFill>
                  <a:srgbClr val="000000"/>
                </a:solidFill>
                <a:latin typeface="Times New Roman"/>
                <a:ea typeface="DejaVu Sans"/>
              </a:rPr>
              <a:t>2</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1</a:t>
            </a:r>
            <a:r>
              <a:rPr b="1" lang="en-IE" sz="1400" spc="-1" strike="noStrike">
                <a:solidFill>
                  <a:srgbClr val="000000"/>
                </a:solidFill>
                <a:latin typeface="Times New Roman"/>
                <a:ea typeface="DejaVu Sans"/>
              </a:rPr>
              <a:t>5</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2</a:t>
            </a:r>
            <a:r>
              <a:rPr b="1" lang="en-IE" sz="1400" spc="-1" strike="noStrike">
                <a:solidFill>
                  <a:srgbClr val="000000"/>
                </a:solidFill>
                <a:latin typeface="Times New Roman"/>
                <a:ea typeface="DejaVu Sans"/>
              </a:rPr>
              <a:t>3</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0</a:t>
            </a:r>
            <a:r>
              <a:rPr b="1" lang="en-IE" sz="1400" spc="-1" strike="noStrike">
                <a:solidFill>
                  <a:srgbClr val="000000"/>
                </a:solidFill>
                <a:latin typeface="Times New Roman"/>
                <a:ea typeface="DejaVu Sans"/>
              </a:rPr>
              <a:t>5</a:t>
            </a:r>
            <a:r>
              <a:rPr b="1" lang="en-IE" sz="1400" spc="-1" strike="noStrike">
                <a:solidFill>
                  <a:srgbClr val="000000"/>
                </a:solidFill>
                <a:latin typeface="Times New Roman"/>
                <a:ea typeface="DejaVu Sans"/>
              </a:rPr>
              <a:t>0</a:t>
            </a:r>
            <a:r>
              <a:rPr b="1" lang="en-IE" sz="1400" spc="-1" strike="noStrike">
                <a:solidFill>
                  <a:srgbClr val="000000"/>
                </a:solidFill>
                <a:latin typeface="Times New Roman"/>
                <a:ea typeface="DejaVu Sans"/>
              </a:rPr>
              <a:t>6</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0</a:t>
            </a:r>
            <a:r>
              <a:rPr b="1" lang="en-IE" sz="1400" spc="-1" strike="noStrike">
                <a:solidFill>
                  <a:srgbClr val="000000"/>
                </a:solidFill>
                <a:latin typeface="Times New Roman"/>
                <a:ea typeface="DejaVu Sans"/>
              </a:rPr>
              <a:t>5</a:t>
            </a:r>
            <a:endParaRPr b="0" lang="fi-FI" sz="1400" spc="-1" strike="noStrike">
              <a:solidFill>
                <a:srgbClr val="000000"/>
              </a:solidFill>
              <a:latin typeface="Arial"/>
            </a:endParaRPr>
          </a:p>
        </p:txBody>
      </p:sp>
      <p:sp>
        <p:nvSpPr>
          <p:cNvPr id="231" name="Line 3"/>
          <p:cNvSpPr/>
          <p:nvPr/>
        </p:nvSpPr>
        <p:spPr>
          <a:xfrm>
            <a:off x="685800" y="457200"/>
            <a:ext cx="7772400" cy="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2" name="CustomShape 4"/>
          <p:cNvSpPr/>
          <p:nvPr/>
        </p:nvSpPr>
        <p:spPr>
          <a:xfrm>
            <a:off x="685800" y="4856400"/>
            <a:ext cx="1724040" cy="217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233" name="Line 5"/>
          <p:cNvSpPr/>
          <p:nvPr/>
        </p:nvSpPr>
        <p:spPr>
          <a:xfrm>
            <a:off x="685800" y="4857840"/>
            <a:ext cx="7848720" cy="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4" name="Line 6"/>
          <p:cNvSpPr/>
          <p:nvPr/>
        </p:nvSpPr>
        <p:spPr>
          <a:xfrm>
            <a:off x="685800" y="4856400"/>
            <a:ext cx="7848720" cy="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CustomShape 7"/>
          <p:cNvSpPr/>
          <p:nvPr/>
        </p:nvSpPr>
        <p:spPr>
          <a:xfrm>
            <a:off x="3749040" y="4856400"/>
            <a:ext cx="1724040" cy="217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1FC83736-E50E-41D4-8991-E465F91F801B}"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236" name="CustomShape 8"/>
          <p:cNvSpPr/>
          <p:nvPr/>
        </p:nvSpPr>
        <p:spPr>
          <a:xfrm>
            <a:off x="7040160" y="4867560"/>
            <a:ext cx="1724040" cy="217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237" name="CustomShape 9"/>
          <p:cNvSpPr/>
          <p:nvPr/>
        </p:nvSpPr>
        <p:spPr>
          <a:xfrm>
            <a:off x="685800" y="274320"/>
            <a:ext cx="2559600" cy="149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238" name="PlaceHolder 1"/>
          <p:cNvSpPr>
            <a:spLocks noGrp="1"/>
          </p:cNvSpPr>
          <p:nvPr>
            <p:ph type="title"/>
          </p:nvPr>
        </p:nvSpPr>
        <p:spPr>
          <a:xfrm>
            <a:off x="228600" y="583200"/>
            <a:ext cx="86860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a:t>
            </a:r>
            <a:r>
              <a:rPr b="0" lang="fi-FI" sz="1800" spc="-1" strike="noStrike">
                <a:solidFill>
                  <a:srgbClr val="000000"/>
                </a:solidFill>
                <a:latin typeface="Arial"/>
              </a:rPr>
              <a:t>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239" name="PlaceHolder 2"/>
          <p:cNvSpPr>
            <a:spLocks noGrp="1"/>
          </p:cNvSpPr>
          <p:nvPr>
            <p:ph type="body"/>
          </p:nvPr>
        </p:nvSpPr>
        <p:spPr>
          <a:xfrm>
            <a:off x="457200" y="1203120"/>
            <a:ext cx="8229240" cy="2982960"/>
          </a:xfrm>
          <a:prstGeom prst="rect">
            <a:avLst/>
          </a:prstGeom>
          <a:noFill/>
          <a:ln w="0">
            <a:noFill/>
          </a:ln>
        </p:spPr>
        <p:txBody>
          <a:bodyPr lIns="0" rIns="0" tIns="0" bIns="0" anchor="t">
            <a:normAutofit/>
          </a:bodyPr>
          <a:p>
            <a:pPr marL="432000" indent="-324000">
              <a:spcBef>
                <a:spcPts val="1060"/>
              </a:spcBef>
              <a:buClr>
                <a:srgbClr val="000000"/>
              </a:buClr>
              <a:buSzPct val="45000"/>
              <a:buFont typeface="Wingdings" charset="2"/>
              <a:buChar char=""/>
            </a:pPr>
            <a:r>
              <a:rPr b="0" lang="fi-FI" sz="2400" spc="-1" strike="noStrike">
                <a:solidFill>
                  <a:srgbClr val="000000"/>
                </a:solidFill>
                <a:latin typeface="Arial"/>
              </a:rPr>
              <a:t>Click to edit the outline text format</a:t>
            </a:r>
            <a:endParaRPr b="0" lang="fi-FI" sz="2400" spc="-1" strike="noStrike">
              <a:solidFill>
                <a:srgbClr val="000000"/>
              </a:solidFill>
              <a:latin typeface="Arial"/>
            </a:endParaRPr>
          </a:p>
          <a:p>
            <a:pPr lvl="1" marL="864000" indent="-324000">
              <a:spcBef>
                <a:spcPts val="850"/>
              </a:spcBef>
              <a:buClr>
                <a:srgbClr val="000000"/>
              </a:buClr>
              <a:buSzPct val="75000"/>
              <a:buFont typeface="Symbol" charset="2"/>
              <a:buChar char=""/>
            </a:pPr>
            <a:r>
              <a:rPr b="0" lang="fi-FI" sz="2100" spc="-1" strike="noStrike">
                <a:solidFill>
                  <a:srgbClr val="000000"/>
                </a:solidFill>
                <a:latin typeface="Arial"/>
              </a:rPr>
              <a:t>Second Outline Level</a:t>
            </a:r>
            <a:endParaRPr b="0" lang="fi-FI" sz="2100" spc="-1" strike="noStrike">
              <a:solidFill>
                <a:srgbClr val="000000"/>
              </a:solidFill>
              <a:latin typeface="Arial"/>
            </a:endParaRPr>
          </a:p>
          <a:p>
            <a:pPr lvl="2" marL="1296000" indent="-288000">
              <a:spcBef>
                <a:spcPts val="635"/>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422"/>
              </a:spcBef>
              <a:buClr>
                <a:srgbClr val="000000"/>
              </a:buClr>
              <a:buSzPct val="75000"/>
              <a:buFont typeface="Symbol" charset="2"/>
              <a:buChar char=""/>
            </a:pPr>
            <a:r>
              <a:rPr b="0" lang="fi-FI" sz="1500" spc="-1" strike="noStrike">
                <a:solidFill>
                  <a:srgbClr val="000000"/>
                </a:solidFill>
                <a:latin typeface="Arial"/>
              </a:rPr>
              <a:t>Fourth Outline Level</a:t>
            </a:r>
            <a:endParaRPr b="0" lang="fi-FI" sz="1500" spc="-1" strike="noStrike">
              <a:solidFill>
                <a:srgbClr val="000000"/>
              </a:solidFill>
              <a:latin typeface="Arial"/>
            </a:endParaRPr>
          </a:p>
          <a:p>
            <a:pPr lvl="4" marL="2160000" indent="-216000">
              <a:spcBef>
                <a:spcPts val="210"/>
              </a:spcBef>
              <a:buClr>
                <a:srgbClr val="000000"/>
              </a:buClr>
              <a:buSzPct val="45000"/>
              <a:buFont typeface="Wingdings" charset="2"/>
              <a:buChar char=""/>
            </a:pPr>
            <a:r>
              <a:rPr b="0" lang="fi-FI" sz="1500" spc="-1" strike="noStrike">
                <a:solidFill>
                  <a:srgbClr val="000000"/>
                </a:solidFill>
                <a:latin typeface="Arial"/>
              </a:rPr>
              <a:t>Fifth Outline Level</a:t>
            </a:r>
            <a:endParaRPr b="0" lang="fi-FI" sz="1500" spc="-1" strike="noStrike">
              <a:solidFill>
                <a:srgbClr val="000000"/>
              </a:solidFill>
              <a:latin typeface="Arial"/>
            </a:endParaRPr>
          </a:p>
          <a:p>
            <a:pPr lvl="5" marL="2592000" indent="-216000">
              <a:spcBef>
                <a:spcPts val="210"/>
              </a:spcBef>
              <a:buClr>
                <a:srgbClr val="000000"/>
              </a:buClr>
              <a:buSzPct val="45000"/>
              <a:buFont typeface="Wingdings" charset="2"/>
              <a:buChar char=""/>
            </a:pPr>
            <a:r>
              <a:rPr b="0" lang="fi-FI" sz="1500" spc="-1" strike="noStrike">
                <a:solidFill>
                  <a:srgbClr val="000000"/>
                </a:solidFill>
                <a:latin typeface="Arial"/>
              </a:rPr>
              <a:t>Sixth Outline Level</a:t>
            </a:r>
            <a:endParaRPr b="0" lang="fi-FI" sz="1500" spc="-1" strike="noStrike">
              <a:solidFill>
                <a:srgbClr val="000000"/>
              </a:solidFill>
              <a:latin typeface="Arial"/>
            </a:endParaRPr>
          </a:p>
          <a:p>
            <a:pPr lvl="6" marL="3024000" indent="-216000">
              <a:spcBef>
                <a:spcPts val="210"/>
              </a:spcBef>
              <a:buClr>
                <a:srgbClr val="000000"/>
              </a:buClr>
              <a:buSzPct val="45000"/>
              <a:buFont typeface="Wingdings" charset="2"/>
              <a:buChar char=""/>
            </a:pPr>
            <a:r>
              <a:rPr b="0" lang="fi-FI" sz="1500" spc="-1" strike="noStrike">
                <a:solidFill>
                  <a:srgbClr val="000000"/>
                </a:solidFill>
                <a:latin typeface="Arial"/>
              </a:rPr>
              <a:t>Seventh Outline Level</a:t>
            </a:r>
            <a:endParaRPr b="0" lang="fi-FI" sz="15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6" name="CustomShape 1"/>
          <p:cNvSpPr/>
          <p:nvPr/>
        </p:nvSpPr>
        <p:spPr>
          <a:xfrm>
            <a:off x="3095640" y="297000"/>
            <a:ext cx="5335920" cy="139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a:t>
            </a:r>
            <a:r>
              <a:rPr b="1" lang="en-IE" sz="1400" spc="-1" strike="noStrike">
                <a:solidFill>
                  <a:srgbClr val="000000"/>
                </a:solidFill>
                <a:latin typeface="Times New Roman"/>
                <a:ea typeface="DejaVu Sans"/>
              </a:rPr>
              <a:t>o</a:t>
            </a:r>
            <a:r>
              <a:rPr b="1" lang="en-IE" sz="1400" spc="-1" strike="noStrike">
                <a:solidFill>
                  <a:srgbClr val="000000"/>
                </a:solidFill>
                <a:latin typeface="Times New Roman"/>
                <a:ea typeface="DejaVu Sans"/>
              </a:rPr>
              <a:t>c</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 </a:t>
            </a:r>
            <a:r>
              <a:rPr b="1" lang="en-IE" sz="1400" spc="-1" strike="noStrike">
                <a:solidFill>
                  <a:srgbClr val="000000"/>
                </a:solidFill>
                <a:latin typeface="Times New Roman"/>
                <a:ea typeface="DejaVu Sans"/>
              </a:rPr>
              <a:t>I</a:t>
            </a:r>
            <a:r>
              <a:rPr b="1" lang="en-IE" sz="1400" spc="-1" strike="noStrike">
                <a:solidFill>
                  <a:srgbClr val="000000"/>
                </a:solidFill>
                <a:latin typeface="Times New Roman"/>
                <a:ea typeface="DejaVu Sans"/>
              </a:rPr>
              <a:t>E</a:t>
            </a:r>
            <a:r>
              <a:rPr b="1" lang="en-IE" sz="1400" spc="-1" strike="noStrike">
                <a:solidFill>
                  <a:srgbClr val="000000"/>
                </a:solidFill>
                <a:latin typeface="Times New Roman"/>
                <a:ea typeface="DejaVu Sans"/>
              </a:rPr>
              <a:t>E</a:t>
            </a:r>
            <a:r>
              <a:rPr b="1" lang="en-IE" sz="1400" spc="-1" strike="noStrike">
                <a:solidFill>
                  <a:srgbClr val="000000"/>
                </a:solidFill>
                <a:latin typeface="Times New Roman"/>
                <a:ea typeface="DejaVu Sans"/>
              </a:rPr>
              <a:t>E</a:t>
            </a:r>
            <a:r>
              <a:rPr b="1" lang="en-IE" sz="1400" spc="-1" strike="noStrike">
                <a:solidFill>
                  <a:srgbClr val="000000"/>
                </a:solidFill>
                <a:latin typeface="Times New Roman"/>
                <a:ea typeface="DejaVu Sans"/>
              </a:rPr>
              <a:t> </a:t>
            </a:r>
            <a:r>
              <a:rPr b="1" lang="en-IE" sz="1400" spc="-1" strike="noStrike">
                <a:solidFill>
                  <a:srgbClr val="000000"/>
                </a:solidFill>
                <a:latin typeface="Times New Roman"/>
                <a:ea typeface="DejaVu Sans"/>
              </a:rPr>
              <a:t>8</a:t>
            </a:r>
            <a:r>
              <a:rPr b="1" lang="en-IE" sz="1400" spc="-1" strike="noStrike">
                <a:solidFill>
                  <a:srgbClr val="000000"/>
                </a:solidFill>
                <a:latin typeface="Times New Roman"/>
                <a:ea typeface="DejaVu Sans"/>
              </a:rPr>
              <a:t>0</a:t>
            </a:r>
            <a:r>
              <a:rPr b="1" lang="en-IE" sz="1400" spc="-1" strike="noStrike">
                <a:solidFill>
                  <a:srgbClr val="000000"/>
                </a:solidFill>
                <a:latin typeface="Times New Roman"/>
                <a:ea typeface="DejaVu Sans"/>
              </a:rPr>
              <a:t>2</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1</a:t>
            </a:r>
            <a:r>
              <a:rPr b="1" lang="en-IE" sz="1400" spc="-1" strike="noStrike">
                <a:solidFill>
                  <a:srgbClr val="000000"/>
                </a:solidFill>
                <a:latin typeface="Times New Roman"/>
                <a:ea typeface="DejaVu Sans"/>
              </a:rPr>
              <a:t>5</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2</a:t>
            </a:r>
            <a:r>
              <a:rPr b="1" lang="en-IE" sz="1400" spc="-1" strike="noStrike">
                <a:solidFill>
                  <a:srgbClr val="000000"/>
                </a:solidFill>
                <a:latin typeface="Times New Roman"/>
                <a:ea typeface="DejaVu Sans"/>
              </a:rPr>
              <a:t>5</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0</a:t>
            </a:r>
            <a:r>
              <a:rPr b="1" lang="en-IE" sz="1400" spc="-1" strike="noStrike">
                <a:solidFill>
                  <a:srgbClr val="000000"/>
                </a:solidFill>
                <a:latin typeface="Times New Roman"/>
                <a:ea typeface="DejaVu Sans"/>
              </a:rPr>
              <a:t>2</a:t>
            </a:r>
            <a:r>
              <a:rPr b="1" lang="en-IE" sz="1400" spc="-1" strike="noStrike">
                <a:solidFill>
                  <a:srgbClr val="000000"/>
                </a:solidFill>
                <a:latin typeface="Times New Roman"/>
                <a:ea typeface="DejaVu Sans"/>
              </a:rPr>
              <a:t>1</a:t>
            </a:r>
            <a:r>
              <a:rPr b="1" lang="en-IE" sz="1400" spc="-1" strike="noStrike">
                <a:solidFill>
                  <a:srgbClr val="000000"/>
                </a:solidFill>
                <a:latin typeface="Times New Roman"/>
                <a:ea typeface="DejaVu Sans"/>
              </a:rPr>
              <a:t>7</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0</a:t>
            </a:r>
            <a:r>
              <a:rPr b="1" lang="en-IE" sz="1400" spc="-1" strike="noStrike">
                <a:solidFill>
                  <a:srgbClr val="000000"/>
                </a:solidFill>
                <a:latin typeface="Times New Roman"/>
                <a:ea typeface="DejaVu Sans"/>
              </a:rPr>
              <a:t>1</a:t>
            </a:r>
            <a:endParaRPr b="0" lang="fi-FI" sz="1400" spc="-1" strike="noStrike">
              <a:solidFill>
                <a:srgbClr val="000000"/>
              </a:solidFill>
              <a:latin typeface="Arial"/>
            </a:endParaRPr>
          </a:p>
        </p:txBody>
      </p:sp>
      <p:sp>
        <p:nvSpPr>
          <p:cNvPr id="27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8" name="CustomShape 3"/>
          <p:cNvSpPr/>
          <p:nvPr/>
        </p:nvSpPr>
        <p:spPr>
          <a:xfrm>
            <a:off x="685800" y="4856400"/>
            <a:ext cx="1712160" cy="208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27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CustomShape 6"/>
          <p:cNvSpPr/>
          <p:nvPr/>
        </p:nvSpPr>
        <p:spPr>
          <a:xfrm>
            <a:off x="3749040" y="4856400"/>
            <a:ext cx="1712160" cy="208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D7EA9F89-433B-488F-803A-17D9F2D3EB3F}"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282" name="CustomShape 7"/>
          <p:cNvSpPr/>
          <p:nvPr/>
        </p:nvSpPr>
        <p:spPr>
          <a:xfrm>
            <a:off x="5220000" y="4867560"/>
            <a:ext cx="3352320" cy="208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283" name="CustomShape 8"/>
          <p:cNvSpPr/>
          <p:nvPr/>
        </p:nvSpPr>
        <p:spPr>
          <a:xfrm>
            <a:off x="685800" y="274320"/>
            <a:ext cx="2547720" cy="139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28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28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227-00-04ae-may25-tg4ae-minutes.docx" TargetMode="External"/><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6-07-04ae-tg4ae-project-task-list.xlsx" TargetMode="External"/><Relationship Id="rId2" Type="http://schemas.openxmlformats.org/officeDocument/2006/relationships/hyperlink" Target="https://csrc.nist.gov/pubs/sp/800/232/ipd" TargetMode="External"/><Relationship Id="rId3" Type="http://schemas.openxmlformats.org/officeDocument/2006/relationships/hyperlink" Target="https://csrc.nist.gov/files/pubs/sp/800/232/ipd/docs/sp800-232-ipd-public-comments-received.pdf" TargetMode="External"/><Relationship Id="rId4"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2" name="CustomShape 1"/>
          <p:cNvSpPr/>
          <p:nvPr/>
        </p:nvSpPr>
        <p:spPr>
          <a:xfrm>
            <a:off x="152280" y="457200"/>
            <a:ext cx="8965800" cy="344952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TG4ae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2025-07-26</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TG4ae ASCON July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9" name="PlaceHolder 1"/>
          <p:cNvSpPr>
            <a:spLocks noGrp="1"/>
          </p:cNvSpPr>
          <p:nvPr>
            <p:ph type="title"/>
          </p:nvPr>
        </p:nvSpPr>
        <p:spPr>
          <a:xfrm>
            <a:off x="457200" y="439560"/>
            <a:ext cx="8226720" cy="9414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for July</a:t>
            </a:r>
            <a:endParaRPr b="0" lang="fi-FI" sz="3200" spc="-1" strike="noStrike">
              <a:solidFill>
                <a:srgbClr val="000000"/>
              </a:solidFill>
              <a:latin typeface="Arial"/>
            </a:endParaRPr>
          </a:p>
        </p:txBody>
      </p:sp>
      <p:sp>
        <p:nvSpPr>
          <p:cNvPr id="340" name="PlaceHolder 2"/>
          <p:cNvSpPr>
            <a:spLocks noGrp="1"/>
          </p:cNvSpPr>
          <p:nvPr>
            <p:ph/>
          </p:nvPr>
        </p:nvSpPr>
        <p:spPr>
          <a:xfrm>
            <a:off x="457200" y="1383480"/>
            <a:ext cx="8226720" cy="347220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Resolve letter ballot comments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 draft ready for letter ballot recirculation</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letter ballot recirculation after the session</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1" name="PlaceHolder 1"/>
          <p:cNvSpPr>
            <a:spLocks noGrp="1"/>
          </p:cNvSpPr>
          <p:nvPr>
            <p:ph type="title"/>
          </p:nvPr>
        </p:nvSpPr>
        <p:spPr>
          <a:xfrm>
            <a:off x="457200" y="439560"/>
            <a:ext cx="8226720" cy="9414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Agenda for May</a:t>
            </a:r>
            <a:endParaRPr b="0" lang="fi-FI" sz="3200" spc="-1" strike="noStrike">
              <a:solidFill>
                <a:srgbClr val="000000"/>
              </a:solidFill>
              <a:latin typeface="Arial"/>
            </a:endParaRPr>
          </a:p>
        </p:txBody>
      </p:sp>
      <p:sp>
        <p:nvSpPr>
          <p:cNvPr id="342" name="PlaceHolder 2"/>
          <p:cNvSpPr>
            <a:spLocks noGrp="1"/>
          </p:cNvSpPr>
          <p:nvPr>
            <p:ph/>
          </p:nvPr>
        </p:nvSpPr>
        <p:spPr>
          <a:xfrm>
            <a:off x="457200" y="1383480"/>
            <a:ext cx="8226720" cy="3472200"/>
          </a:xfrm>
          <a:prstGeom prst="rect">
            <a:avLst/>
          </a:prstGeom>
          <a:noFill/>
          <a:ln w="0">
            <a:noFill/>
          </a:ln>
        </p:spPr>
        <p:txBody>
          <a:bodyPr lIns="0" rIns="0" tIns="0" bIns="0" anchor="t">
            <a:normAutofit fontScale="55000"/>
          </a:bodyPr>
          <a:p>
            <a:pPr marL="118800" indent="-1188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Monday 28th of July 14:30-16:30</a:t>
            </a:r>
            <a:endParaRPr b="0" lang="fi-FI" sz="32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minutes </a:t>
            </a:r>
            <a:r>
              <a:rPr b="0" lang="fi-FI" sz="2800" spc="-1" strike="noStrike" u="sng">
                <a:solidFill>
                  <a:srgbClr val="0000ff"/>
                </a:solidFill>
                <a:uFillTx/>
                <a:latin typeface="Arial"/>
                <a:hlinkClick r:id="rId1"/>
              </a:rPr>
              <a:t>15-25-0227-00</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Resolve letter ballot comments received</a:t>
            </a:r>
            <a:endParaRPr b="0" lang="fi-FI" sz="2800" spc="-1" strike="noStrike">
              <a:solidFill>
                <a:srgbClr val="000000"/>
              </a:solidFill>
              <a:latin typeface="Arial"/>
            </a:endParaRPr>
          </a:p>
          <a:p>
            <a:pPr marL="118800" indent="-1188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Wednesday 30th of July 09:00-10:00</a:t>
            </a:r>
            <a:endParaRPr b="0" lang="fi-FI" sz="32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Review the updated draft</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start letter ballot</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form CRG</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Update the project task list</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Closing report</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3" name="PlaceHolder 1"/>
          <p:cNvSpPr>
            <a:spLocks noGrp="1"/>
          </p:cNvSpPr>
          <p:nvPr>
            <p:ph type="title"/>
          </p:nvPr>
        </p:nvSpPr>
        <p:spPr>
          <a:xfrm>
            <a:off x="457200" y="439560"/>
            <a:ext cx="8226720" cy="9414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information</a:t>
            </a:r>
            <a:endParaRPr b="0" lang="fi-FI" sz="3200" spc="-1" strike="noStrike">
              <a:solidFill>
                <a:srgbClr val="000000"/>
              </a:solidFill>
              <a:latin typeface="Arial"/>
            </a:endParaRPr>
          </a:p>
        </p:txBody>
      </p:sp>
      <p:sp>
        <p:nvSpPr>
          <p:cNvPr id="344" name="PlaceHolder 2"/>
          <p:cNvSpPr>
            <a:spLocks noGrp="1"/>
          </p:cNvSpPr>
          <p:nvPr>
            <p:ph/>
          </p:nvPr>
        </p:nvSpPr>
        <p:spPr>
          <a:xfrm>
            <a:off x="457200" y="1383480"/>
            <a:ext cx="8226720" cy="3472200"/>
          </a:xfrm>
          <a:prstGeom prst="rect">
            <a:avLst/>
          </a:prstGeom>
          <a:noFill/>
          <a:ln w="0">
            <a:noFill/>
          </a:ln>
        </p:spPr>
        <p:txBody>
          <a:bodyPr lIns="0" rIns="0" tIns="0" bIns="0" anchor="t">
            <a:normAutofit/>
          </a:bodyPr>
          <a:p>
            <a:pPr marL="216000" indent="-216000">
              <a:lnSpc>
                <a:spcPct val="100000"/>
              </a:lnSpc>
              <a:spcBef>
                <a:spcPts val="1417"/>
              </a:spcBef>
              <a:buClr>
                <a:srgbClr val="000000"/>
              </a:buClr>
              <a:buSzPct val="50000"/>
              <a:buFont typeface="DejaVu Sans"/>
              <a:buChar char="●"/>
            </a:pPr>
            <a:r>
              <a:rPr b="0" lang="fi-FI" sz="2800" spc="-1" strike="noStrike">
                <a:solidFill>
                  <a:srgbClr val="000000"/>
                </a:solidFill>
                <a:latin typeface="Arial"/>
              </a:rPr>
              <a:t>Project tasklist </a:t>
            </a:r>
            <a:r>
              <a:rPr b="0" lang="fi-FI" sz="2800" spc="-1" strike="noStrike" u="sng">
                <a:solidFill>
                  <a:srgbClr val="0000ff"/>
                </a:solidFill>
                <a:uFillTx/>
                <a:latin typeface="Arial"/>
                <a:hlinkClick r:id="rId1"/>
              </a:rPr>
              <a:t>15-24-0466-07</a:t>
            </a:r>
            <a:endParaRPr b="0" lang="fi-FI" sz="2800" spc="-1" strike="noStrike">
              <a:solidFill>
                <a:srgbClr val="000000"/>
              </a:solidFill>
              <a:latin typeface="Arial"/>
            </a:endParaRPr>
          </a:p>
          <a:p>
            <a:pPr marL="216000" indent="-216000">
              <a:lnSpc>
                <a:spcPct val="100000"/>
              </a:lnSpc>
              <a:spcBef>
                <a:spcPts val="1417"/>
              </a:spcBef>
              <a:buClr>
                <a:srgbClr val="000000"/>
              </a:buClr>
              <a:buSzPct val="50000"/>
              <a:buFont typeface="DejaVu Sans"/>
              <a:buChar char="●"/>
            </a:pPr>
            <a:r>
              <a:rPr b="0" lang="fi-FI" sz="2800" spc="-1" strike="noStrike">
                <a:solidFill>
                  <a:srgbClr val="000000"/>
                </a:solidFill>
                <a:latin typeface="Arial"/>
              </a:rPr>
              <a:t>Comments NIST received during IPD:</a:t>
            </a:r>
            <a:endParaRPr b="0" lang="fi-FI" sz="2800" spc="-1" strike="noStrike">
              <a:solidFill>
                <a:srgbClr val="000000"/>
              </a:solidFill>
              <a:latin typeface="Arial"/>
            </a:endParaRPr>
          </a:p>
          <a:p>
            <a:pPr lvl="1" marL="432000" indent="-216000">
              <a:lnSpc>
                <a:spcPct val="100000"/>
              </a:lnSpc>
              <a:spcBef>
                <a:spcPts val="1134"/>
              </a:spcBef>
              <a:buClr>
                <a:srgbClr val="000000"/>
              </a:buClr>
              <a:buSzPct val="50000"/>
              <a:buFont typeface="DejaVu Sans"/>
              <a:buChar char="●"/>
            </a:pPr>
            <a:r>
              <a:rPr b="0" lang="fi-FI" sz="2800" spc="-1" strike="noStrike" u="sng">
                <a:solidFill>
                  <a:srgbClr val="0000ff"/>
                </a:solidFill>
                <a:uFillTx/>
                <a:latin typeface="Arial"/>
                <a:hlinkClick r:id="rId2"/>
              </a:rPr>
              <a:t>https://csrc.nist.gov/pubs/sp/800/232/ipd</a:t>
            </a:r>
            <a:endParaRPr b="0" lang="fi-FI" sz="2800" spc="-1" strike="noStrike">
              <a:solidFill>
                <a:srgbClr val="000000"/>
              </a:solidFill>
              <a:latin typeface="Arial"/>
            </a:endParaRPr>
          </a:p>
          <a:p>
            <a:pPr lvl="1" marL="432000" indent="-216000">
              <a:lnSpc>
                <a:spcPct val="100000"/>
              </a:lnSpc>
              <a:spcBef>
                <a:spcPts val="1134"/>
              </a:spcBef>
              <a:buClr>
                <a:srgbClr val="000000"/>
              </a:buClr>
              <a:buSzPct val="50000"/>
              <a:buFont typeface="DejaVu Sans"/>
              <a:buChar char="●"/>
            </a:pPr>
            <a:r>
              <a:rPr b="0" lang="fi-FI" sz="2800" spc="-1" strike="noStrike" u="sng">
                <a:solidFill>
                  <a:srgbClr val="0000ff"/>
                </a:solidFill>
                <a:uFillTx/>
                <a:latin typeface="Arial"/>
                <a:hlinkClick r:id="rId3"/>
              </a:rPr>
              <a:t>sp800-232-ipd-public-comments-received.pdf</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5" name="PlaceHolder 1"/>
          <p:cNvSpPr>
            <a:spLocks noGrp="1"/>
          </p:cNvSpPr>
          <p:nvPr>
            <p:ph type="title"/>
          </p:nvPr>
        </p:nvSpPr>
        <p:spPr>
          <a:xfrm>
            <a:off x="457200" y="457200"/>
            <a:ext cx="8227800" cy="8571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LB219 results</a:t>
            </a:r>
            <a:endParaRPr b="0" lang="fi-FI" sz="3200" spc="-1" strike="noStrike">
              <a:solidFill>
                <a:srgbClr val="000000"/>
              </a:solidFill>
              <a:latin typeface="Arial"/>
            </a:endParaRPr>
          </a:p>
        </p:txBody>
      </p:sp>
      <p:graphicFrame>
        <p:nvGraphicFramePr>
          <p:cNvPr id="346" name=""/>
          <p:cNvGraphicFramePr/>
          <p:nvPr/>
        </p:nvGraphicFramePr>
        <p:xfrm>
          <a:off x="1388520" y="1462320"/>
          <a:ext cx="6305400" cy="30207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D0</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2025-06-06</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2025-07-06</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129</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22248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73</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56.59%</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64</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100.00%</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9</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12.33%</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0</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56</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43.4%</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7" name="PlaceHolder 1"/>
          <p:cNvSpPr>
            <a:spLocks noGrp="1"/>
          </p:cNvSpPr>
          <p:nvPr>
            <p:ph type="title"/>
          </p:nvPr>
        </p:nvSpPr>
        <p:spPr>
          <a:xfrm>
            <a:off x="457200" y="457200"/>
            <a:ext cx="8227800" cy="8571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LB219 comments</a:t>
            </a:r>
            <a:endParaRPr b="0" lang="fi-FI" sz="3200" spc="-1" strike="noStrike">
              <a:solidFill>
                <a:srgbClr val="000000"/>
              </a:solidFill>
              <a:latin typeface="Arial"/>
            </a:endParaRPr>
          </a:p>
        </p:txBody>
      </p:sp>
      <p:graphicFrame>
        <p:nvGraphicFramePr>
          <p:cNvPr id="348" name=""/>
          <p:cNvGraphicFramePr/>
          <p:nvPr/>
        </p:nvGraphicFramePr>
        <p:xfrm>
          <a:off x="1451880" y="1733040"/>
          <a:ext cx="6305400" cy="206100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1800" spc="-1" strike="noStrike">
                          <a:solidFill>
                            <a:srgbClr val="000000"/>
                          </a:solidFill>
                          <a:latin typeface="Arial"/>
                        </a:rPr>
                        <a:t>Comments</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Total</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28</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Editorial</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23</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Accepted</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Technical</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5</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Revised</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General</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0</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Rejected</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9" name="CustomShape 21"/>
          <p:cNvSpPr/>
          <p:nvPr/>
        </p:nvSpPr>
        <p:spPr>
          <a:xfrm>
            <a:off x="457200" y="1635480"/>
            <a:ext cx="8225280" cy="29793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TG4ae formally request that 802.15 WG start a WG recirculation requesting approval of document P802-15-4ae_D01 and to forward document P802-15-4ae_D01</a:t>
            </a:r>
            <a:r>
              <a:rPr b="0" i="1" lang="en-US" sz="2000" spc="-1" strike="noStrike">
                <a:solidFill>
                  <a:srgbClr val="000000"/>
                </a:solidFill>
                <a:latin typeface="Arial"/>
                <a:ea typeface="DejaVu Sans"/>
              </a:rPr>
              <a:t>,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50" name="PlaceHolder 1"/>
          <p:cNvSpPr>
            <a:spLocks noGrp="1"/>
          </p:cNvSpPr>
          <p:nvPr>
            <p:ph type="title"/>
          </p:nvPr>
        </p:nvSpPr>
        <p:spPr>
          <a:xfrm>
            <a:off x="228600" y="583200"/>
            <a:ext cx="8686080" cy="8582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1" name="CustomShape 31"/>
          <p:cNvSpPr/>
          <p:nvPr/>
        </p:nvSpPr>
        <p:spPr>
          <a:xfrm>
            <a:off x="457200" y="1635480"/>
            <a:ext cx="8225280" cy="29793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a:t>
            </a:r>
            <a:r>
              <a:rPr b="0" i="1" lang="en-US" sz="2000" spc="-1" strike="noStrike">
                <a:solidFill>
                  <a:srgbClr val="000000"/>
                </a:solidFill>
                <a:latin typeface="Arial"/>
                <a:ea typeface="DejaVu Sans"/>
              </a:rPr>
              <a:t>802.15 WG </a:t>
            </a:r>
            <a:r>
              <a:rPr b="0" i="1" lang="en-US" sz="2000" spc="-1" strike="noStrike">
                <a:solidFill>
                  <a:srgbClr val="000000"/>
                </a:solidFill>
                <a:latin typeface="Arial"/>
                <a:ea typeface="DejaVu Sans"/>
              </a:rPr>
              <a:t>start a WG </a:t>
            </a:r>
            <a:r>
              <a:rPr b="0" i="1" lang="en-US" sz="2000" spc="-1" strike="noStrike">
                <a:solidFill>
                  <a:srgbClr val="000000"/>
                </a:solidFill>
                <a:latin typeface="Arial"/>
                <a:ea typeface="DejaVu Sans"/>
              </a:rPr>
              <a:t>recirculation </a:t>
            </a:r>
            <a:r>
              <a:rPr b="0" i="1" lang="en-US" sz="2000" spc="-1" strike="noStrike">
                <a:solidFill>
                  <a:srgbClr val="000000"/>
                </a:solidFill>
                <a:latin typeface="Arial"/>
                <a:ea typeface="DejaVu Sans"/>
              </a:rPr>
              <a:t>requesting </a:t>
            </a:r>
            <a:r>
              <a:rPr b="0" i="1" lang="en-US" sz="2000" spc="-1" strike="noStrike">
                <a:solidFill>
                  <a:srgbClr val="000000"/>
                </a:solidFill>
                <a:latin typeface="Arial"/>
                <a:ea typeface="DejaVu Sans"/>
              </a:rPr>
              <a:t>approval of </a:t>
            </a:r>
            <a:r>
              <a:rPr b="0" i="1" lang="en-US" sz="2000" spc="-1" strike="noStrike">
                <a:solidFill>
                  <a:srgbClr val="000000"/>
                </a:solidFill>
                <a:latin typeface="Arial"/>
                <a:ea typeface="DejaVu Sans"/>
              </a:rPr>
              <a:t>document </a:t>
            </a:r>
            <a:r>
              <a:rPr b="0" i="1" lang="en-US" sz="2000" spc="-1" strike="noStrike">
                <a:solidFill>
                  <a:srgbClr val="000000"/>
                </a:solidFill>
                <a:latin typeface="Arial"/>
                <a:ea typeface="DejaVu Sans"/>
              </a:rPr>
              <a:t>P802-15-</a:t>
            </a:r>
            <a:r>
              <a:rPr b="0" i="1" lang="en-US" sz="2000" spc="-1" strike="noStrike">
                <a:solidFill>
                  <a:srgbClr val="000000"/>
                </a:solidFill>
                <a:latin typeface="Arial"/>
                <a:ea typeface="DejaVu Sans"/>
              </a:rPr>
              <a:t>4ae_D01 </a:t>
            </a:r>
            <a:r>
              <a:rPr b="0" i="1" lang="en-US" sz="2000" spc="-1" strike="noStrike">
                <a:solidFill>
                  <a:srgbClr val="000000"/>
                </a:solidFill>
                <a:latin typeface="Arial"/>
                <a:ea typeface="DejaVu Sans"/>
              </a:rPr>
              <a:t>and to </a:t>
            </a:r>
            <a:r>
              <a:rPr b="0" i="1" lang="en-US" sz="2000" spc="-1" strike="noStrike">
                <a:solidFill>
                  <a:srgbClr val="000000"/>
                </a:solidFill>
                <a:latin typeface="Arial"/>
                <a:ea typeface="DejaVu Sans"/>
              </a:rPr>
              <a:t>forward </a:t>
            </a:r>
            <a:r>
              <a:rPr b="0" i="1" lang="en-US" sz="2000" spc="-1" strike="noStrike">
                <a:solidFill>
                  <a:srgbClr val="000000"/>
                </a:solidFill>
                <a:latin typeface="Arial"/>
                <a:ea typeface="DejaVu Sans"/>
              </a:rPr>
              <a:t>document </a:t>
            </a:r>
            <a:r>
              <a:rPr b="0" i="1" lang="en-US" sz="2000" spc="-1" strike="noStrike">
                <a:solidFill>
                  <a:srgbClr val="000000"/>
                </a:solidFill>
                <a:latin typeface="Arial"/>
                <a:ea typeface="DejaVu Sans"/>
              </a:rPr>
              <a:t>P802-15-</a:t>
            </a:r>
            <a:r>
              <a:rPr b="0" i="1" lang="en-US" sz="2000" spc="-1" strike="noStrike">
                <a:solidFill>
                  <a:srgbClr val="000000"/>
                </a:solidFill>
                <a:latin typeface="Arial"/>
                <a:ea typeface="DejaVu Sans"/>
              </a:rPr>
              <a:t>4ae_D01</a:t>
            </a:r>
            <a:r>
              <a:rPr b="0" i="1" lang="en-US" sz="2000" spc="-1" strike="noStrike">
                <a:solidFill>
                  <a:srgbClr val="000000"/>
                </a:solidFill>
                <a:latin typeface="Arial"/>
                <a:ea typeface="DejaVu Sans"/>
              </a:rPr>
              <a:t>, to </a:t>
            </a:r>
            <a:r>
              <a:rPr b="0" i="1" lang="en-US" sz="2000" spc="-1" strike="noStrike">
                <a:solidFill>
                  <a:srgbClr val="000000"/>
                </a:solidFill>
                <a:latin typeface="Arial"/>
                <a:ea typeface="DejaVu Sans"/>
              </a:rPr>
              <a:t>Standards </a:t>
            </a:r>
            <a:r>
              <a:rPr b="0" i="1" lang="en-US" sz="2000" spc="-1" strike="noStrike">
                <a:solidFill>
                  <a:srgbClr val="000000"/>
                </a:solidFill>
                <a:latin typeface="Arial"/>
                <a:ea typeface="DejaVu Sans"/>
              </a:rPr>
              <a:t>Association </a:t>
            </a:r>
            <a:r>
              <a:rPr b="0" i="1" lang="en-US" sz="2000" spc="-1" strike="noStrike">
                <a:solidFill>
                  <a:srgbClr val="000000"/>
                </a:solidFill>
                <a:latin typeface="Arial"/>
                <a:ea typeface="DejaVu Sans"/>
              </a:rPr>
              <a:t>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a:t>
            </a:r>
            <a:r>
              <a:rPr b="0" lang="en-US" sz="2000" spc="-1" strike="noStrike">
                <a:solidFill>
                  <a:srgbClr val="000000"/>
                </a:solidFill>
                <a:latin typeface="Arial"/>
                <a:ea typeface="DejaVu Sans"/>
              </a:rPr>
              <a:t>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52" name="PlaceHolder 1"/>
          <p:cNvSpPr>
            <a:spLocks noGrp="1"/>
          </p:cNvSpPr>
          <p:nvPr>
            <p:ph type="title"/>
          </p:nvPr>
        </p:nvSpPr>
        <p:spPr>
          <a:xfrm>
            <a:off x="228600" y="583200"/>
            <a:ext cx="8686080" cy="8582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3" name="CustomShape 35"/>
          <p:cNvSpPr/>
          <p:nvPr/>
        </p:nvSpPr>
        <p:spPr>
          <a:xfrm>
            <a:off x="457200" y="1635480"/>
            <a:ext cx="8225280" cy="297936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TG4ae requests that 802.15 WG approve the formation of a Comment Resolution Group (CRG) for the WG balloting of the P802-15-4ae_D01 with the following membership: Tero Kivinen (Chair), Ann Krieger, Ben Rolfe, Alex Krebs, and Peter Yee</a:t>
            </a:r>
            <a:r>
              <a:rPr b="0" i="1" lang="en-US" sz="2000" spc="-1" strike="noStrike">
                <a:solidFill>
                  <a:srgbClr val="000000"/>
                </a:solidFill>
                <a:latin typeface="Arial"/>
                <a:ea typeface="DejaVu Sans"/>
              </a:rPr>
              <a:t>. The 802.15.4ae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54" name="PlaceHolder 1"/>
          <p:cNvSpPr>
            <a:spLocks noGrp="1"/>
          </p:cNvSpPr>
          <p:nvPr>
            <p:ph type="title"/>
          </p:nvPr>
        </p:nvSpPr>
        <p:spPr>
          <a:xfrm>
            <a:off x="228600" y="583200"/>
            <a:ext cx="8686080" cy="8582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5" name="CustomShape 18"/>
          <p:cNvSpPr/>
          <p:nvPr/>
        </p:nvSpPr>
        <p:spPr>
          <a:xfrm>
            <a:off x="457200" y="1635480"/>
            <a:ext cx="8225280" cy="297936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WG balloting of the P802-15-4ae_D01 with the following membership: Tero Kivinen (Chair), Ann Krieger, Ben Rolfe, Alex Krebs, and Peter Yee</a:t>
            </a:r>
            <a:r>
              <a:rPr b="0" i="1" lang="en-US" sz="2000" spc="-1" strike="noStrike">
                <a:solidFill>
                  <a:srgbClr val="000000"/>
                </a:solidFill>
                <a:latin typeface="Arial"/>
                <a:ea typeface="DejaVu Sans"/>
              </a:rPr>
              <a:t>. The 802.15.4ae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56" name="PlaceHolder 1"/>
          <p:cNvSpPr>
            <a:spLocks noGrp="1"/>
          </p:cNvSpPr>
          <p:nvPr>
            <p:ph type="title"/>
          </p:nvPr>
        </p:nvSpPr>
        <p:spPr>
          <a:xfrm>
            <a:off x="228600" y="583200"/>
            <a:ext cx="8686080" cy="8582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7" name="PlaceHolder 1"/>
          <p:cNvSpPr>
            <a:spLocks noGrp="1"/>
          </p:cNvSpPr>
          <p:nvPr>
            <p:ph type="title"/>
          </p:nvPr>
        </p:nvSpPr>
        <p:spPr>
          <a:xfrm>
            <a:off x="457200" y="439560"/>
            <a:ext cx="8226720" cy="9414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358" name=""/>
          <p:cNvGraphicFramePr/>
          <p:nvPr/>
        </p:nvGraphicFramePr>
        <p:xfrm>
          <a:off x="692280" y="1383840"/>
          <a:ext cx="7773480" cy="3115800"/>
        </p:xfrm>
        <a:graphic>
          <a:graphicData uri="http://schemas.openxmlformats.org/drawingml/2006/table">
            <a:tbl>
              <a:tblPr/>
              <a:tblGrid>
                <a:gridCol w="6150600"/>
                <a:gridCol w="1623240"/>
              </a:tblGrid>
              <a:tr h="3902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a:no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9024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a:noFill/>
                    </a:lnL>
                    <a:lnR w="720">
                      <a:solidFill>
                        <a:srgbClr val="ffffff"/>
                      </a:solidFill>
                    </a:lnR>
                    <a:lnT w="720">
                      <a:solidFill>
                        <a:srgbClr val="ffffff"/>
                      </a:solidFill>
                    </a:lnT>
                    <a:lnB w="720">
                      <a:solidFill>
                        <a:srgbClr val="ffffff"/>
                      </a:solidFill>
                    </a:lnB>
                    <a:solidFill>
                      <a:srgbClr val="cccccc"/>
                    </a:solidFill>
                  </a:tcPr>
                </a:tc>
              </a:tr>
              <a:tr h="390240">
                <a:tc>
                  <a:txBody>
                    <a:bodyPr lIns="90000" rIns="90000" anchor="t">
                      <a:noAutofit/>
                    </a:bodyPr>
                    <a:p>
                      <a:pPr>
                        <a:lnSpc>
                          <a:spcPct val="100000"/>
                        </a:lnSpc>
                      </a:pPr>
                      <a:r>
                        <a:rPr b="0" lang="en-US" sz="1800" spc="-1" strike="sngStrike">
                          <a:solidFill>
                            <a:srgbClr val="003300"/>
                          </a:solidFill>
                          <a:latin typeface="Arial"/>
                        </a:rPr>
                        <a:t>Draft ready for letter ballot</a:t>
                      </a:r>
                      <a:endParaRPr b="0" lang="fi-FI" sz="1800" spc="-1" strike="sngStrike">
                        <a:solidFill>
                          <a:srgbClr val="003300"/>
                        </a:solidFill>
                        <a:latin typeface="Arial"/>
                      </a:endParaRPr>
                    </a:p>
                  </a:txBody>
                  <a:tcPr anchor="t" marL="90000" marR="90000">
                    <a:lnL w="720">
                      <a:solidFill>
                        <a:srgbClr val="ffffff"/>
                      </a:solidFill>
                    </a:lnL>
                    <a:lnR w="720">
                      <a:solidFill>
                        <a:srgbClr val="ffffff"/>
                      </a:solidFill>
                    </a:lnR>
                    <a:lnT>
                      <a:no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May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9024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902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902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902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448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CustomShape 2"/>
          <p:cNvSpPr/>
          <p:nvPr/>
        </p:nvSpPr>
        <p:spPr>
          <a:xfrm>
            <a:off x="540000" y="1115640"/>
            <a:ext cx="8097480" cy="3741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324" name="CustomShape 3"/>
          <p:cNvSpPr/>
          <p:nvPr/>
        </p:nvSpPr>
        <p:spPr>
          <a:xfrm>
            <a:off x="720000" y="461520"/>
            <a:ext cx="7713360" cy="61596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PlaceHolder 1"/>
          <p:cNvSpPr>
            <a:spLocks noGrp="1"/>
          </p:cNvSpPr>
          <p:nvPr>
            <p:ph type="title"/>
          </p:nvPr>
        </p:nvSpPr>
        <p:spPr>
          <a:xfrm>
            <a:off x="457200" y="439560"/>
            <a:ext cx="8226720" cy="9414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achievements</a:t>
            </a:r>
            <a:endParaRPr b="0" lang="fi-FI" sz="3200" spc="-1" strike="noStrike">
              <a:solidFill>
                <a:srgbClr val="000000"/>
              </a:solidFill>
              <a:latin typeface="Arial"/>
            </a:endParaRPr>
          </a:p>
        </p:txBody>
      </p:sp>
      <p:sp>
        <p:nvSpPr>
          <p:cNvPr id="360" name="PlaceHolder 2"/>
          <p:cNvSpPr>
            <a:spLocks noGrp="1"/>
          </p:cNvSpPr>
          <p:nvPr>
            <p:ph/>
          </p:nvPr>
        </p:nvSpPr>
        <p:spPr>
          <a:xfrm>
            <a:off x="457200" y="1383480"/>
            <a:ext cx="8226720" cy="3472200"/>
          </a:xfrm>
          <a:prstGeom prst="rect">
            <a:avLst/>
          </a:prstGeom>
          <a:noFill/>
          <a:ln w="0">
            <a:noFill/>
          </a:ln>
        </p:spPr>
        <p:txBody>
          <a:bodyPr lIns="0" rIns="0" tIns="0" bIns="0" anchor="t">
            <a:normAutofit/>
          </a:bodyPr>
          <a:p>
            <a:pPr marL="216000" indent="-216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Resolved letter ballot comments</a:t>
            </a:r>
            <a:endParaRPr b="0" lang="fi-FI" sz="3200" spc="-1" strike="noStrike">
              <a:solidFill>
                <a:srgbClr val="000000"/>
              </a:solidFill>
              <a:latin typeface="Arial"/>
            </a:endParaRPr>
          </a:p>
          <a:p>
            <a:pPr marL="216000" indent="-216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Created draft ready for letter ballot recirculation</a:t>
            </a:r>
            <a:endParaRPr b="0" lang="fi-FI" sz="3200" spc="-1" strike="noStrike">
              <a:solidFill>
                <a:srgbClr val="000000"/>
              </a:solidFill>
              <a:latin typeface="Arial"/>
            </a:endParaRPr>
          </a:p>
          <a:p>
            <a:pPr marL="216000" indent="-216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Start letter ballot recirculation after this meeting.</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1" name="PlaceHolder 1"/>
          <p:cNvSpPr>
            <a:spLocks noGrp="1"/>
          </p:cNvSpPr>
          <p:nvPr>
            <p:ph type="title"/>
          </p:nvPr>
        </p:nvSpPr>
        <p:spPr>
          <a:xfrm>
            <a:off x="457200" y="439560"/>
            <a:ext cx="8226720" cy="9414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of TG4ae for September</a:t>
            </a:r>
            <a:endParaRPr b="0" lang="fi-FI" sz="3200" spc="-1" strike="noStrike">
              <a:solidFill>
                <a:srgbClr val="000000"/>
              </a:solidFill>
              <a:latin typeface="Arial"/>
            </a:endParaRPr>
          </a:p>
        </p:txBody>
      </p:sp>
      <p:sp>
        <p:nvSpPr>
          <p:cNvPr id="362" name="PlaceHolder 2"/>
          <p:cNvSpPr>
            <a:spLocks noGrp="1"/>
          </p:cNvSpPr>
          <p:nvPr>
            <p:ph/>
          </p:nvPr>
        </p:nvSpPr>
        <p:spPr>
          <a:xfrm>
            <a:off x="457200" y="1383480"/>
            <a:ext cx="8226720" cy="347220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TG4ac, or TG9a.</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recirculation letter ballot</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5" name="CustomShape 4"/>
          <p:cNvSpPr/>
          <p:nvPr/>
        </p:nvSpPr>
        <p:spPr>
          <a:xfrm>
            <a:off x="720000" y="476280"/>
            <a:ext cx="7737480" cy="601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326" name="CustomShape 5"/>
          <p:cNvSpPr/>
          <p:nvPr/>
        </p:nvSpPr>
        <p:spPr>
          <a:xfrm>
            <a:off x="540000" y="1125000"/>
            <a:ext cx="8097480" cy="35524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7" name="CustomShape 6"/>
          <p:cNvSpPr/>
          <p:nvPr/>
        </p:nvSpPr>
        <p:spPr>
          <a:xfrm>
            <a:off x="720000" y="469800"/>
            <a:ext cx="7737480" cy="6076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328" name="CustomShape 7"/>
          <p:cNvSpPr/>
          <p:nvPr/>
        </p:nvSpPr>
        <p:spPr>
          <a:xfrm>
            <a:off x="540000" y="1115640"/>
            <a:ext cx="8097480" cy="37418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9" name="CustomShape 8"/>
          <p:cNvSpPr/>
          <p:nvPr/>
        </p:nvSpPr>
        <p:spPr>
          <a:xfrm>
            <a:off x="720000" y="486720"/>
            <a:ext cx="7737480" cy="626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330" name="CustomShape 9"/>
          <p:cNvSpPr/>
          <p:nvPr/>
        </p:nvSpPr>
        <p:spPr>
          <a:xfrm>
            <a:off x="540000" y="1115640"/>
            <a:ext cx="8097480" cy="3741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1" name="CustomShape 10"/>
          <p:cNvSpPr/>
          <p:nvPr/>
        </p:nvSpPr>
        <p:spPr>
          <a:xfrm>
            <a:off x="720000" y="486000"/>
            <a:ext cx="7737480" cy="627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332" name="CustomShape 11"/>
          <p:cNvSpPr/>
          <p:nvPr/>
        </p:nvSpPr>
        <p:spPr>
          <a:xfrm>
            <a:off x="540000" y="1135080"/>
            <a:ext cx="8097480" cy="37224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3" name="CustomShape 12"/>
          <p:cNvSpPr/>
          <p:nvPr/>
        </p:nvSpPr>
        <p:spPr>
          <a:xfrm>
            <a:off x="720000" y="486000"/>
            <a:ext cx="7737480" cy="807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334" name="CustomShape 13"/>
          <p:cNvSpPr/>
          <p:nvPr/>
        </p:nvSpPr>
        <p:spPr>
          <a:xfrm>
            <a:off x="540000" y="1296000"/>
            <a:ext cx="8097480" cy="3561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5" name="CustomShape 14"/>
          <p:cNvSpPr/>
          <p:nvPr/>
        </p:nvSpPr>
        <p:spPr>
          <a:xfrm>
            <a:off x="720000" y="486000"/>
            <a:ext cx="7737480" cy="447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36" name="CustomShape 15"/>
          <p:cNvSpPr/>
          <p:nvPr/>
        </p:nvSpPr>
        <p:spPr>
          <a:xfrm>
            <a:off x="540000" y="1315080"/>
            <a:ext cx="8097480" cy="35424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7" name="CustomShape 16"/>
          <p:cNvSpPr/>
          <p:nvPr/>
        </p:nvSpPr>
        <p:spPr>
          <a:xfrm>
            <a:off x="720000" y="486000"/>
            <a:ext cx="7737480" cy="447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38" name="CustomShape 17"/>
          <p:cNvSpPr/>
          <p:nvPr/>
        </p:nvSpPr>
        <p:spPr>
          <a:xfrm>
            <a:off x="540000" y="1315080"/>
            <a:ext cx="8097480" cy="35424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6026</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2025-07-26T21:46:41Z</dcterms:modified>
  <cp:revision>34</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