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259" r:id="rId2"/>
    <p:sldId id="2366" r:id="rId3"/>
    <p:sldId id="2372" r:id="rId4"/>
    <p:sldId id="290" r:id="rId5"/>
    <p:sldId id="2369" r:id="rId6"/>
    <p:sldId id="369" r:id="rId7"/>
    <p:sldId id="370" r:id="rId8"/>
    <p:sldId id="371" r:id="rId9"/>
    <p:sldId id="2422" r:id="rId10"/>
    <p:sldId id="2423" r:id="rId11"/>
    <p:sldId id="2424" r:id="rId12"/>
    <p:sldId id="401" r:id="rId13"/>
    <p:sldId id="402" r:id="rId14"/>
    <p:sldId id="2376" r:id="rId15"/>
    <p:sldId id="2377" r:id="rId16"/>
    <p:sldId id="2375" r:id="rId17"/>
    <p:sldId id="264" r:id="rId18"/>
    <p:sldId id="2428" r:id="rId19"/>
    <p:sldId id="2425" r:id="rId20"/>
    <p:sldId id="2430" r:id="rId21"/>
    <p:sldId id="2429" r:id="rId22"/>
    <p:sldId id="2427" r:id="rId23"/>
    <p:sldId id="2426" r:id="rId24"/>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69"/>
            <p14:sldId id="370"/>
            <p14:sldId id="371"/>
            <p14:sldId id="2422"/>
            <p14:sldId id="2423"/>
            <p14:sldId id="2424"/>
            <p14:sldId id="401"/>
            <p14:sldId id="402"/>
            <p14:sldId id="2376"/>
            <p14:sldId id="2377"/>
            <p14:sldId id="2375"/>
            <p14:sldId id="264"/>
            <p14:sldId id="2428"/>
          </p14:sldIdLst>
        </p14:section>
        <p14:section name="Closing Slide" id="{17524BA6-C3AC-EE4D-BA9D-E46A8CDB0646}">
          <p14:sldIdLst>
            <p14:sldId id="2425"/>
            <p14:sldId id="2430"/>
            <p14:sldId id="2429"/>
            <p14:sldId id="2427"/>
            <p14:sldId id="24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1BEA42-972A-4BC3-99E9-838193AF28E5}" v="7" dt="2025-07-26T10:55:00.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76" d="100"/>
          <a:sy n="76" d="100"/>
        </p:scale>
        <p:origin x="984" y="2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DC1BEA42-972A-4BC3-99E9-838193AF28E5}"/>
    <pc:docChg chg="custSel modSld modMainMaster">
      <pc:chgData name="Phil Beecher" userId="8e59e9d451c39ba5" providerId="LiveId" clId="{DC1BEA42-972A-4BC3-99E9-838193AF28E5}" dt="2025-07-26T10:55:27.523" v="165" actId="20577"/>
      <pc:docMkLst>
        <pc:docMk/>
      </pc:docMkLst>
      <pc:sldChg chg="modSp mod">
        <pc:chgData name="Phil Beecher" userId="8e59e9d451c39ba5" providerId="LiveId" clId="{DC1BEA42-972A-4BC3-99E9-838193AF28E5}" dt="2025-07-26T10:55:27.523" v="165" actId="20577"/>
        <pc:sldMkLst>
          <pc:docMk/>
          <pc:sldMk cId="0" sldId="259"/>
        </pc:sldMkLst>
        <pc:spChg chg="mod">
          <ac:chgData name="Phil Beecher" userId="8e59e9d451c39ba5" providerId="LiveId" clId="{DC1BEA42-972A-4BC3-99E9-838193AF28E5}" dt="2025-07-26T10:55:27.523" v="165" actId="20577"/>
          <ac:spMkLst>
            <pc:docMk/>
            <pc:sldMk cId="0" sldId="259"/>
            <ac:spMk id="27651" creationId="{00000000-0000-0000-0000-000000000000}"/>
          </ac:spMkLst>
        </pc:spChg>
      </pc:sldChg>
      <pc:sldChg chg="modSp mod">
        <pc:chgData name="Phil Beecher" userId="8e59e9d451c39ba5" providerId="LiveId" clId="{DC1BEA42-972A-4BC3-99E9-838193AF28E5}" dt="2025-07-26T10:37:18.991" v="142"/>
        <pc:sldMkLst>
          <pc:docMk/>
          <pc:sldMk cId="2328046606" sldId="264"/>
        </pc:sldMkLst>
        <pc:spChg chg="mod">
          <ac:chgData name="Phil Beecher" userId="8e59e9d451c39ba5" providerId="LiveId" clId="{DC1BEA42-972A-4BC3-99E9-838193AF28E5}" dt="2025-07-26T10:37:18.991" v="142"/>
          <ac:spMkLst>
            <pc:docMk/>
            <pc:sldMk cId="2328046606" sldId="264"/>
            <ac:spMk id="4099" creationId="{00000000-0000-0000-0000-000000000000}"/>
          </ac:spMkLst>
        </pc:spChg>
      </pc:sldChg>
      <pc:sldChg chg="delSp modSp mod">
        <pc:chgData name="Phil Beecher" userId="8e59e9d451c39ba5" providerId="LiveId" clId="{DC1BEA42-972A-4BC3-99E9-838193AF28E5}" dt="2025-07-26T10:32:54.236" v="37" actId="1076"/>
        <pc:sldMkLst>
          <pc:docMk/>
          <pc:sldMk cId="1944720935" sldId="2375"/>
        </pc:sldMkLst>
        <pc:spChg chg="mod">
          <ac:chgData name="Phil Beecher" userId="8e59e9d451c39ba5" providerId="LiveId" clId="{DC1BEA42-972A-4BC3-99E9-838193AF28E5}" dt="2025-07-26T10:32:42.408" v="34" actId="1076"/>
          <ac:spMkLst>
            <pc:docMk/>
            <pc:sldMk cId="1944720935" sldId="2375"/>
            <ac:spMk id="3" creationId="{C944DE5D-2B60-F84B-413F-B95333294AF3}"/>
          </ac:spMkLst>
        </pc:spChg>
        <pc:spChg chg="mod">
          <ac:chgData name="Phil Beecher" userId="8e59e9d451c39ba5" providerId="LiveId" clId="{DC1BEA42-972A-4BC3-99E9-838193AF28E5}" dt="2025-07-26T10:32:54.236" v="37" actId="1076"/>
          <ac:spMkLst>
            <pc:docMk/>
            <pc:sldMk cId="1944720935" sldId="2375"/>
            <ac:spMk id="8" creationId="{0A4564F5-8F3A-EED1-8633-2B0DBB8BA7E6}"/>
          </ac:spMkLst>
        </pc:spChg>
        <pc:spChg chg="mod">
          <ac:chgData name="Phil Beecher" userId="8e59e9d451c39ba5" providerId="LiveId" clId="{DC1BEA42-972A-4BC3-99E9-838193AF28E5}" dt="2025-07-26T10:32:35.263" v="33" actId="1076"/>
          <ac:spMkLst>
            <pc:docMk/>
            <pc:sldMk cId="1944720935" sldId="2375"/>
            <ac:spMk id="10" creationId="{02B1D539-4F46-9315-FC85-568F229C68EC}"/>
          </ac:spMkLst>
        </pc:spChg>
        <pc:spChg chg="mod">
          <ac:chgData name="Phil Beecher" userId="8e59e9d451c39ba5" providerId="LiveId" clId="{DC1BEA42-972A-4BC3-99E9-838193AF28E5}" dt="2025-07-26T10:32:49.590" v="36" actId="1076"/>
          <ac:spMkLst>
            <pc:docMk/>
            <pc:sldMk cId="1944720935" sldId="2375"/>
            <ac:spMk id="11" creationId="{53180258-1EFD-8D49-76FA-51C685316D65}"/>
          </ac:spMkLst>
        </pc:spChg>
        <pc:spChg chg="mod">
          <ac:chgData name="Phil Beecher" userId="8e59e9d451c39ba5" providerId="LiveId" clId="{DC1BEA42-972A-4BC3-99E9-838193AF28E5}" dt="2025-07-26T10:32:46.173" v="35" actId="1076"/>
          <ac:spMkLst>
            <pc:docMk/>
            <pc:sldMk cId="1944720935" sldId="2375"/>
            <ac:spMk id="12" creationId="{CA1A0604-4087-02AF-CED2-42E5DB029011}"/>
          </ac:spMkLst>
        </pc:spChg>
        <pc:graphicFrameChg chg="mod ord">
          <ac:chgData name="Phil Beecher" userId="8e59e9d451c39ba5" providerId="LiveId" clId="{DC1BEA42-972A-4BC3-99E9-838193AF28E5}" dt="2025-07-26T10:32:28.112" v="32" actId="1076"/>
          <ac:graphicFrameMkLst>
            <pc:docMk/>
            <pc:sldMk cId="1944720935" sldId="2375"/>
            <ac:graphicFrameMk id="2" creationId="{7787971E-AFF8-0343-7519-AD45CC2E22C8}"/>
          </ac:graphicFrameMkLst>
        </pc:graphicFrameChg>
        <pc:graphicFrameChg chg="del">
          <ac:chgData name="Phil Beecher" userId="8e59e9d451c39ba5" providerId="LiveId" clId="{DC1BEA42-972A-4BC3-99E9-838193AF28E5}" dt="2025-07-26T10:31:45.223" v="28" actId="478"/>
          <ac:graphicFrameMkLst>
            <pc:docMk/>
            <pc:sldMk cId="1944720935" sldId="2375"/>
            <ac:graphicFrameMk id="6" creationId="{0C09857F-7F71-3FB1-C43C-0E04B949E76C}"/>
          </ac:graphicFrameMkLst>
        </pc:graphicFrameChg>
      </pc:sldChg>
      <pc:sldChg chg="modSp mod">
        <pc:chgData name="Phil Beecher" userId="8e59e9d451c39ba5" providerId="LiveId" clId="{DC1BEA42-972A-4BC3-99E9-838193AF28E5}" dt="2025-07-26T10:38:00.072" v="156" actId="20577"/>
        <pc:sldMkLst>
          <pc:docMk/>
          <pc:sldMk cId="1003608405" sldId="2425"/>
        </pc:sldMkLst>
        <pc:spChg chg="mod">
          <ac:chgData name="Phil Beecher" userId="8e59e9d451c39ba5" providerId="LiveId" clId="{DC1BEA42-972A-4BC3-99E9-838193AF28E5}" dt="2025-07-26T10:38:00.072" v="156" actId="20577"/>
          <ac:spMkLst>
            <pc:docMk/>
            <pc:sldMk cId="1003608405" sldId="2425"/>
            <ac:spMk id="4099" creationId="{00000000-0000-0000-0000-000000000000}"/>
          </ac:spMkLst>
        </pc:spChg>
      </pc:sldChg>
      <pc:sldChg chg="modSp mod">
        <pc:chgData name="Phil Beecher" userId="8e59e9d451c39ba5" providerId="LiveId" clId="{DC1BEA42-972A-4BC3-99E9-838193AF28E5}" dt="2025-07-26T10:36:28.849" v="134" actId="14100"/>
        <pc:sldMkLst>
          <pc:docMk/>
          <pc:sldMk cId="606588117" sldId="2428"/>
        </pc:sldMkLst>
        <pc:spChg chg="mod">
          <ac:chgData name="Phil Beecher" userId="8e59e9d451c39ba5" providerId="LiveId" clId="{DC1BEA42-972A-4BC3-99E9-838193AF28E5}" dt="2025-07-26T10:36:04.154" v="133" actId="20577"/>
          <ac:spMkLst>
            <pc:docMk/>
            <pc:sldMk cId="606588117" sldId="2428"/>
            <ac:spMk id="2" creationId="{FB0043AF-1EE8-EB42-9037-540E167A9F46}"/>
          </ac:spMkLst>
        </pc:spChg>
        <pc:spChg chg="mod">
          <ac:chgData name="Phil Beecher" userId="8e59e9d451c39ba5" providerId="LiveId" clId="{DC1BEA42-972A-4BC3-99E9-838193AF28E5}" dt="2025-07-26T10:36:28.849" v="134" actId="14100"/>
          <ac:spMkLst>
            <pc:docMk/>
            <pc:sldMk cId="606588117" sldId="2428"/>
            <ac:spMk id="3" creationId="{BB79A83F-754C-ACFC-CD30-916EC3A8D74E}"/>
          </ac:spMkLst>
        </pc:spChg>
      </pc:sldChg>
      <pc:sldChg chg="modSp mod">
        <pc:chgData name="Phil Beecher" userId="8e59e9d451c39ba5" providerId="LiveId" clId="{DC1BEA42-972A-4BC3-99E9-838193AF28E5}" dt="2025-07-26T10:50:21.972" v="163" actId="6549"/>
        <pc:sldMkLst>
          <pc:docMk/>
          <pc:sldMk cId="2210246725" sldId="2429"/>
        </pc:sldMkLst>
        <pc:spChg chg="mod">
          <ac:chgData name="Phil Beecher" userId="8e59e9d451c39ba5" providerId="LiveId" clId="{DC1BEA42-972A-4BC3-99E9-838193AF28E5}" dt="2025-07-26T10:50:21.972" v="163" actId="6549"/>
          <ac:spMkLst>
            <pc:docMk/>
            <pc:sldMk cId="2210246725" sldId="2429"/>
            <ac:spMk id="4099" creationId="{5098FE38-238B-AA4B-545B-659EF5CB8B42}"/>
          </ac:spMkLst>
        </pc:spChg>
      </pc:sldChg>
      <pc:sldChg chg="delSp mod">
        <pc:chgData name="Phil Beecher" userId="8e59e9d451c39ba5" providerId="LiveId" clId="{DC1BEA42-972A-4BC3-99E9-838193AF28E5}" dt="2025-07-26T10:38:10.516" v="157" actId="478"/>
        <pc:sldMkLst>
          <pc:docMk/>
          <pc:sldMk cId="3334541694" sldId="2430"/>
        </pc:sldMkLst>
        <pc:graphicFrameChg chg="del">
          <ac:chgData name="Phil Beecher" userId="8e59e9d451c39ba5" providerId="LiveId" clId="{DC1BEA42-972A-4BC3-99E9-838193AF28E5}" dt="2025-07-26T10:38:10.516" v="157" actId="478"/>
          <ac:graphicFrameMkLst>
            <pc:docMk/>
            <pc:sldMk cId="3334541694" sldId="2430"/>
            <ac:graphicFrameMk id="5" creationId="{EED0C01C-5801-7CA8-0ABF-AAFC83072A97}"/>
          </ac:graphicFrameMkLst>
        </pc:graphicFrameChg>
      </pc:sldChg>
      <pc:sldMasterChg chg="modSp mod">
        <pc:chgData name="Phil Beecher" userId="8e59e9d451c39ba5" providerId="LiveId" clId="{DC1BEA42-972A-4BC3-99E9-838193AF28E5}" dt="2025-07-26T10:30:24.412" v="8" actId="255"/>
        <pc:sldMasterMkLst>
          <pc:docMk/>
          <pc:sldMasterMk cId="0" sldId="2147483648"/>
        </pc:sldMasterMkLst>
        <pc:spChg chg="mod">
          <ac:chgData name="Phil Beecher" userId="8e59e9d451c39ba5" providerId="LiveId" clId="{DC1BEA42-972A-4BC3-99E9-838193AF28E5}" dt="2025-07-26T10:29:47.112" v="3" actId="20577"/>
          <ac:spMkLst>
            <pc:docMk/>
            <pc:sldMasterMk cId="0" sldId="2147483648"/>
            <ac:spMk id="13" creationId="{3CB784B2-5860-4B3C-BF6D-C8234231458E}"/>
          </ac:spMkLst>
        </pc:spChg>
        <pc:spChg chg="mod">
          <ac:chgData name="Phil Beecher" userId="8e59e9d451c39ba5" providerId="LiveId" clId="{DC1BEA42-972A-4BC3-99E9-838193AF28E5}" dt="2025-07-26T10:30:24.412" v="8" actId="255"/>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17</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19</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52A6A-BE83-8487-6406-EFBA61A5C6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1519AB-89C1-5934-43F5-38F727774D63}"/>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0B03E74F-FFCE-3462-9E31-8ECA073373FA}"/>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D895BAF0-4A4E-F243-1595-FDC66873D29F}"/>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0C249369-32BE-DB77-6323-07EEF0AE5627}"/>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20</a:t>
            </a:fld>
            <a:endParaRPr lang="en-US" altLang="de-DE"/>
          </a:p>
        </p:txBody>
      </p:sp>
      <p:sp>
        <p:nvSpPr>
          <p:cNvPr id="24578" name="Rectangle 2">
            <a:extLst>
              <a:ext uri="{FF2B5EF4-FFF2-40B4-BE49-F238E27FC236}">
                <a16:creationId xmlns:a16="http://schemas.microsoft.com/office/drawing/2014/main" id="{B60F6898-21B9-45E9-E56F-D05545C24EF3}"/>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3203960C-2C67-4BF9-CE82-FD559DC3CDC2}"/>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4431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58C9-CBCE-6130-DC09-77CDDB839D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4BFFC64-A4A0-EC37-BB54-955BB3F468E4}"/>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254E1116-469E-3669-6670-084DDAADDC21}"/>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21D69640-1AEF-C156-1B1C-5C6D5A219962}"/>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9647319A-B8BF-EA17-1EA1-252A49BB8F8E}"/>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21</a:t>
            </a:fld>
            <a:endParaRPr lang="en-US" altLang="de-DE"/>
          </a:p>
        </p:txBody>
      </p:sp>
      <p:sp>
        <p:nvSpPr>
          <p:cNvPr id="24578" name="Rectangle 2">
            <a:extLst>
              <a:ext uri="{FF2B5EF4-FFF2-40B4-BE49-F238E27FC236}">
                <a16:creationId xmlns:a16="http://schemas.microsoft.com/office/drawing/2014/main" id="{A822FA99-A48F-D315-C382-5AB0F184AD04}"/>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1A43A883-23EA-F57A-E672-C6A4A866006A}"/>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3674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23</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48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a:t>
            </a:r>
            <a:r>
              <a:rPr lang="en-GB" sz="1400" b="0" i="0" kern="1200" dirty="0">
                <a:solidFill>
                  <a:schemeClr val="tx1"/>
                </a:solidFill>
                <a:effectLst/>
                <a:latin typeface="+mj-lt"/>
                <a:ea typeface="ＭＳ Ｐゴシック" charset="0"/>
                <a:cs typeface="ＭＳ Ｐゴシック" charset="0"/>
              </a:rPr>
              <a:t>15-25-0316-00-04ad</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July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8.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TG4ad Agenda, Opening / Closing Report for July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a:solidFill>
                  <a:srgbClr val="FF0000"/>
                </a:solidFill>
                <a:latin typeface="Calibri" panose="020F0502020204030204" pitchFamily="34" charset="0"/>
                <a:ea typeface="ＭＳ Ｐゴシック" pitchFamily="-65" charset="-128"/>
                <a:cs typeface="Calibri" panose="020F0502020204030204" pitchFamily="34" charset="0"/>
              </a:rPr>
              <a:t>26 July2025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TG4ad Report for July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July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TG4ad NG SUN PHYs]</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7742267" cy="5755183"/>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0" y="1752600"/>
            <a:ext cx="10363200" cy="4114800"/>
          </a:xfrm>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14</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(FAU </a:t>
            </a:r>
            <a:r>
              <a:rPr lang="en-US" altLang="de-DE" sz="3200" dirty="0"/>
              <a:t>/Fraunhofer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Gary Stuebing (Cisco Systems)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15</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29849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787971E-AFF8-0343-7519-AD45CC2E22C8}"/>
              </a:ext>
            </a:extLst>
          </p:cNvPr>
          <p:cNvGraphicFramePr>
            <a:graphicFrameLocks noChangeAspect="1"/>
          </p:cNvGraphicFramePr>
          <p:nvPr>
            <p:extLst>
              <p:ext uri="{D42A27DB-BD31-4B8C-83A1-F6EECF244321}">
                <p14:modId xmlns:p14="http://schemas.microsoft.com/office/powerpoint/2010/main" val="3624740882"/>
              </p:ext>
            </p:extLst>
          </p:nvPr>
        </p:nvGraphicFramePr>
        <p:xfrm>
          <a:off x="927101" y="457733"/>
          <a:ext cx="10439400" cy="5942534"/>
        </p:xfrm>
        <a:graphic>
          <a:graphicData uri="http://schemas.openxmlformats.org/presentationml/2006/ole">
            <mc:AlternateContent xmlns:mc="http://schemas.openxmlformats.org/markup-compatibility/2006">
              <mc:Choice xmlns:v="urn:schemas-microsoft-com:vml" Requires="v">
                <p:oleObj name="Worksheet" r:id="rId2" imgW="14297340" imgH="8134350" progId="Excel.Sheet.12">
                  <p:embed/>
                </p:oleObj>
              </mc:Choice>
              <mc:Fallback>
                <p:oleObj name="Worksheet" r:id="rId2" imgW="14297340" imgH="8134350" progId="Excel.Sheet.12">
                  <p:embed/>
                  <p:pic>
                    <p:nvPicPr>
                      <p:cNvPr id="2" name="Object 1">
                        <a:extLst>
                          <a:ext uri="{FF2B5EF4-FFF2-40B4-BE49-F238E27FC236}">
                            <a16:creationId xmlns:a16="http://schemas.microsoft.com/office/drawing/2014/main" id="{7787971E-AFF8-0343-7519-AD45CC2E22C8}"/>
                          </a:ext>
                        </a:extLst>
                      </p:cNvPr>
                      <p:cNvPicPr/>
                      <p:nvPr/>
                    </p:nvPicPr>
                    <p:blipFill>
                      <a:blip r:embed="rId3"/>
                      <a:stretch>
                        <a:fillRect/>
                      </a:stretch>
                    </p:blipFill>
                    <p:spPr>
                      <a:xfrm>
                        <a:off x="927101" y="457733"/>
                        <a:ext cx="10439400" cy="5942534"/>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16</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4648200" y="2006637"/>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8670509" y="2006637"/>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C944DE5D-2B60-F84B-413F-B95333294AF3}"/>
              </a:ext>
            </a:extLst>
          </p:cNvPr>
          <p:cNvSpPr/>
          <p:nvPr/>
        </p:nvSpPr>
        <p:spPr bwMode="auto">
          <a:xfrm>
            <a:off x="4648200" y="3588071"/>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4" name="Oval 3">
            <a:extLst>
              <a:ext uri="{FF2B5EF4-FFF2-40B4-BE49-F238E27FC236}">
                <a16:creationId xmlns:a16="http://schemas.microsoft.com/office/drawing/2014/main" id="{C36C0730-E989-7186-4DE6-2243BA450DA2}"/>
              </a:ext>
            </a:extLst>
          </p:cNvPr>
          <p:cNvSpPr/>
          <p:nvPr/>
        </p:nvSpPr>
        <p:spPr bwMode="auto">
          <a:xfrm>
            <a:off x="2590800" y="364145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09" charset="0"/>
            </a:endParaRPr>
          </a:p>
        </p:txBody>
      </p:sp>
      <p:sp>
        <p:nvSpPr>
          <p:cNvPr id="8" name="Oval 7">
            <a:extLst>
              <a:ext uri="{FF2B5EF4-FFF2-40B4-BE49-F238E27FC236}">
                <a16:creationId xmlns:a16="http://schemas.microsoft.com/office/drawing/2014/main" id="{0A4564F5-8F3A-EED1-8633-2B0DBB8BA7E6}"/>
              </a:ext>
            </a:extLst>
          </p:cNvPr>
          <p:cNvSpPr/>
          <p:nvPr/>
        </p:nvSpPr>
        <p:spPr bwMode="auto">
          <a:xfrm>
            <a:off x="8670509" y="2700588"/>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2" name="Oval 11">
            <a:extLst>
              <a:ext uri="{FF2B5EF4-FFF2-40B4-BE49-F238E27FC236}">
                <a16:creationId xmlns:a16="http://schemas.microsoft.com/office/drawing/2014/main" id="{CA1A0604-4087-02AF-CED2-42E5DB029011}"/>
              </a:ext>
            </a:extLst>
          </p:cNvPr>
          <p:cNvSpPr/>
          <p:nvPr/>
        </p:nvSpPr>
        <p:spPr bwMode="auto">
          <a:xfrm>
            <a:off x="6678273" y="3600075"/>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990600"/>
            <a:ext cx="5168396" cy="5409406"/>
          </a:xfrm>
          <a:ln/>
        </p:spPr>
        <p:txBody>
          <a:bodyPr/>
          <a:lstStyle/>
          <a:p>
            <a:pPr marL="0" indent="0">
              <a:buNone/>
            </a:pPr>
            <a:r>
              <a:rPr lang="en-US" altLang="de-DE" sz="1600" dirty="0"/>
              <a:t>Monday PM1:</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Approval of May minutes - </a:t>
            </a:r>
            <a:r>
              <a:rPr lang="en-GB" sz="1600" kern="100" dirty="0">
                <a:latin typeface="Aptos" panose="020B0004020202020204" pitchFamily="34" charset="0"/>
                <a:ea typeface="Yu Gothic" panose="020B0400000000000000" pitchFamily="34" charset="-128"/>
                <a:cs typeface="Times New Roman" panose="02020603050405020304" pitchFamily="18" charset="0"/>
              </a:rPr>
              <a:t>15-25-0222-00</a:t>
            </a:r>
            <a:endParaRPr lang="en-US" altLang="de-DE" sz="1600" dirty="0"/>
          </a:p>
          <a:p>
            <a:pPr marL="514350" indent="-514350">
              <a:buFont typeface="+mj-lt"/>
              <a:buAutoNum type="arabicPeriod"/>
            </a:pPr>
            <a:r>
              <a:rPr lang="en-US" altLang="de-DE" sz="1600" dirty="0"/>
              <a:t>Current proposal status</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AM1:</a:t>
            </a:r>
          </a:p>
          <a:p>
            <a:pPr marL="514350" indent="-514350">
              <a:buFont typeface="+mj-lt"/>
              <a:buAutoNum type="arabicPeriod"/>
            </a:pPr>
            <a:r>
              <a:rPr lang="en-US" altLang="de-DE" sz="1600" dirty="0"/>
              <a:t>Evaluation criteria </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Tuesday PM1: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p:txBody>
      </p:sp>
      <p:sp>
        <p:nvSpPr>
          <p:cNvPr id="4098" name="Rectangle 2"/>
          <p:cNvSpPr>
            <a:spLocks noGrp="1" noChangeArrowheads="1"/>
          </p:cNvSpPr>
          <p:nvPr>
            <p:ph type="title"/>
          </p:nvPr>
        </p:nvSpPr>
        <p:spPr>
          <a:xfrm>
            <a:off x="965201" y="457994"/>
            <a:ext cx="10363200" cy="685800"/>
          </a:xfrm>
          <a:ln/>
        </p:spPr>
        <p:txBody>
          <a:bodyPr/>
          <a:lstStyle/>
          <a:p>
            <a:r>
              <a:rPr lang="de-DE" altLang="de-DE" sz="3200" dirty="0"/>
              <a:t>Agenda</a:t>
            </a:r>
          </a:p>
        </p:txBody>
      </p:sp>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17</a:t>
            </a:fld>
            <a:endParaRPr lang="en-US" altLang="de-DE"/>
          </a:p>
        </p:txBody>
      </p:sp>
      <p:sp>
        <p:nvSpPr>
          <p:cNvPr id="7" name="Rectangle 3"/>
          <p:cNvSpPr txBox="1">
            <a:spLocks noChangeArrowheads="1"/>
          </p:cNvSpPr>
          <p:nvPr/>
        </p:nvSpPr>
        <p:spPr bwMode="auto">
          <a:xfrm>
            <a:off x="6363206" y="1143794"/>
            <a:ext cx="521919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Wednesday PM1: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AM2:</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Next Steps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
        <p:nvSpPr>
          <p:cNvPr id="2" name="Footer Placeholder 2">
            <a:extLst>
              <a:ext uri="{FF2B5EF4-FFF2-40B4-BE49-F238E27FC236}">
                <a16:creationId xmlns:a16="http://schemas.microsoft.com/office/drawing/2014/main" id="{05502AE0-8D95-8615-21F0-4AE2F016F11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232804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E5C65-ED50-F12A-662C-29D517737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043AF-1EE8-EB42-9037-540E167A9F46}"/>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Presentation Timeslots</a:t>
            </a:r>
          </a:p>
        </p:txBody>
      </p:sp>
      <p:sp>
        <p:nvSpPr>
          <p:cNvPr id="3" name="Content Placeholder 2">
            <a:extLst>
              <a:ext uri="{FF2B5EF4-FFF2-40B4-BE49-F238E27FC236}">
                <a16:creationId xmlns:a16="http://schemas.microsoft.com/office/drawing/2014/main" id="{BB79A83F-754C-ACFC-CD30-916EC3A8D74E}"/>
              </a:ext>
            </a:extLst>
          </p:cNvPr>
          <p:cNvSpPr>
            <a:spLocks noGrp="1"/>
          </p:cNvSpPr>
          <p:nvPr>
            <p:ph idx="1"/>
          </p:nvPr>
        </p:nvSpPr>
        <p:spPr>
          <a:xfrm>
            <a:off x="609600" y="1600200"/>
            <a:ext cx="10668000" cy="4640264"/>
          </a:xfrm>
        </p:spPr>
        <p:txBody>
          <a:bodyPr/>
          <a:lstStyle/>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Thomas Almholt</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Sangsung Choi </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Hiroshi Harada </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Shugo Kajita</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Fabrice Portier</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Joerg Robert</a:t>
            </a:r>
          </a:p>
          <a:p>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4F6443C8-DB9D-E8F6-FC45-9BD17EFB4080}"/>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18</a:t>
            </a:fld>
            <a:endParaRPr lang="en-US" dirty="0"/>
          </a:p>
        </p:txBody>
      </p:sp>
      <p:sp>
        <p:nvSpPr>
          <p:cNvPr id="4" name="Footer Placeholder 2">
            <a:extLst>
              <a:ext uri="{FF2B5EF4-FFF2-40B4-BE49-F238E27FC236}">
                <a16:creationId xmlns:a16="http://schemas.microsoft.com/office/drawing/2014/main" id="{1143CA39-917A-DBF1-8B4C-2960DC86E85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60658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19</a:t>
            </a:fld>
            <a:endParaRPr lang="en-US" altLang="de-DE"/>
          </a:p>
        </p:txBody>
      </p:sp>
      <p:sp>
        <p:nvSpPr>
          <p:cNvPr id="4098" name="Rectangle 2"/>
          <p:cNvSpPr>
            <a:spLocks noGrp="1" noChangeArrowheads="1"/>
          </p:cNvSpPr>
          <p:nvPr>
            <p:ph type="title"/>
          </p:nvPr>
        </p:nvSpPr>
        <p:spPr>
          <a:xfrm>
            <a:off x="838200" y="452128"/>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152400" y="990600"/>
            <a:ext cx="11963400" cy="5257800"/>
          </a:xfrm>
          <a:ln/>
        </p:spPr>
        <p:txBody>
          <a:bodyPr/>
          <a:lstStyle/>
          <a:p>
            <a:pPr>
              <a:buFont typeface="Wingdings" panose="05000000000000000000" pitchFamily="2" charset="2"/>
              <a:buChar char="ü"/>
            </a:pPr>
            <a:r>
              <a:rPr lang="en-US" altLang="de-DE" sz="2400" dirty="0"/>
              <a:t>Approval of minutes</a:t>
            </a:r>
          </a:p>
          <a:p>
            <a:pPr>
              <a:buFont typeface="Wingdings" panose="05000000000000000000" pitchFamily="2" charset="2"/>
              <a:buChar char="ü"/>
            </a:pPr>
            <a:r>
              <a:rPr lang="en-US" altLang="de-DE" sz="2400" dirty="0"/>
              <a:t>Presentations (see next page)</a:t>
            </a:r>
          </a:p>
          <a:p>
            <a:pPr>
              <a:buFont typeface="Wingdings" panose="05000000000000000000" pitchFamily="2" charset="2"/>
              <a:buChar char="ü"/>
            </a:pPr>
            <a:r>
              <a:rPr lang="en-GB" sz="2400" kern="100" dirty="0">
                <a:latin typeface="Aptos" panose="020B0004020202020204" pitchFamily="34" charset="0"/>
                <a:ea typeface="Yu Gothic" panose="020B0400000000000000" pitchFamily="34" charset="-128"/>
                <a:cs typeface="Times New Roman" panose="02020603050405020304" pitchFamily="18" charset="0"/>
              </a:rPr>
              <a:t>July meeting minutes posted as 15-25-0nnn-00</a:t>
            </a:r>
            <a:endParaRPr lang="en-GB" sz="2400" kern="100" dirty="0">
              <a:effectLst/>
              <a:latin typeface="Aptos" panose="020B0004020202020204" pitchFamily="34" charset="0"/>
              <a:ea typeface="Yu Gothic" panose="020B0400000000000000" pitchFamily="34" charset="-128"/>
              <a:cs typeface="Times New Roman" panose="02020603050405020304" pitchFamily="18" charset="0"/>
            </a:endParaRPr>
          </a:p>
          <a:p>
            <a:pPr marL="514350" indent="-514350">
              <a:buFont typeface="+mj-lt"/>
              <a:buAutoNum type="arabicPeriod"/>
            </a:pPr>
            <a:endParaRPr lang="en-US" altLang="de-DE" sz="2400" dirty="0"/>
          </a:p>
        </p:txBody>
      </p:sp>
      <p:sp>
        <p:nvSpPr>
          <p:cNvPr id="2" name="Fußzeilenplatzhalter 4">
            <a:extLst>
              <a:ext uri="{FF2B5EF4-FFF2-40B4-BE49-F238E27FC236}">
                <a16:creationId xmlns:a16="http://schemas.microsoft.com/office/drawing/2014/main" id="{2D12B545-F93C-67F0-CA57-EBD1CC91D7F6}"/>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D2315AE2-A21C-19E1-3F50-359929627C30}"/>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36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C7D07-213F-17D6-4E91-3B953B362BD4}"/>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D70C4768-7E94-A49D-6A0F-2382C12542E7}"/>
              </a:ext>
            </a:extLst>
          </p:cNvPr>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20</a:t>
            </a:fld>
            <a:endParaRPr lang="en-US" altLang="de-DE"/>
          </a:p>
        </p:txBody>
      </p:sp>
      <p:sp>
        <p:nvSpPr>
          <p:cNvPr id="4098" name="Rectangle 2">
            <a:extLst>
              <a:ext uri="{FF2B5EF4-FFF2-40B4-BE49-F238E27FC236}">
                <a16:creationId xmlns:a16="http://schemas.microsoft.com/office/drawing/2014/main" id="{65AE7D88-2B20-F11D-EFB7-05A6DCA3D8C9}"/>
              </a:ext>
            </a:extLst>
          </p:cNvPr>
          <p:cNvSpPr>
            <a:spLocks noGrp="1" noChangeArrowheads="1"/>
          </p:cNvSpPr>
          <p:nvPr>
            <p:ph type="title"/>
          </p:nvPr>
        </p:nvSpPr>
        <p:spPr>
          <a:xfrm>
            <a:off x="838200" y="297193"/>
            <a:ext cx="10363200" cy="309872"/>
          </a:xfrm>
          <a:ln/>
        </p:spPr>
        <p:txBody>
          <a:bodyPr/>
          <a:lstStyle/>
          <a:p>
            <a:r>
              <a:rPr lang="de-DE" altLang="de-DE" sz="3200" dirty="0"/>
              <a:t>Presentations heard</a:t>
            </a:r>
          </a:p>
        </p:txBody>
      </p:sp>
      <p:sp>
        <p:nvSpPr>
          <p:cNvPr id="2" name="Fußzeilenplatzhalter 4">
            <a:extLst>
              <a:ext uri="{FF2B5EF4-FFF2-40B4-BE49-F238E27FC236}">
                <a16:creationId xmlns:a16="http://schemas.microsoft.com/office/drawing/2014/main" id="{A287C121-7DEC-D598-B525-70E3632EA0A3}"/>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629271CF-8D6A-7591-74F2-B1CD86488C5C}"/>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4541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9F86-B751-C5B4-C896-89D74BA79049}"/>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BDFA746C-41D6-F9B0-C6D1-C1D5C6322892}"/>
              </a:ext>
            </a:extLst>
          </p:cNvPr>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21</a:t>
            </a:fld>
            <a:endParaRPr lang="en-US" altLang="de-DE"/>
          </a:p>
        </p:txBody>
      </p:sp>
      <p:sp>
        <p:nvSpPr>
          <p:cNvPr id="4098" name="Rectangle 2">
            <a:extLst>
              <a:ext uri="{FF2B5EF4-FFF2-40B4-BE49-F238E27FC236}">
                <a16:creationId xmlns:a16="http://schemas.microsoft.com/office/drawing/2014/main" id="{E426BE14-4F2F-B619-5DB9-D0B713A82F40}"/>
              </a:ext>
            </a:extLst>
          </p:cNvPr>
          <p:cNvSpPr>
            <a:spLocks noGrp="1" noChangeArrowheads="1"/>
          </p:cNvSpPr>
          <p:nvPr>
            <p:ph type="title"/>
          </p:nvPr>
        </p:nvSpPr>
        <p:spPr>
          <a:xfrm>
            <a:off x="838200" y="452128"/>
            <a:ext cx="10363200" cy="462272"/>
          </a:xfrm>
          <a:ln/>
        </p:spPr>
        <p:txBody>
          <a:bodyPr/>
          <a:lstStyle/>
          <a:p>
            <a:r>
              <a:rPr lang="de-DE" altLang="de-DE" sz="3200" dirty="0"/>
              <a:t>Conference Call Schedule</a:t>
            </a:r>
          </a:p>
        </p:txBody>
      </p:sp>
      <p:sp>
        <p:nvSpPr>
          <p:cNvPr id="4099" name="Rectangle 3">
            <a:extLst>
              <a:ext uri="{FF2B5EF4-FFF2-40B4-BE49-F238E27FC236}">
                <a16:creationId xmlns:a16="http://schemas.microsoft.com/office/drawing/2014/main" id="{5098FE38-238B-AA4B-545B-659EF5CB8B42}"/>
              </a:ext>
            </a:extLst>
          </p:cNvPr>
          <p:cNvSpPr>
            <a:spLocks noGrp="1" noChangeArrowheads="1"/>
          </p:cNvSpPr>
          <p:nvPr>
            <p:ph type="body" idx="1"/>
          </p:nvPr>
        </p:nvSpPr>
        <p:spPr>
          <a:xfrm>
            <a:off x="914400" y="990600"/>
            <a:ext cx="10439400" cy="5257800"/>
          </a:xfrm>
          <a:ln/>
        </p:spPr>
        <p:txBody>
          <a:bodyPr/>
          <a:lstStyle/>
          <a:p>
            <a:pPr marL="0" indent="0">
              <a:buNone/>
            </a:pPr>
            <a:endParaRPr lang="en-US" altLang="de-DE" sz="2000" dirty="0"/>
          </a:p>
          <a:p>
            <a:pPr marL="0" indent="0">
              <a:buNone/>
            </a:pPr>
            <a:r>
              <a:rPr lang="en-US" altLang="de-DE" sz="2000" dirty="0"/>
              <a:t>Wednesday ??22:00 JST, 15:00 CEST, 14:00 BST, 08:00 CDT, 06:00 PDT for 2 hours.</a:t>
            </a:r>
          </a:p>
          <a:p>
            <a:pPr marL="0" indent="0">
              <a:buNone/>
            </a:pPr>
            <a:r>
              <a:rPr lang="en-US" altLang="de-DE" sz="2000" dirty="0"/>
              <a:t>Goals: </a:t>
            </a:r>
            <a:r>
              <a:rPr lang="en-US" altLang="de-DE" sz="2000" dirty="0" err="1"/>
              <a:t>tbd</a:t>
            </a:r>
            <a:r>
              <a:rPr lang="en-US" altLang="de-DE" sz="2000" dirty="0"/>
              <a:t>.</a:t>
            </a:r>
          </a:p>
          <a:p>
            <a:pPr marL="0" indent="0">
              <a:buNone/>
            </a:pPr>
            <a:endParaRPr lang="en-US" altLang="de-DE" sz="2000" dirty="0"/>
          </a:p>
          <a:p>
            <a:pPr marL="0" indent="0">
              <a:buNone/>
            </a:pPr>
            <a:endParaRPr lang="en-US" sz="2000" kern="100" dirty="0">
              <a:latin typeface="Aptos" panose="020B0004020202020204" pitchFamily="34" charset="0"/>
              <a:ea typeface="Yu Gothic" panose="020B0400000000000000" pitchFamily="34" charset="-128"/>
              <a:cs typeface="Times New Roman" panose="02020603050405020304" pitchFamily="18" charset="0"/>
            </a:endParaRPr>
          </a:p>
          <a:p>
            <a:pPr marL="0" indent="0">
              <a:buNone/>
            </a:pPr>
            <a:endParaRPr lang="en-GB" sz="2000" kern="100" dirty="0">
              <a:latin typeface="Aptos" panose="020B0004020202020204" pitchFamily="34" charset="0"/>
              <a:ea typeface="Yu Gothic" panose="020B0400000000000000" pitchFamily="34" charset="-128"/>
              <a:cs typeface="Times New Roman" panose="02020603050405020304" pitchFamily="18" charset="0"/>
            </a:endParaRPr>
          </a:p>
          <a:p>
            <a:pPr>
              <a:buFont typeface="Wingdings" panose="05000000000000000000" pitchFamily="2" charset="2"/>
              <a:buChar char="ü"/>
            </a:pPr>
            <a:endParaRPr lang="en-US" altLang="de-DE" sz="1800" dirty="0"/>
          </a:p>
          <a:p>
            <a:pPr marL="0" indent="0">
              <a:buNone/>
            </a:pPr>
            <a:endParaRPr lang="en-US" altLang="de-DE" sz="1800" dirty="0"/>
          </a:p>
          <a:p>
            <a:pPr marL="0" indent="0">
              <a:buNone/>
            </a:pPr>
            <a:endParaRPr lang="en-US" altLang="de-DE" sz="1800" dirty="0"/>
          </a:p>
          <a:p>
            <a:pPr marL="0" indent="0">
              <a:buNone/>
            </a:pPr>
            <a:endParaRPr lang="en-US" altLang="de-DE" sz="2000" dirty="0"/>
          </a:p>
          <a:p>
            <a:pPr marL="0" indent="0">
              <a:buNone/>
            </a:pPr>
            <a:endParaRPr lang="en-US" altLang="de-DE" sz="2000" dirty="0"/>
          </a:p>
          <a:p>
            <a:pPr marL="0" indent="0">
              <a:buNone/>
            </a:pPr>
            <a:endParaRPr lang="en-US" altLang="de-DE" sz="2000" dirty="0"/>
          </a:p>
          <a:p>
            <a:pPr marL="0" indent="0">
              <a:buNone/>
            </a:pPr>
            <a:endParaRPr lang="en-US" altLang="de-DE" sz="2000" dirty="0"/>
          </a:p>
          <a:p>
            <a:pPr marL="0" indent="0">
              <a:buNone/>
            </a:pPr>
            <a:endParaRPr lang="en-US" altLang="de-DE" sz="2000" dirty="0"/>
          </a:p>
          <a:p>
            <a:pPr marL="400050" lvl="1" indent="0">
              <a:buNone/>
            </a:pPr>
            <a:endParaRPr lang="en-US" altLang="de-DE" sz="1600" dirty="0"/>
          </a:p>
          <a:p>
            <a:pPr marL="0" indent="0">
              <a:buNone/>
            </a:pPr>
            <a:endParaRPr lang="en-US" altLang="de-DE" sz="2000" dirty="0"/>
          </a:p>
        </p:txBody>
      </p:sp>
      <p:sp>
        <p:nvSpPr>
          <p:cNvPr id="2" name="Fußzeilenplatzhalter 4">
            <a:extLst>
              <a:ext uri="{FF2B5EF4-FFF2-40B4-BE49-F238E27FC236}">
                <a16:creationId xmlns:a16="http://schemas.microsoft.com/office/drawing/2014/main" id="{B0DA21AA-1BDE-C1B2-CBF3-A27C412F7CE0}"/>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766E132E-A2C4-2927-62B8-D15AF0969226}"/>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024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EF45-A96E-64AE-67D1-EA546801ABE4}"/>
              </a:ext>
            </a:extLst>
          </p:cNvPr>
          <p:cNvSpPr>
            <a:spLocks noGrp="1"/>
          </p:cNvSpPr>
          <p:nvPr>
            <p:ph type="title"/>
          </p:nvPr>
        </p:nvSpPr>
        <p:spPr>
          <a:xfrm>
            <a:off x="914400" y="115094"/>
            <a:ext cx="10363200" cy="1066800"/>
          </a:xfrm>
        </p:spPr>
        <p:txBody>
          <a:bodyPr/>
          <a:lstStyle/>
          <a:p>
            <a:r>
              <a:rPr lang="en-GB" dirty="0"/>
              <a:t>Proposed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457200" y="685800"/>
            <a:ext cx="10820400" cy="5410200"/>
          </a:xfrm>
        </p:spPr>
        <p:txBody>
          <a:bodyPr/>
          <a:lstStyle/>
          <a:p>
            <a:pPr marL="0" indent="0">
              <a:buNone/>
            </a:pPr>
            <a:r>
              <a:rPr lang="en-GB" sz="2400" b="1" dirty="0"/>
              <a:t>2024</a:t>
            </a:r>
          </a:p>
          <a:p>
            <a:pPr>
              <a:buFont typeface="Wingdings" panose="05000000000000000000" pitchFamily="2" charset="2"/>
              <a:buChar char="ü"/>
            </a:pPr>
            <a:r>
              <a:rPr lang="en-GB" sz="2400" dirty="0"/>
              <a:t>November: Approve Technical Guidance Document </a:t>
            </a:r>
          </a:p>
          <a:p>
            <a:pPr>
              <a:buFont typeface="Wingdings" panose="05000000000000000000" pitchFamily="2" charset="2"/>
              <a:buChar char="ü"/>
            </a:pPr>
            <a:r>
              <a:rPr lang="en-GB" sz="2400" dirty="0"/>
              <a:t>Call for proposals issued</a:t>
            </a:r>
          </a:p>
          <a:p>
            <a:pPr marL="0" indent="0">
              <a:buNone/>
            </a:pPr>
            <a:r>
              <a:rPr lang="en-GB" sz="2400" b="1" dirty="0"/>
              <a:t>2025</a:t>
            </a:r>
          </a:p>
          <a:p>
            <a:pPr>
              <a:buFont typeface="Wingdings" panose="05000000000000000000" pitchFamily="2" charset="2"/>
              <a:buChar char="ü"/>
            </a:pPr>
            <a:r>
              <a:rPr lang="en-GB" sz="2400" dirty="0"/>
              <a:t>January: Hear initial proposals</a:t>
            </a:r>
          </a:p>
          <a:p>
            <a:pPr>
              <a:buFont typeface="Wingdings" panose="05000000000000000000" pitchFamily="2" charset="2"/>
              <a:buChar char="ü"/>
            </a:pPr>
            <a:r>
              <a:rPr lang="en-GB" sz="2400" dirty="0"/>
              <a:t>March: Hear updated proposals</a:t>
            </a:r>
          </a:p>
          <a:p>
            <a:pPr>
              <a:buFont typeface="Wingdings" panose="05000000000000000000" pitchFamily="2" charset="2"/>
              <a:buChar char="ü"/>
            </a:pPr>
            <a:r>
              <a:rPr lang="en-GB" sz="2400" dirty="0"/>
              <a:t>March to May – 2 conference calls </a:t>
            </a:r>
          </a:p>
          <a:p>
            <a:pPr lvl="1"/>
            <a:r>
              <a:rPr lang="en-GB" sz="2000" dirty="0"/>
              <a:t>Simulation results of remaining proposals not yet provided</a:t>
            </a:r>
          </a:p>
          <a:p>
            <a:pPr lvl="1"/>
            <a:r>
              <a:rPr lang="en-GB" sz="2000" dirty="0"/>
              <a:t>Prepare table of proposals for analysing against technical guidance document</a:t>
            </a:r>
          </a:p>
          <a:p>
            <a:pPr>
              <a:buFont typeface="Wingdings" panose="05000000000000000000" pitchFamily="2" charset="2"/>
              <a:buChar char="ü"/>
            </a:pPr>
            <a:r>
              <a:rPr lang="en-GB" sz="2400" dirty="0"/>
              <a:t>May: Hear final proposals</a:t>
            </a:r>
          </a:p>
          <a:p>
            <a:r>
              <a:rPr lang="en-GB" sz="2400" dirty="0"/>
              <a:t>May to July – 2 conference calls </a:t>
            </a:r>
          </a:p>
          <a:p>
            <a:pPr lvl="1"/>
            <a:r>
              <a:rPr lang="en-GB" sz="2000" dirty="0"/>
              <a:t>Simulation results and proposal categorisation.</a:t>
            </a:r>
          </a:p>
          <a:p>
            <a:r>
              <a:rPr lang="en-GB" sz="2400" dirty="0"/>
              <a:t>July and beyond: Merging and start drafting the standard</a:t>
            </a:r>
          </a:p>
          <a:p>
            <a:endParaRPr lang="en-GB" dirty="0"/>
          </a:p>
        </p:txBody>
      </p:sp>
      <p:sp>
        <p:nvSpPr>
          <p:cNvPr id="4" name="Footer Placeholder 3">
            <a:extLst>
              <a:ext uri="{FF2B5EF4-FFF2-40B4-BE49-F238E27FC236}">
                <a16:creationId xmlns:a16="http://schemas.microsoft.com/office/drawing/2014/main" id="{D638AD7C-5FA4-5ADB-69D6-92ACA3318E8D}"/>
              </a:ext>
            </a:extLst>
          </p:cNvPr>
          <p:cNvSpPr>
            <a:spLocks noGrp="1"/>
          </p:cNvSpPr>
          <p:nvPr>
            <p:ph type="ftr" sz="quarter" idx="11"/>
          </p:nvPr>
        </p:nvSpPr>
        <p:spPr/>
        <p:txBody>
          <a:bodyPr/>
          <a:lstStyle/>
          <a:p>
            <a:pPr algn="r">
              <a:defRPr/>
            </a:pPr>
            <a:r>
              <a:rPr lang="en-US"/>
              <a:t>Phil Beecher (Wi-SUN Alliance)</a:t>
            </a:r>
            <a:endParaRPr lang="en-US" dirty="0"/>
          </a:p>
        </p:txBody>
      </p:sp>
      <p:sp>
        <p:nvSpPr>
          <p:cNvPr id="5" name="Slide Number Placeholder 4">
            <a:extLst>
              <a:ext uri="{FF2B5EF4-FFF2-40B4-BE49-F238E27FC236}">
                <a16:creationId xmlns:a16="http://schemas.microsoft.com/office/drawing/2014/main" id="{FDE26CD5-D3AB-AD44-E0E0-54ABDF709418}"/>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22</a:t>
            </a:fld>
            <a:endParaRPr lang="en-US"/>
          </a:p>
        </p:txBody>
      </p:sp>
    </p:spTree>
    <p:extLst>
      <p:ext uri="{BB962C8B-B14F-4D97-AF65-F5344CB8AC3E}">
        <p14:creationId xmlns:p14="http://schemas.microsoft.com/office/powerpoint/2010/main" val="2271878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23</a:t>
            </a:fld>
            <a:endParaRPr lang="en-US" altLang="de-DE"/>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a:t>Questions?</a:t>
            </a:r>
          </a:p>
        </p:txBody>
      </p:sp>
      <p:sp>
        <p:nvSpPr>
          <p:cNvPr id="4099" name="Rectangle 3"/>
          <p:cNvSpPr>
            <a:spLocks noGrp="1" noChangeArrowheads="1"/>
          </p:cNvSpPr>
          <p:nvPr>
            <p:ph type="body" idx="1"/>
          </p:nvPr>
        </p:nvSpPr>
        <p:spPr>
          <a:xfrm>
            <a:off x="800607" y="1371600"/>
            <a:ext cx="11125200" cy="4648200"/>
          </a:xfrm>
          <a:ln/>
        </p:spPr>
        <p:txBody>
          <a:bodyPr/>
          <a:lstStyle/>
          <a:p>
            <a:pPr marL="514350" indent="-514350">
              <a:buFont typeface="+mj-lt"/>
              <a:buAutoNum type="arabicPeriod"/>
            </a:pPr>
            <a:endParaRPr lang="en-US" altLang="de-DE" sz="1600" dirty="0"/>
          </a:p>
          <a:p>
            <a:endParaRPr lang="en-US" altLang="de-DE" sz="2000" dirty="0"/>
          </a:p>
        </p:txBody>
      </p:sp>
      <p:sp>
        <p:nvSpPr>
          <p:cNvPr id="2" name="Fußzeilenplatzhalter 4">
            <a:extLst>
              <a:ext uri="{FF2B5EF4-FFF2-40B4-BE49-F238E27FC236}">
                <a16:creationId xmlns:a16="http://schemas.microsoft.com/office/drawing/2014/main" id="{D200773C-9BCD-4DD6-430B-0B084D3FA5DA}"/>
              </a:ext>
            </a:extLst>
          </p:cNvPr>
          <p:cNvSpPr>
            <a:spLocks noGrp="1"/>
          </p:cNvSpPr>
          <p:nvPr>
            <p:ph type="ftr" sz="quarter" idx="11"/>
          </p:nvPr>
        </p:nvSpPr>
        <p:spPr>
          <a:xfrm>
            <a:off x="7924800" y="6475413"/>
            <a:ext cx="3556000" cy="230187"/>
          </a:xfrm>
        </p:spPr>
        <p:txBody>
          <a:bodyPr/>
          <a:lstStyle/>
          <a:p>
            <a:pPr algn="r"/>
            <a:r>
              <a:rPr lang="en-US" altLang="de-DE" dirty="0"/>
              <a:t>Phil Beecher Wi-SUN Alliance</a:t>
            </a:r>
          </a:p>
        </p:txBody>
      </p:sp>
    </p:spTree>
    <p:extLst>
      <p:ext uri="{BB962C8B-B14F-4D97-AF65-F5344CB8AC3E}">
        <p14:creationId xmlns:p14="http://schemas.microsoft.com/office/powerpoint/2010/main" val="189633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802.15.4ad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Session:</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shall</a:t>
            </a:r>
            <a:r>
              <a:rPr lang="en-US" altLang="en-US" sz="2133" b="1" dirty="0">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latin typeface="Calibri" panose="020F0502020204030204" pitchFamily="34" charset="0"/>
              <a:cs typeface="Calibri" panose="020F0502020204030204" pitchFamily="34" charset="0"/>
            </a:endParaRPr>
          </a:p>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should </a:t>
            </a:r>
            <a:r>
              <a:rPr lang="en-US" altLang="en-US" sz="2133" b="1" dirty="0">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marL="0" lvl="1" algn="ctr">
              <a:defRPr/>
            </a:pPr>
            <a:r>
              <a:rPr lang="en-US" altLang="en-US" sz="3200" b="1" dirty="0">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05000" y="484095"/>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609600" y="1551158"/>
            <a:ext cx="11125199" cy="5373715"/>
          </a:xfrm>
          <a:prstGeom prst="rect">
            <a:avLst/>
          </a:prstGeom>
        </p:spPr>
        <p:txBody>
          <a:bodyPr wrap="square">
            <a:spAutoFit/>
          </a:bodyPr>
          <a:lstStyle/>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Cause an LOA to be submitted to the IEEE SA (patcom@ieee.org);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Provide the chair of this group with the identity of the holder(s) of any and all such claims as soon as possible;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latin typeface="Calibri" pitchFamily="34" charset="0"/>
              <a:cs typeface="Calibri" pitchFamily="34" charset="0"/>
            </a:endParaRPr>
          </a:p>
          <a:p>
            <a:pPr eaLnBrk="1" hangingPunct="1">
              <a:buClr>
                <a:srgbClr val="C00000"/>
              </a:buClr>
              <a:defRPr/>
            </a:pPr>
            <a:r>
              <a:rPr lang="en-US" altLang="en-US" sz="2133" dirty="0">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eaLnBrk="1" hangingPunct="1">
              <a:buClr>
                <a:srgbClr val="C00000"/>
              </a:buClr>
              <a:defRPr/>
            </a:pPr>
            <a:endParaRPr lang="en-US" altLang="en-US" sz="2133" dirty="0">
              <a:latin typeface="Calibri" pitchFamily="34" charset="0"/>
              <a:cs typeface="Calibri" pitchFamily="34" charset="0"/>
            </a:endParaRPr>
          </a:p>
          <a:p>
            <a:pPr marL="457200" lvl="1" indent="0">
              <a:buSzPct val="150000"/>
              <a:buNone/>
              <a:defRPr/>
            </a:pPr>
            <a:r>
              <a:rPr lang="en-US" altLang="en-US" sz="2000" b="1" dirty="0">
                <a:latin typeface="Calibri" panose="020F0502020204030204" pitchFamily="34" charset="0"/>
                <a:cs typeface="Calibri" panose="020F0502020204030204" pitchFamily="34" charset="0"/>
              </a:rPr>
              <a:t>Please see the entire policy at this link:</a:t>
            </a:r>
          </a:p>
          <a:p>
            <a:pPr marL="457200" lvl="1" indent="0">
              <a:buSzPct val="150000"/>
              <a:buNone/>
              <a:defRPr/>
            </a:pPr>
            <a:r>
              <a:rPr lang="en-US" altLang="en-US" sz="2000" b="1" dirty="0">
                <a:latin typeface="Calibri" panose="020F0502020204030204" pitchFamily="34" charset="0"/>
                <a:cs typeface="Calibri" panose="020F0502020204030204" pitchFamily="34" charset="0"/>
                <a:hlinkClick r:id="rId2"/>
              </a:rPr>
              <a:t>https://development.standards.ieee.org/myproject/Public/mytools/mob/slideset.pdf</a:t>
            </a:r>
            <a:br>
              <a:rPr lang="en-US" altLang="en-US" sz="2133" dirty="0">
                <a:latin typeface="Calibri" pitchFamily="34" charset="0"/>
                <a:cs typeface="Calibri" pitchFamily="34" charset="0"/>
              </a:rPr>
            </a:br>
            <a:endParaRPr lang="en-US" altLang="en-US" sz="2133" b="1" dirty="0">
              <a:latin typeface="Calibri" pitchFamily="34" charset="0"/>
              <a:cs typeface="Calibri" pitchFamily="34" charset="0"/>
            </a:endParaRPr>
          </a:p>
          <a:p>
            <a:pPr eaLnBrk="1" hangingPunct="1">
              <a:lnSpc>
                <a:spcPct val="80000"/>
              </a:lnSpc>
              <a:buFont typeface="Monotype Sorts"/>
              <a:buNone/>
              <a:defRPr/>
            </a:pP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specific license rates, terms, or conditions.</a:t>
            </a:r>
          </a:p>
          <a:p>
            <a:pPr marL="767981" lvl="2" indent="-153596">
              <a:lnSpc>
                <a:spcPct val="80000"/>
              </a:lnSpc>
              <a:spcAft>
                <a:spcPts val="800"/>
              </a:spcAft>
              <a:buClr>
                <a:srgbClr val="4AC9E3"/>
              </a:buClr>
              <a:buSzPct val="150000"/>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a:lnSpc>
                <a:spcPct val="80000"/>
              </a:lnSpc>
              <a:spcAft>
                <a:spcPts val="800"/>
              </a:spcAft>
              <a:buClr>
                <a:srgbClr val="4AC9E3"/>
              </a:buClr>
              <a:buSzPct val="150000"/>
              <a:buFont typeface="Arial" panose="020B0604020202020204" pitchFamily="34" charset="0"/>
              <a:buChar char="•"/>
              <a:defRPr/>
            </a:pPr>
            <a:r>
              <a:rPr lang="en-GB" altLang="en-US" sz="1600" b="1" dirty="0">
                <a:latin typeface="Calibri" panose="020F0502020204030204" pitchFamily="34" charset="0"/>
                <a:cs typeface="Calibri" panose="020F0502020204030204" pitchFamily="34" charset="0"/>
              </a:rPr>
              <a:t>Technical considerations remain the primary focus.</a:t>
            </a:r>
            <a:endParaRPr lang="en-US" altLang="en-US" sz="1600" b="1" dirty="0">
              <a:latin typeface="Calibri" panose="020F0502020204030204" pitchFamily="34" charset="0"/>
              <a:cs typeface="Calibri" panose="020F0502020204030204" pitchFamily="34" charset="0"/>
            </a:endParaRP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status or substance of ongoing or threatened litigation.</a:t>
            </a:r>
          </a:p>
          <a:p>
            <a:pPr marL="460788" lvl="1" indent="-152396">
              <a:lnSpc>
                <a:spcPct val="80000"/>
              </a:lnSpc>
              <a:spcAft>
                <a:spcPts val="533"/>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678214"/>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82148</TotalTime>
  <Words>1974</Words>
  <Application>Microsoft Office PowerPoint</Application>
  <PresentationFormat>Widescreen</PresentationFormat>
  <Paragraphs>241</Paragraphs>
  <Slides>23</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Lucida Grande</vt:lpstr>
      <vt:lpstr>Monotype Sorts</vt:lpstr>
      <vt:lpstr>Aptos</vt:lpstr>
      <vt:lpstr>Arial</vt:lpstr>
      <vt:lpstr>Calibri</vt:lpstr>
      <vt:lpstr>Montserrat</vt:lpstr>
      <vt:lpstr>Times New Roman</vt:lpstr>
      <vt:lpstr>Wingdings</vt:lpstr>
      <vt:lpstr>Default Design</vt:lpstr>
      <vt:lpstr>Microsoft Excel Worksheet</vt:lpstr>
      <vt:lpstr>PowerPoint Presentation</vt:lpstr>
      <vt:lpstr>Registration for 802 LMSC Plenaries and 802 Wireless Interims</vt:lpstr>
      <vt:lpstr>Deadbeat Consequences (Deadbeat: in default of paying registration fee for a prior mtg.)</vt:lpstr>
      <vt:lpstr>802.15.4ad Reminders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TG4ad Leadership</vt:lpstr>
      <vt:lpstr>PowerPoint Presentation</vt:lpstr>
      <vt:lpstr>Agenda</vt:lpstr>
      <vt:lpstr>Presentation Timeslots</vt:lpstr>
      <vt:lpstr>Achievements</vt:lpstr>
      <vt:lpstr>Presentations heard</vt:lpstr>
      <vt:lpstr>Conference Call Schedule</vt:lpstr>
      <vt:lpstr>Proposed Timeline</vt:lpstr>
      <vt:lpstr>Questions?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TG4ad Agenda/Opening/Closing Report</dc:title>
  <dc:subject>IEEE 802.15 TG4ad</dc:subject>
  <dc:creator>Phil Beecher</dc:creator>
  <cp:keywords/>
  <dc:description>15-24-0253-00-04ad</dc:description>
  <cp:lastModifiedBy>Phil Beecher</cp:lastModifiedBy>
  <cp:revision>1149</cp:revision>
  <cp:lastPrinted>2016-07-25T16:00:41Z</cp:lastPrinted>
  <dcterms:created xsi:type="dcterms:W3CDTF">2009-07-12T16:25:16Z</dcterms:created>
  <dcterms:modified xsi:type="dcterms:W3CDTF">2025-07-26T10:55:35Z</dcterms:modified>
  <cp:category/>
</cp:coreProperties>
</file>