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79" r:id="rId10"/>
    <p:sldId id="2380"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D16A5-2FB1-409A-84A1-03EDA7EB0647}" v="4" dt="2025-07-25T11:40:25.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98" d="100"/>
          <a:sy n="98" d="100"/>
        </p:scale>
        <p:origin x="1434" y="31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B9DD16A5-2FB1-409A-84A1-03EDA7EB0647}"/>
    <pc:docChg chg="custSel delSld modSld modMainMaster modSection">
      <pc:chgData name="Phil Beecher" userId="8e59e9d451c39ba5" providerId="LiveId" clId="{B9DD16A5-2FB1-409A-84A1-03EDA7EB0647}" dt="2025-07-25T11:45:14.780" v="110" actId="20577"/>
      <pc:docMkLst>
        <pc:docMk/>
      </pc:docMkLst>
      <pc:sldChg chg="modSp mod">
        <pc:chgData name="Phil Beecher" userId="8e59e9d451c39ba5" providerId="LiveId" clId="{B9DD16A5-2FB1-409A-84A1-03EDA7EB0647}" dt="2025-07-25T11:36:54.904" v="22" actId="20577"/>
        <pc:sldMkLst>
          <pc:docMk/>
          <pc:sldMk cId="0" sldId="259"/>
        </pc:sldMkLst>
        <pc:spChg chg="mod">
          <ac:chgData name="Phil Beecher" userId="8e59e9d451c39ba5" providerId="LiveId" clId="{B9DD16A5-2FB1-409A-84A1-03EDA7EB0647}" dt="2025-07-25T11:36:54.904" v="22" actId="20577"/>
          <ac:spMkLst>
            <pc:docMk/>
            <pc:sldMk cId="0" sldId="259"/>
            <ac:spMk id="27651" creationId="{00000000-0000-0000-0000-000000000000}"/>
          </ac:spMkLst>
        </pc:spChg>
      </pc:sldChg>
      <pc:sldChg chg="modSp mod">
        <pc:chgData name="Phil Beecher" userId="8e59e9d451c39ba5" providerId="LiveId" clId="{B9DD16A5-2FB1-409A-84A1-03EDA7EB0647}" dt="2025-07-25T11:44:25.282" v="103" actId="11"/>
        <pc:sldMkLst>
          <pc:docMk/>
          <pc:sldMk cId="0" sldId="2370"/>
        </pc:sldMkLst>
        <pc:spChg chg="mod">
          <ac:chgData name="Phil Beecher" userId="8e59e9d451c39ba5" providerId="LiveId" clId="{B9DD16A5-2FB1-409A-84A1-03EDA7EB0647}" dt="2025-07-25T11:44:25.282" v="103" actId="11"/>
          <ac:spMkLst>
            <pc:docMk/>
            <pc:sldMk cId="0" sldId="2370"/>
            <ac:spMk id="21510" creationId="{00000000-0000-0000-0000-000000000000}"/>
          </ac:spMkLst>
        </pc:spChg>
      </pc:sldChg>
      <pc:sldChg chg="delSp modSp mod">
        <pc:chgData name="Phil Beecher" userId="8e59e9d451c39ba5" providerId="LiveId" clId="{B9DD16A5-2FB1-409A-84A1-03EDA7EB0647}" dt="2025-07-25T11:39:07.717" v="43" actId="1076"/>
        <pc:sldMkLst>
          <pc:docMk/>
          <pc:sldMk cId="1944720935" sldId="2375"/>
        </pc:sldMkLst>
        <pc:spChg chg="mod">
          <ac:chgData name="Phil Beecher" userId="8e59e9d451c39ba5" providerId="LiveId" clId="{B9DD16A5-2FB1-409A-84A1-03EDA7EB0647}" dt="2025-07-25T11:39:04.969" v="42" actId="1076"/>
          <ac:spMkLst>
            <pc:docMk/>
            <pc:sldMk cId="1944720935" sldId="2375"/>
            <ac:spMk id="3" creationId="{5E098712-F819-98AE-93B4-C70EB91F0E12}"/>
          </ac:spMkLst>
        </pc:spChg>
        <pc:spChg chg="mod">
          <ac:chgData name="Phil Beecher" userId="8e59e9d451c39ba5" providerId="LiveId" clId="{B9DD16A5-2FB1-409A-84A1-03EDA7EB0647}" dt="2025-07-25T11:39:07.717" v="43" actId="1076"/>
          <ac:spMkLst>
            <pc:docMk/>
            <pc:sldMk cId="1944720935" sldId="2375"/>
            <ac:spMk id="7" creationId="{00D1A546-314D-710F-EBA3-C0E640AFA9DD}"/>
          </ac:spMkLst>
        </pc:spChg>
        <pc:spChg chg="mod">
          <ac:chgData name="Phil Beecher" userId="8e59e9d451c39ba5" providerId="LiveId" clId="{B9DD16A5-2FB1-409A-84A1-03EDA7EB0647}" dt="2025-07-25T11:38:59.766" v="41" actId="1076"/>
          <ac:spMkLst>
            <pc:docMk/>
            <pc:sldMk cId="1944720935" sldId="2375"/>
            <ac:spMk id="10" creationId="{02B1D539-4F46-9315-FC85-568F229C68EC}"/>
          </ac:spMkLst>
        </pc:spChg>
        <pc:graphicFrameChg chg="mod ord">
          <ac:chgData name="Phil Beecher" userId="8e59e9d451c39ba5" providerId="LiveId" clId="{B9DD16A5-2FB1-409A-84A1-03EDA7EB0647}" dt="2025-07-25T11:38:56.022" v="40" actId="1076"/>
          <ac:graphicFrameMkLst>
            <pc:docMk/>
            <pc:sldMk cId="1944720935" sldId="2375"/>
            <ac:graphicFrameMk id="2" creationId="{2D1C9201-B0FA-5E0C-5889-6C515318AF77}"/>
          </ac:graphicFrameMkLst>
        </pc:graphicFrameChg>
        <pc:graphicFrameChg chg="del">
          <ac:chgData name="Phil Beecher" userId="8e59e9d451c39ba5" providerId="LiveId" clId="{B9DD16A5-2FB1-409A-84A1-03EDA7EB0647}" dt="2025-07-25T11:38:03.058" v="35" actId="478"/>
          <ac:graphicFrameMkLst>
            <pc:docMk/>
            <pc:sldMk cId="1944720935" sldId="2375"/>
            <ac:graphicFrameMk id="4" creationId="{09C2378E-6DBC-AF0E-C8FD-81C27813CA8B}"/>
          </ac:graphicFrameMkLst>
        </pc:graphicFrameChg>
      </pc:sldChg>
      <pc:sldChg chg="modSp mod">
        <pc:chgData name="Phil Beecher" userId="8e59e9d451c39ba5" providerId="LiveId" clId="{B9DD16A5-2FB1-409A-84A1-03EDA7EB0647}" dt="2025-07-25T11:41:36.258" v="50" actId="20577"/>
        <pc:sldMkLst>
          <pc:docMk/>
          <pc:sldMk cId="3610719342" sldId="2379"/>
        </pc:sldMkLst>
        <pc:spChg chg="mod">
          <ac:chgData name="Phil Beecher" userId="8e59e9d451c39ba5" providerId="LiveId" clId="{B9DD16A5-2FB1-409A-84A1-03EDA7EB0647}" dt="2025-07-25T11:41:36.258" v="50" actId="20577"/>
          <ac:spMkLst>
            <pc:docMk/>
            <pc:sldMk cId="3610719342" sldId="2379"/>
            <ac:spMk id="21510" creationId="{00000000-0000-0000-0000-000000000000}"/>
          </ac:spMkLst>
        </pc:spChg>
      </pc:sldChg>
      <pc:sldChg chg="modSp mod">
        <pc:chgData name="Phil Beecher" userId="8e59e9d451c39ba5" providerId="LiveId" clId="{B9DD16A5-2FB1-409A-84A1-03EDA7EB0647}" dt="2025-07-25T11:45:14.780" v="110" actId="20577"/>
        <pc:sldMkLst>
          <pc:docMk/>
          <pc:sldMk cId="515066158" sldId="2380"/>
        </pc:sldMkLst>
        <pc:spChg chg="mod">
          <ac:chgData name="Phil Beecher" userId="8e59e9d451c39ba5" providerId="LiveId" clId="{B9DD16A5-2FB1-409A-84A1-03EDA7EB0647}" dt="2025-07-25T11:45:14.780" v="110" actId="20577"/>
          <ac:spMkLst>
            <pc:docMk/>
            <pc:sldMk cId="515066158" sldId="2380"/>
            <ac:spMk id="21510" creationId="{00000000-0000-0000-0000-000000000000}"/>
          </ac:spMkLst>
        </pc:spChg>
      </pc:sldChg>
      <pc:sldChg chg="del">
        <pc:chgData name="Phil Beecher" userId="8e59e9d451c39ba5" providerId="LiveId" clId="{B9DD16A5-2FB1-409A-84A1-03EDA7EB0647}" dt="2025-07-25T11:42:06.409" v="51" actId="2696"/>
        <pc:sldMkLst>
          <pc:docMk/>
          <pc:sldMk cId="3489845397" sldId="2381"/>
        </pc:sldMkLst>
      </pc:sldChg>
      <pc:sldMasterChg chg="modSp mod">
        <pc:chgData name="Phil Beecher" userId="8e59e9d451c39ba5" providerId="LiveId" clId="{B9DD16A5-2FB1-409A-84A1-03EDA7EB0647}" dt="2025-07-25T11:37:27.842" v="34" actId="20577"/>
        <pc:sldMasterMkLst>
          <pc:docMk/>
          <pc:sldMasterMk cId="0" sldId="2147483648"/>
        </pc:sldMasterMkLst>
        <pc:spChg chg="mod">
          <ac:chgData name="Phil Beecher" userId="8e59e9d451c39ba5" providerId="LiveId" clId="{B9DD16A5-2FB1-409A-84A1-03EDA7EB0647}" dt="2025-07-25T11:37:27.842" v="34" actId="20577"/>
          <ac:spMkLst>
            <pc:docMk/>
            <pc:sldMasterMk cId="0" sldId="2147483648"/>
            <ac:spMk id="13" creationId="{3CB784B2-5860-4B3C-BF6D-C8234231458E}"/>
          </ac:spMkLst>
        </pc:spChg>
        <pc:spChg chg="mod">
          <ac:chgData name="Phil Beecher" userId="8e59e9d451c39ba5" providerId="LiveId" clId="{B9DD16A5-2FB1-409A-84A1-03EDA7EB0647}" dt="2025-07-25T11:37:21.603" v="30"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802.15-25-0315-00-0mag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ec/dcn/25/ec-25-0127-00-LMSC-ieee-p802-3dq-draft-par.pdf" TargetMode="External"/><Relationship Id="rId3" Type="http://schemas.openxmlformats.org/officeDocument/2006/relationships/hyperlink" Target="https://www.ieee802.org/PARs.shtml" TargetMode="External"/><Relationship Id="rId7" Type="http://schemas.openxmlformats.org/officeDocument/2006/relationships/hyperlink" Target="https://www.ieee802.org/1/files/public/docs2025/ee-draft-CSD-0525-v01.pdf" TargetMode="External"/><Relationship Id="rId12" Type="http://schemas.openxmlformats.org/officeDocument/2006/relationships/hyperlink" Target="https://mentor.ieee.org/802-ec/dcn/25/ec-25-0134-00-LMSC-p802-11bi-par-extension-request.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eee802.org/1/files/public/docs2025/ee-draft-PAR-0525-v01.pdf" TargetMode="External"/><Relationship Id="rId11" Type="http://schemas.openxmlformats.org/officeDocument/2006/relationships/hyperlink" Target="https://mentor.ieee.org/802.11/dcn/25/11-25-0598-03-0PQC-pqc-draft-proposed-csd.docx" TargetMode="External"/><Relationship Id="rId5" Type="http://schemas.openxmlformats.org/officeDocument/2006/relationships/hyperlink" Target="https://www.ieee802.org/1/files/public/docs2025/dq-draft-PAR-extension-0525-v01.pdf" TargetMode="External"/><Relationship Id="rId10" Type="http://schemas.openxmlformats.org/officeDocument/2006/relationships/hyperlink" Target="https://mentor.ieee.org/802.11/dcn/25/11-25-0958-00-0PQC-draft-p802-11bt-par.pdf" TargetMode="External"/><Relationship Id="rId4" Type="http://schemas.openxmlformats.org/officeDocument/2006/relationships/hyperlink" Target="https://www.ieee802.org/1/files/public/docs2025/60802-draft-PAR-extension-0525-v01.pdf" TargetMode="External"/><Relationship Id="rId9" Type="http://schemas.openxmlformats.org/officeDocument/2006/relationships/hyperlink" Target="https://mentor.ieee.org/802-ec/dcn/25/ec-25-0128-00-LMSC-ieee-p802-3dq-draft-cs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 Opening / Closing Report for July 2025 Session]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Date Submitted: </a:t>
            </a:r>
            <a:r>
              <a:rPr lang="en-US" sz="1600" dirty="0">
                <a:latin typeface="Calibri" panose="020F0502020204030204" pitchFamily="34" charset="0"/>
                <a:ea typeface="ＭＳ Ｐゴシック" pitchFamily="-65" charset="-128"/>
                <a:cs typeface="Calibri" panose="020F0502020204030204" pitchFamily="34" charset="0"/>
              </a:rPr>
              <a:t>[25 July 2025]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Source:</a:t>
            </a:r>
            <a:r>
              <a:rPr lang="en-US" sz="1600" dirty="0">
                <a:latin typeface="Calibri" panose="020F0502020204030204" pitchFamily="34" charset="0"/>
                <a:ea typeface="ＭＳ Ｐゴシック" pitchFamily="-65" charset="-128"/>
                <a:cs typeface="Calibri" panose="020F0502020204030204" pitchFamily="34" charset="0"/>
              </a:rPr>
              <a:t> [Phil Beecher] Company [Wi-SUN Alliance]</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Address [</a:t>
            </a:r>
            <a:r>
              <a:rPr lang="en-US" sz="1600" dirty="0" err="1">
                <a:latin typeface="Calibri" panose="020F0502020204030204" pitchFamily="34" charset="0"/>
                <a:ea typeface="ＭＳ Ｐゴシック" pitchFamily="-65" charset="-128"/>
                <a:cs typeface="Calibri" panose="020F0502020204030204" pitchFamily="34" charset="0"/>
              </a:rPr>
              <a:t>Aldrington</a:t>
            </a:r>
            <a:r>
              <a:rPr lang="en-US" sz="1600" dirty="0">
                <a:latin typeface="Calibri" panose="020F0502020204030204" pitchFamily="34" charset="0"/>
                <a:ea typeface="ＭＳ Ｐゴシック" pitchFamily="-65" charset="-128"/>
                <a:cs typeface="Calibri" panose="020F0502020204030204" pitchFamily="34" charset="0"/>
              </a:rPr>
              <a:t> Actually, SE England]</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Voice:[+44-1273-422275], E-Mail:[pbeecher@wi-sun.org]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T.b.d.</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D1C9201-B0FA-5E0C-5889-6C515318AF77}"/>
              </a:ext>
            </a:extLst>
          </p:cNvPr>
          <p:cNvGraphicFramePr>
            <a:graphicFrameLocks noChangeAspect="1"/>
          </p:cNvGraphicFramePr>
          <p:nvPr>
            <p:extLst>
              <p:ext uri="{D42A27DB-BD31-4B8C-83A1-F6EECF244321}">
                <p14:modId xmlns:p14="http://schemas.microsoft.com/office/powerpoint/2010/main" val="4219424998"/>
              </p:ext>
            </p:extLst>
          </p:nvPr>
        </p:nvGraphicFramePr>
        <p:xfrm>
          <a:off x="1295400" y="491460"/>
          <a:ext cx="10058400" cy="5722679"/>
        </p:xfrm>
        <a:graphic>
          <a:graphicData uri="http://schemas.openxmlformats.org/presentationml/2006/ole">
            <mc:AlternateContent xmlns:mc="http://schemas.openxmlformats.org/markup-compatibility/2006">
              <mc:Choice xmlns:v="urn:schemas-microsoft-com:vml" Requires="v">
                <p:oleObj name="Worksheet" r:id="rId2" imgW="14297111" imgH="8134384" progId="Excel.Sheet.12">
                  <p:embed/>
                </p:oleObj>
              </mc:Choice>
              <mc:Fallback>
                <p:oleObj name="Worksheet" r:id="rId2" imgW="14297111" imgH="8134384" progId="Excel.Sheet.12">
                  <p:embed/>
                  <p:pic>
                    <p:nvPicPr>
                      <p:cNvPr id="2" name="Object 1">
                        <a:extLst>
                          <a:ext uri="{FF2B5EF4-FFF2-40B4-BE49-F238E27FC236}">
                            <a16:creationId xmlns:a16="http://schemas.microsoft.com/office/drawing/2014/main" id="{2D1C9201-B0FA-5E0C-5889-6C515318AF77}"/>
                          </a:ext>
                        </a:extLst>
                      </p:cNvPr>
                      <p:cNvPicPr/>
                      <p:nvPr/>
                    </p:nvPicPr>
                    <p:blipFill>
                      <a:blip r:embed="rId3"/>
                      <a:stretch>
                        <a:fillRect/>
                      </a:stretch>
                    </p:blipFill>
                    <p:spPr>
                      <a:xfrm>
                        <a:off x="1295400" y="491460"/>
                        <a:ext cx="10058400" cy="5722679"/>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2933700" y="4215319"/>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6781800" y="4215319"/>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3" name="Oval 2">
            <a:extLst>
              <a:ext uri="{FF2B5EF4-FFF2-40B4-BE49-F238E27FC236}">
                <a16:creationId xmlns:a16="http://schemas.microsoft.com/office/drawing/2014/main" id="{5E098712-F819-98AE-93B4-C70EB91F0E12}"/>
              </a:ext>
            </a:extLst>
          </p:cNvPr>
          <p:cNvSpPr/>
          <p:nvPr/>
        </p:nvSpPr>
        <p:spPr bwMode="auto">
          <a:xfrm>
            <a:off x="4800600" y="26670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(Monday)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2&amp;3 (Tuesday and Wednesday)</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comments or questions on existing or new standards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change requests for Operations Manual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Motion templates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304800" y="1066800"/>
            <a:ext cx="11506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j-lt"/>
              </a:rPr>
              <a:t>Information at </a:t>
            </a:r>
            <a:r>
              <a:rPr lang="en-GB" sz="2000" b="0" i="0" dirty="0">
                <a:solidFill>
                  <a:srgbClr val="000000"/>
                </a:solidFill>
                <a:effectLst/>
                <a:latin typeface="+mj-lt"/>
                <a:hlinkClick r:id="rId3"/>
              </a:rPr>
              <a:t>https://www.ieee802.org/PARs.shtml</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a:p>
            <a:r>
              <a:rPr lang="en-GB" sz="2000" b="1" dirty="0">
                <a:latin typeface="Calibri" panose="020F0502020204030204" pitchFamily="34" charset="0"/>
                <a:ea typeface="Calibri" panose="020F0502020204030204" pitchFamily="34" charset="0"/>
                <a:cs typeface="Calibri" panose="020F0502020204030204" pitchFamily="34" charset="0"/>
              </a:rPr>
              <a:t>Jul 27-Aug 1, 2025, Madrid, Spain</a:t>
            </a:r>
          </a:p>
          <a:p>
            <a:r>
              <a:rPr lang="en-GB" sz="2000" dirty="0">
                <a:latin typeface="Calibri" panose="020F0502020204030204" pitchFamily="34" charset="0"/>
                <a:ea typeface="Calibri" panose="020F0502020204030204" pitchFamily="34" charset="0"/>
                <a:cs typeface="Calibri" panose="020F0502020204030204" pitchFamily="34" charset="0"/>
              </a:rPr>
              <a:t>IEC/IEEE P60802 - Standard - Time-Sensitive Networking Profile for Industrial Automation, </a:t>
            </a:r>
            <a:r>
              <a:rPr lang="en-GB" sz="2000" dirty="0">
                <a:latin typeface="Calibri" panose="020F0502020204030204" pitchFamily="34" charset="0"/>
                <a:ea typeface="Calibri" panose="020F0502020204030204" pitchFamily="34" charset="0"/>
                <a:cs typeface="Calibri" panose="020F0502020204030204" pitchFamily="34" charset="0"/>
                <a:hlinkClick r:id="rId4"/>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P802.1Qdq - Amendment - Shaper Parameter Settings for Bursty Traffic requiring Bounded Latency, </a:t>
            </a:r>
            <a:r>
              <a:rPr lang="en-GB" sz="2000" dirty="0">
                <a:latin typeface="Calibri" panose="020F0502020204030204" pitchFamily="34" charset="0"/>
                <a:ea typeface="Calibri" panose="020F0502020204030204" pitchFamily="34" charset="0"/>
                <a:cs typeface="Calibri" panose="020F0502020204030204" pitchFamily="34" charset="0"/>
                <a:hlinkClick r:id="rId5"/>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P802.1Qee - Amendment - Traffic Engineering for Bridged Networks with Significant Delay Variance, </a:t>
            </a:r>
            <a:r>
              <a:rPr lang="en-GB" sz="2000" dirty="0">
                <a:latin typeface="Calibri" panose="020F0502020204030204" pitchFamily="34" charset="0"/>
                <a:ea typeface="Calibri" panose="020F0502020204030204" pitchFamily="34" charset="0"/>
                <a:cs typeface="Calibri" panose="020F0502020204030204" pitchFamily="34" charset="0"/>
                <a:hlinkClick r:id="rId6"/>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7"/>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P802.3dq - Amendment - Pin-Optimized PHY Interfaces, </a:t>
            </a:r>
            <a:r>
              <a:rPr lang="en-GB" sz="2000" dirty="0">
                <a:latin typeface="Calibri" panose="020F0502020204030204" pitchFamily="34" charset="0"/>
                <a:ea typeface="Calibri" panose="020F0502020204030204" pitchFamily="34" charset="0"/>
                <a:cs typeface="Calibri" panose="020F0502020204030204" pitchFamily="34" charset="0"/>
                <a:hlinkClick r:id="rId8"/>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9"/>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P802.11bt - Amendment - Post-Quantum Cryptography, </a:t>
            </a:r>
            <a:r>
              <a:rPr lang="en-GB" sz="2000" dirty="0">
                <a:latin typeface="Calibri" panose="020F0502020204030204" pitchFamily="34" charset="0"/>
                <a:ea typeface="Calibri" panose="020F0502020204030204" pitchFamily="34" charset="0"/>
                <a:cs typeface="Calibri" panose="020F0502020204030204" pitchFamily="34" charset="0"/>
                <a:hlinkClick r:id="rId10"/>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11"/>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P802.11bi - Amendment - Enhanced Service with Data Privacy Protection, </a:t>
            </a:r>
            <a:r>
              <a:rPr lang="en-GB" sz="2000" dirty="0">
                <a:latin typeface="Calibri" panose="020F0502020204030204" pitchFamily="34" charset="0"/>
                <a:ea typeface="Calibri" panose="020F0502020204030204" pitchFamily="34" charset="0"/>
                <a:cs typeface="Calibri" panose="020F0502020204030204" pitchFamily="34" charset="0"/>
                <a:hlinkClick r:id="rId12"/>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000" dirty="0">
              <a:solidFill>
                <a:srgbClr val="000000"/>
              </a:solidFill>
              <a:latin typeface="+mj-lt"/>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72601</TotalTime>
  <Words>1038</Words>
  <Application>Microsoft Office PowerPoint</Application>
  <PresentationFormat>Widescreen</PresentationFormat>
  <Paragraphs>120</Paragraphs>
  <Slides>10</Slides>
  <Notes>4</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1142</cp:revision>
  <cp:lastPrinted>2016-07-25T16:00:41Z</cp:lastPrinted>
  <dcterms:created xsi:type="dcterms:W3CDTF">2009-07-12T16:25:16Z</dcterms:created>
  <dcterms:modified xsi:type="dcterms:W3CDTF">2025-07-25T11:45:22Z</dcterms:modified>
  <cp:category/>
</cp:coreProperties>
</file>