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9" r:id="rId3"/>
    <p:sldId id="907" r:id="rId4"/>
    <p:sldId id="911" r:id="rId5"/>
    <p:sldId id="91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802.15-25/0310r1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July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28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9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7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07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Ongoing work 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0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69366</TotalTime>
  <Words>446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802.18 to 802.15 Liaison Report July 2025</vt:lpstr>
      <vt:lpstr>RR-TAG at a glance</vt:lpstr>
      <vt:lpstr>Progress since the 2025 May interim</vt:lpstr>
      <vt:lpstr>Objectives this week (1)</vt:lpstr>
      <vt:lpstr>Objectives this week 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15-25/0310r1</dc:title>
  <dc:creator>Edward Au</dc:creator>
  <cp:keywords>802.18 to 802.15 liaison</cp:keywords>
  <cp:lastModifiedBy>Edward Au</cp:lastModifiedBy>
  <cp:revision>5042</cp:revision>
  <cp:lastPrinted>1601-01-01T00:00:00Z</cp:lastPrinted>
  <dcterms:created xsi:type="dcterms:W3CDTF">2016-03-03T14:54:45Z</dcterms:created>
  <dcterms:modified xsi:type="dcterms:W3CDTF">2025-07-26T11:23:58Z</dcterms:modified>
  <cp:category>2025 July plenary</cp:category>
</cp:coreProperties>
</file>