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9" r:id="rId3"/>
    <p:sldId id="907" r:id="rId4"/>
    <p:sldId id="910" r:id="rId5"/>
    <p:sldId id="91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80" d="100"/>
          <a:sy n="80" d="100"/>
        </p:scale>
        <p:origin x="2112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802.15-25/0310r0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66-05-0000-draft-response-to-colombia-ane-s-consultation-re-the-900-mhz-frequency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60-06-0000-draft-response-to-india-trai-s-consultation-re-microwave-spectrum-assignment.pdf" TargetMode="External"/><Relationship Id="rId5" Type="http://schemas.openxmlformats.org/officeDocument/2006/relationships/hyperlink" Target="https://mentor.ieee.org/802.18/dcn/25/18-25-0050-06-0000-proposed-response-to-south-africa-icasa-s-consultation-on-draft-regulations-on-dynamic-spectrum-access.pdf" TargetMode="External"/><Relationship Id="rId4" Type="http://schemas.openxmlformats.org/officeDocument/2006/relationships/hyperlink" Target="https://mentor.ieee.org/802.18/dcn/25/18-25-0045-04-0000-proposed-response-to-south-africa-icasa-s-consultation-on-draft-national-radio-frequency-pla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adio-spectrum-policy-group.ec.europa.eu/document/download/1436dce2-8160-470e-9db0-0b70ec9e7a74_en?filename=RSPG25-018final-Draft-RSPG_Opinion_Upper_6GHz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ocuments?is_dcn=0064&amp;is_group=0000&amp;is_year=2025" TargetMode="External"/><Relationship Id="rId4" Type="http://schemas.openxmlformats.org/officeDocument/2006/relationships/hyperlink" Target="https://mentor.ieee.org/802.18/documents?is_dcn=0065&amp;is_group=0000&amp;is_year=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July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28 July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84803" imgH="4492752" progId="Word.Document.8">
                  <p:embed/>
                </p:oleObj>
              </mc:Choice>
              <mc:Fallback>
                <p:oleObj name="Document" r:id="rId4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17 May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65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10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14 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Petrick (Jones-Petrick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</a:t>
            </a:r>
            <a:r>
              <a:rPr lang="en-US" altLang="en-US" sz="1800" dirty="0" err="1"/>
              <a:t>Chenhe</a:t>
            </a:r>
            <a:r>
              <a:rPr lang="en-US" altLang="en-US" sz="1800" dirty="0"/>
              <a:t> Ji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9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2025 May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4"/>
              </a:rPr>
              <a:t>Draft radio frequency plan 2025 (NRFP)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5"/>
              </a:rPr>
              <a:t>Draft regulations on dynamic spectrum access and opportunistic spectrum management in the innovation spectrum 3800-4200 MHz and 5925-6425 MHz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India TRAI:  </a:t>
            </a:r>
            <a:r>
              <a:rPr lang="en-US" sz="1600" dirty="0">
                <a:hlinkClick r:id="rId6"/>
              </a:rPr>
              <a:t>Consultation Paper on Assignment of the Microwave Spectrum in 6 GHz (lower), 7 GHz, 13 GHz, 15 GHz, 18 GHz, 21 GHz Bands, E-Band, and V-Band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CA" sz="1600" dirty="0"/>
              <a:t>Colombia ANE:  </a:t>
            </a:r>
            <a:r>
              <a:rPr lang="en-US" sz="1600" dirty="0">
                <a:hlinkClick r:id="rId7"/>
              </a:rPr>
              <a:t>Proposal for flexibility of the 900 MHz band</a:t>
            </a:r>
            <a:endParaRPr lang="en-US" sz="16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+mj-lt"/>
              </a:rPr>
              <a:t>Discussed the latest topics related to spectrum and regulation i</a:t>
            </a:r>
            <a:r>
              <a:rPr lang="en-US" altLang="en-US" sz="2200" dirty="0"/>
              <a:t>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7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</a:t>
            </a:r>
            <a:r>
              <a:rPr lang="en-US" sz="2800">
                <a:solidFill>
                  <a:srgbClr val="0070C0"/>
                </a:solidFill>
              </a:rPr>
              <a:t>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draft responses to the following consultations:</a:t>
            </a:r>
          </a:p>
          <a:p>
            <a:pPr marL="808038" marR="117475" lvl="2" indent="-2682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dirty="0"/>
              <a:t>EC RSPG:  </a:t>
            </a:r>
            <a:r>
              <a:rPr lang="en-GB" u="sng" dirty="0">
                <a:hlinkClick r:id="rId3"/>
              </a:rPr>
              <a:t>Draft RSPG Opinion on Long-term vision for the upper 6 GHz band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ETSI BRAN 2025 July update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Ongoing work </a:t>
            </a:r>
            <a:r>
              <a:rPr lang="en-US" altLang="en-US" sz="1800" dirty="0">
                <a:cs typeface="Arial" panose="020B0604020202020204" pitchFamily="34" charset="0"/>
              </a:rPr>
              <a:t>of ECC PT1 with regards to whether or not a guard band is needed at the bottom end of the upper 6 GHz band to protect Wi-Fi (and other unlicensed technologies) at the top end of the lower 6 GHz band from IMT signal levels.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02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2200" dirty="0"/>
              <a:t>Invited presentations (member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Mr. Sietse van der Gaast, Co-chair of Body of European Regulators for Electronic Communications (BEREC) Wireless Network Evolution working group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Introduction to BEREC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18-25/0065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Dr. Pelin Salem, Cisco Systems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FCC KDB basics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18-25/0064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5077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69366</TotalTime>
  <Words>469</Words>
  <Application>Microsoft Office PowerPoint</Application>
  <PresentationFormat>Widescreen</PresentationFormat>
  <Paragraphs>77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Times New Roman</vt:lpstr>
      <vt:lpstr>Office Theme</vt:lpstr>
      <vt:lpstr>Document</vt:lpstr>
      <vt:lpstr>802.18 to 802.15 Liaison Report July 2025</vt:lpstr>
      <vt:lpstr>RR-TAG at a glance</vt:lpstr>
      <vt:lpstr>Progress since the 2025 May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15-25/0310r0</dc:title>
  <dc:creator>Edward Au</dc:creator>
  <cp:keywords>802.18 to 802.15 liaison</cp:keywords>
  <cp:lastModifiedBy>Edward Au</cp:lastModifiedBy>
  <cp:revision>5041</cp:revision>
  <cp:lastPrinted>1601-01-01T00:00:00Z</cp:lastPrinted>
  <dcterms:created xsi:type="dcterms:W3CDTF">2016-03-03T14:54:45Z</dcterms:created>
  <dcterms:modified xsi:type="dcterms:W3CDTF">2025-07-19T19:32:57Z</dcterms:modified>
  <cp:category>2025 July plenary</cp:category>
</cp:coreProperties>
</file>