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59" r:id="rId2"/>
    <p:sldId id="290" r:id="rId3"/>
    <p:sldId id="2369" r:id="rId4"/>
    <p:sldId id="369" r:id="rId5"/>
    <p:sldId id="370" r:id="rId6"/>
    <p:sldId id="371" r:id="rId7"/>
    <p:sldId id="2422" r:id="rId8"/>
    <p:sldId id="2423" r:id="rId9"/>
    <p:sldId id="2424" r:id="rId10"/>
    <p:sldId id="401" r:id="rId11"/>
    <p:sldId id="402" r:id="rId12"/>
    <p:sldId id="2376" r:id="rId13"/>
    <p:sldId id="2377" r:id="rId14"/>
    <p:sldId id="264" r:id="rId15"/>
    <p:sldId id="2430" r:id="rId16"/>
    <p:sldId id="2429" r:id="rId17"/>
    <p:sldId id="2427" r:id="rId18"/>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369"/>
            <p14:sldId id="370"/>
            <p14:sldId id="371"/>
            <p14:sldId id="2422"/>
            <p14:sldId id="2423"/>
            <p14:sldId id="2424"/>
            <p14:sldId id="401"/>
            <p14:sldId id="402"/>
            <p14:sldId id="2376"/>
            <p14:sldId id="2377"/>
            <p14:sldId id="264"/>
            <p14:sldId id="2430"/>
          </p14:sldIdLst>
        </p14:section>
        <p14:section name="Closing Slide" id="{17524BA6-C3AC-EE4D-BA9D-E46A8CDB0646}">
          <p14:sldIdLst>
            <p14:sldId id="2429"/>
            <p14:sldId id="24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C58F92-56E1-E5F6-834E-10CC12C75D7A}" name="Phil Beecher" initials="PB" userId="8e59e9d451c39b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98" d="100"/>
          <a:sy n="98" d="100"/>
        </p:scale>
        <p:origin x="1434" y="31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1436BB0D-4A5B-4C66-84E2-B9BD353F90C4}"/>
    <pc:docChg chg="custSel modSld modMainMaster">
      <pc:chgData name="Phil Beecher" userId="8e59e9d451c39ba5" providerId="LiveId" clId="{1436BB0D-4A5B-4C66-84E2-B9BD353F90C4}" dt="2025-07-09T11:26:13.702" v="248" actId="20577"/>
      <pc:docMkLst>
        <pc:docMk/>
      </pc:docMkLst>
      <pc:sldChg chg="modSp mod">
        <pc:chgData name="Phil Beecher" userId="8e59e9d451c39ba5" providerId="LiveId" clId="{1436BB0D-4A5B-4C66-84E2-B9BD353F90C4}" dt="2025-07-09T11:21:05.133" v="16" actId="6549"/>
        <pc:sldMkLst>
          <pc:docMk/>
          <pc:sldMk cId="0" sldId="259"/>
        </pc:sldMkLst>
        <pc:spChg chg="mod">
          <ac:chgData name="Phil Beecher" userId="8e59e9d451c39ba5" providerId="LiveId" clId="{1436BB0D-4A5B-4C66-84E2-B9BD353F90C4}" dt="2025-07-09T11:21:05.133" v="16" actId="6549"/>
          <ac:spMkLst>
            <pc:docMk/>
            <pc:sldMk cId="0" sldId="259"/>
            <ac:spMk id="27651" creationId="{00000000-0000-0000-0000-000000000000}"/>
          </ac:spMkLst>
        </pc:spChg>
      </pc:sldChg>
      <pc:sldChg chg="modSp mod">
        <pc:chgData name="Phil Beecher" userId="8e59e9d451c39ba5" providerId="LiveId" clId="{1436BB0D-4A5B-4C66-84E2-B9BD353F90C4}" dt="2025-07-09T11:26:13.702" v="248" actId="20577"/>
        <pc:sldMkLst>
          <pc:docMk/>
          <pc:sldMk cId="2328046606" sldId="264"/>
        </pc:sldMkLst>
        <pc:spChg chg="mod">
          <ac:chgData name="Phil Beecher" userId="8e59e9d451c39ba5" providerId="LiveId" clId="{1436BB0D-4A5B-4C66-84E2-B9BD353F90C4}" dt="2025-07-09T11:26:13.702" v="248" actId="20577"/>
          <ac:spMkLst>
            <pc:docMk/>
            <pc:sldMk cId="2328046606" sldId="264"/>
            <ac:spMk id="4099" creationId="{00000000-0000-0000-0000-000000000000}"/>
          </ac:spMkLst>
        </pc:spChg>
      </pc:sldChg>
      <pc:sldChg chg="modSp mod">
        <pc:chgData name="Phil Beecher" userId="8e59e9d451c39ba5" providerId="LiveId" clId="{1436BB0D-4A5B-4C66-84E2-B9BD353F90C4}" dt="2025-07-09T11:24:00.490" v="184" actId="12"/>
        <pc:sldMkLst>
          <pc:docMk/>
          <pc:sldMk cId="2271878425" sldId="2427"/>
        </pc:sldMkLst>
        <pc:spChg chg="mod">
          <ac:chgData name="Phil Beecher" userId="8e59e9d451c39ba5" providerId="LiveId" clId="{1436BB0D-4A5B-4C66-84E2-B9BD353F90C4}" dt="2025-07-09T11:24:00.490" v="184" actId="12"/>
          <ac:spMkLst>
            <pc:docMk/>
            <pc:sldMk cId="2271878425" sldId="2427"/>
            <ac:spMk id="3" creationId="{11FA258F-1D1B-D407-0F61-633015BE5B6F}"/>
          </ac:spMkLst>
        </pc:spChg>
      </pc:sldChg>
      <pc:sldChg chg="modSp mod">
        <pc:chgData name="Phil Beecher" userId="8e59e9d451c39ba5" providerId="LiveId" clId="{1436BB0D-4A5B-4C66-84E2-B9BD353F90C4}" dt="2025-07-09T11:23:00.738" v="124" actId="20577"/>
        <pc:sldMkLst>
          <pc:docMk/>
          <pc:sldMk cId="2210246725" sldId="2429"/>
        </pc:sldMkLst>
        <pc:spChg chg="mod">
          <ac:chgData name="Phil Beecher" userId="8e59e9d451c39ba5" providerId="LiveId" clId="{1436BB0D-4A5B-4C66-84E2-B9BD353F90C4}" dt="2025-07-09T11:23:00.738" v="124" actId="20577"/>
          <ac:spMkLst>
            <pc:docMk/>
            <pc:sldMk cId="2210246725" sldId="2429"/>
            <ac:spMk id="4099" creationId="{5098FE38-238B-AA4B-545B-659EF5CB8B42}"/>
          </ac:spMkLst>
        </pc:spChg>
      </pc:sldChg>
      <pc:sldChg chg="delSp modSp mod">
        <pc:chgData name="Phil Beecher" userId="8e59e9d451c39ba5" providerId="LiveId" clId="{1436BB0D-4A5B-4C66-84E2-B9BD353F90C4}" dt="2025-07-09T11:22:20.606" v="77" actId="20577"/>
        <pc:sldMkLst>
          <pc:docMk/>
          <pc:sldMk cId="2711766899" sldId="2430"/>
        </pc:sldMkLst>
        <pc:spChg chg="mod">
          <ac:chgData name="Phil Beecher" userId="8e59e9d451c39ba5" providerId="LiveId" clId="{1436BB0D-4A5B-4C66-84E2-B9BD353F90C4}" dt="2025-07-09T11:22:20.606" v="77" actId="20577"/>
          <ac:spMkLst>
            <pc:docMk/>
            <pc:sldMk cId="2711766899" sldId="2430"/>
            <ac:spMk id="8" creationId="{A1D3B6D3-C17C-0101-FE98-EFA6C96FDA84}"/>
          </ac:spMkLst>
        </pc:spChg>
        <pc:graphicFrameChg chg="del">
          <ac:chgData name="Phil Beecher" userId="8e59e9d451c39ba5" providerId="LiveId" clId="{1436BB0D-4A5B-4C66-84E2-B9BD353F90C4}" dt="2025-07-09T11:21:34.294" v="17" actId="478"/>
          <ac:graphicFrameMkLst>
            <pc:docMk/>
            <pc:sldMk cId="2711766899" sldId="2430"/>
            <ac:graphicFrameMk id="7" creationId="{FD1D39AF-295F-811F-3DF9-DC734CE243DC}"/>
          </ac:graphicFrameMkLst>
        </pc:graphicFrameChg>
      </pc:sldChg>
      <pc:sldMasterChg chg="modSp mod">
        <pc:chgData name="Phil Beecher" userId="8e59e9d451c39ba5" providerId="LiveId" clId="{1436BB0D-4A5B-4C66-84E2-B9BD353F90C4}" dt="2025-07-09T11:20:37.702" v="9" actId="6549"/>
        <pc:sldMasterMkLst>
          <pc:docMk/>
          <pc:sldMasterMk cId="0" sldId="2147483648"/>
        </pc:sldMasterMkLst>
        <pc:spChg chg="mod">
          <ac:chgData name="Phil Beecher" userId="8e59e9d451c39ba5" providerId="LiveId" clId="{1436BB0D-4A5B-4C66-84E2-B9BD353F90C4}" dt="2025-07-09T11:20:31.455" v="3" actId="20577"/>
          <ac:spMkLst>
            <pc:docMk/>
            <pc:sldMasterMk cId="0" sldId="2147483648"/>
            <ac:spMk id="13" creationId="{3CB784B2-5860-4B3C-BF6D-C8234231458E}"/>
          </ac:spMkLst>
        </pc:spChg>
        <pc:spChg chg="mod">
          <ac:chgData name="Phil Beecher" userId="8e59e9d451c39ba5" providerId="LiveId" clId="{1436BB0D-4A5B-4C66-84E2-B9BD353F90C4}" dt="2025-07-09T11:20:37.702" v="9"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14</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741B1-C739-59CD-BAE3-C77B80A29CA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8E5300E-0F4E-6382-7556-E2D572EFB777}"/>
              </a:ext>
            </a:extLst>
          </p:cNvPr>
          <p:cNvSpPr>
            <a:spLocks noGrp="1" noChangeArrowheads="1"/>
          </p:cNvSpPr>
          <p:nvPr>
            <p:ph type="hdr" sz="quarter"/>
          </p:nvPr>
        </p:nvSpPr>
        <p:spPr>
          <a:ln/>
        </p:spPr>
        <p:txBody>
          <a:bodyPr/>
          <a:lstStyle/>
          <a:p>
            <a:r>
              <a:rPr lang="en-US" altLang="de-DE"/>
              <a:t>doc.: IEEE 802.15-&lt;doc#&gt;</a:t>
            </a:r>
          </a:p>
        </p:txBody>
      </p:sp>
      <p:sp>
        <p:nvSpPr>
          <p:cNvPr id="5" name="Rectangle 3">
            <a:extLst>
              <a:ext uri="{FF2B5EF4-FFF2-40B4-BE49-F238E27FC236}">
                <a16:creationId xmlns:a16="http://schemas.microsoft.com/office/drawing/2014/main" id="{353BD194-D12A-234C-3665-7630371F775F}"/>
              </a:ext>
            </a:extLst>
          </p:cNvPr>
          <p:cNvSpPr>
            <a:spLocks noGrp="1" noChangeArrowheads="1"/>
          </p:cNvSpPr>
          <p:nvPr>
            <p:ph type="dt" idx="1"/>
          </p:nvPr>
        </p:nvSpPr>
        <p:spPr>
          <a:ln/>
        </p:spPr>
        <p:txBody>
          <a:bodyPr/>
          <a:lstStyle/>
          <a:p>
            <a:r>
              <a:rPr lang="en-US" altLang="de-DE"/>
              <a:t>&lt;month year&gt;</a:t>
            </a:r>
          </a:p>
        </p:txBody>
      </p:sp>
      <p:sp>
        <p:nvSpPr>
          <p:cNvPr id="6" name="Rectangle 6">
            <a:extLst>
              <a:ext uri="{FF2B5EF4-FFF2-40B4-BE49-F238E27FC236}">
                <a16:creationId xmlns:a16="http://schemas.microsoft.com/office/drawing/2014/main" id="{9E2A8EA2-86CC-78DD-BF5A-2D8A4323BDCC}"/>
              </a:ext>
            </a:extLst>
          </p:cNvPr>
          <p:cNvSpPr>
            <a:spLocks noGrp="1" noChangeArrowheads="1"/>
          </p:cNvSpPr>
          <p:nvPr>
            <p:ph type="ftr" sz="quarter" idx="4"/>
          </p:nvPr>
        </p:nvSpPr>
        <p:spPr>
          <a:ln/>
        </p:spPr>
        <p:txBody>
          <a:bodyPr/>
          <a:lstStyle/>
          <a:p>
            <a:pPr lvl="4"/>
            <a:r>
              <a:rPr lang="en-US" altLang="de-DE"/>
              <a:t>&lt;author&gt;, &lt;company&gt;</a:t>
            </a:r>
          </a:p>
        </p:txBody>
      </p:sp>
      <p:sp>
        <p:nvSpPr>
          <p:cNvPr id="7" name="Rectangle 7">
            <a:extLst>
              <a:ext uri="{FF2B5EF4-FFF2-40B4-BE49-F238E27FC236}">
                <a16:creationId xmlns:a16="http://schemas.microsoft.com/office/drawing/2014/main" id="{2560BEF7-B8AE-85FB-249E-E1E9A596CC55}"/>
              </a:ext>
            </a:extLst>
          </p:cNvPr>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a:extLst>
              <a:ext uri="{FF2B5EF4-FFF2-40B4-BE49-F238E27FC236}">
                <a16:creationId xmlns:a16="http://schemas.microsoft.com/office/drawing/2014/main" id="{06063A00-1774-CC4D-03D5-6B9253D11899}"/>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8C65B3F9-AA32-AF42-8980-6313593071A7}"/>
              </a:ext>
            </a:extLst>
          </p:cNvPr>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93756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58C9-CBCE-6130-DC09-77CDDB839DE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4BFFC64-A4A0-EC37-BB54-955BB3F468E4}"/>
              </a:ext>
            </a:extLst>
          </p:cNvPr>
          <p:cNvSpPr>
            <a:spLocks noGrp="1" noChangeArrowheads="1"/>
          </p:cNvSpPr>
          <p:nvPr>
            <p:ph type="hdr" sz="quarter"/>
          </p:nvPr>
        </p:nvSpPr>
        <p:spPr>
          <a:ln/>
        </p:spPr>
        <p:txBody>
          <a:bodyPr/>
          <a:lstStyle/>
          <a:p>
            <a:r>
              <a:rPr lang="en-US" altLang="de-DE"/>
              <a:t>doc.: IEEE 802.15-&lt;doc#&gt;</a:t>
            </a:r>
          </a:p>
        </p:txBody>
      </p:sp>
      <p:sp>
        <p:nvSpPr>
          <p:cNvPr id="5" name="Rectangle 3">
            <a:extLst>
              <a:ext uri="{FF2B5EF4-FFF2-40B4-BE49-F238E27FC236}">
                <a16:creationId xmlns:a16="http://schemas.microsoft.com/office/drawing/2014/main" id="{254E1116-469E-3669-6670-084DDAADDC21}"/>
              </a:ext>
            </a:extLst>
          </p:cNvPr>
          <p:cNvSpPr>
            <a:spLocks noGrp="1" noChangeArrowheads="1"/>
          </p:cNvSpPr>
          <p:nvPr>
            <p:ph type="dt" idx="1"/>
          </p:nvPr>
        </p:nvSpPr>
        <p:spPr>
          <a:ln/>
        </p:spPr>
        <p:txBody>
          <a:bodyPr/>
          <a:lstStyle/>
          <a:p>
            <a:r>
              <a:rPr lang="en-US" altLang="de-DE"/>
              <a:t>&lt;month year&gt;</a:t>
            </a:r>
          </a:p>
        </p:txBody>
      </p:sp>
      <p:sp>
        <p:nvSpPr>
          <p:cNvPr id="6" name="Rectangle 6">
            <a:extLst>
              <a:ext uri="{FF2B5EF4-FFF2-40B4-BE49-F238E27FC236}">
                <a16:creationId xmlns:a16="http://schemas.microsoft.com/office/drawing/2014/main" id="{21D69640-1AEF-C156-1B1C-5C6D5A219962}"/>
              </a:ext>
            </a:extLst>
          </p:cNvPr>
          <p:cNvSpPr>
            <a:spLocks noGrp="1" noChangeArrowheads="1"/>
          </p:cNvSpPr>
          <p:nvPr>
            <p:ph type="ftr" sz="quarter" idx="4"/>
          </p:nvPr>
        </p:nvSpPr>
        <p:spPr>
          <a:ln/>
        </p:spPr>
        <p:txBody>
          <a:bodyPr/>
          <a:lstStyle/>
          <a:p>
            <a:pPr lvl="4"/>
            <a:r>
              <a:rPr lang="en-US" altLang="de-DE"/>
              <a:t>&lt;author&gt;, &lt;company&gt;</a:t>
            </a:r>
          </a:p>
        </p:txBody>
      </p:sp>
      <p:sp>
        <p:nvSpPr>
          <p:cNvPr id="7" name="Rectangle 7">
            <a:extLst>
              <a:ext uri="{FF2B5EF4-FFF2-40B4-BE49-F238E27FC236}">
                <a16:creationId xmlns:a16="http://schemas.microsoft.com/office/drawing/2014/main" id="{9647319A-B8BF-EA17-1EA1-252A49BB8F8E}"/>
              </a:ext>
            </a:extLst>
          </p:cNvPr>
          <p:cNvSpPr>
            <a:spLocks noGrp="1" noChangeArrowheads="1"/>
          </p:cNvSpPr>
          <p:nvPr>
            <p:ph type="sldNum" sz="quarter" idx="5"/>
          </p:nvPr>
        </p:nvSpPr>
        <p:spPr>
          <a:ln/>
        </p:spPr>
        <p:txBody>
          <a:bodyPr/>
          <a:lstStyle/>
          <a:p>
            <a:r>
              <a:rPr lang="en-US" altLang="de-DE"/>
              <a:t>Page </a:t>
            </a:r>
            <a:fld id="{5235503D-2593-40A2-BFDD-4AED850549E3}" type="slidenum">
              <a:rPr lang="en-US" altLang="de-DE"/>
              <a:pPr/>
              <a:t>16</a:t>
            </a:fld>
            <a:endParaRPr lang="en-US" altLang="de-DE"/>
          </a:p>
        </p:txBody>
      </p:sp>
      <p:sp>
        <p:nvSpPr>
          <p:cNvPr id="24578" name="Rectangle 2">
            <a:extLst>
              <a:ext uri="{FF2B5EF4-FFF2-40B4-BE49-F238E27FC236}">
                <a16:creationId xmlns:a16="http://schemas.microsoft.com/office/drawing/2014/main" id="{A822FA99-A48F-D315-C382-5AB0F184AD04}"/>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1A43A883-23EA-F57A-E672-C6A4A866006A}"/>
              </a:ext>
            </a:extLst>
          </p:cNvPr>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36748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a:t>
            </a:r>
            <a:r>
              <a:rPr lang="en-GB" sz="1400" b="0" i="0" dirty="0">
                <a:solidFill>
                  <a:srgbClr val="000000"/>
                </a:solidFill>
                <a:effectLst/>
                <a:latin typeface="+mj-lt"/>
              </a:rPr>
              <a:t>15-25-0301-00-04ad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July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for 13 June 2025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9 July2025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TG4ad NG SUN PHYs]</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12</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1999" y="1143794"/>
            <a:ext cx="10566401" cy="4648200"/>
          </a:xfrm>
          <a:ln/>
        </p:spPr>
        <p:txBody>
          <a:bodyPr/>
          <a:lstStyle/>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Proposal updates / performance / simulation results / etc.</a:t>
            </a:r>
          </a:p>
          <a:p>
            <a:pPr marL="914400" lvl="1" indent="-360000">
              <a:buFont typeface="+mj-lt"/>
              <a:buAutoNum type="arabicPeriod"/>
            </a:pPr>
            <a:r>
              <a:rPr lang="en-US" altLang="de-DE" sz="1400" dirty="0"/>
              <a:t>15-25-0300-00-004d – Sangsung Choi</a:t>
            </a:r>
          </a:p>
          <a:p>
            <a:pPr marL="914400" lvl="1" indent="-360000">
              <a:buFont typeface="+mj-lt"/>
              <a:buAutoNum type="arabicPeriod"/>
            </a:pPr>
            <a:r>
              <a:rPr lang="en-US" altLang="de-DE" sz="1400" dirty="0"/>
              <a:t>Other presentations</a:t>
            </a:r>
          </a:p>
          <a:p>
            <a:pPr marL="914400" lvl="1" indent="-514350">
              <a:buFont typeface="+mj-lt"/>
              <a:buAutoNum type="arabicPeriod"/>
            </a:pPr>
            <a:endParaRPr lang="en-US" altLang="de-DE" sz="1200" dirty="0"/>
          </a:p>
          <a:p>
            <a:pPr marL="514350" indent="-514350">
              <a:buFont typeface="+mj-lt"/>
              <a:buAutoNum type="arabicPeriod"/>
            </a:pPr>
            <a:r>
              <a:rPr lang="en-US" altLang="de-DE" sz="1600" dirty="0"/>
              <a:t>Discuss next steps for proposal evaluation </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0" indent="0">
              <a:buNone/>
            </a:pPr>
            <a:endParaRPr lang="en-US" altLang="de-DE" sz="1600" dirty="0"/>
          </a:p>
        </p:txBody>
      </p:sp>
      <p:sp>
        <p:nvSpPr>
          <p:cNvPr id="4098" name="Rectangle 2"/>
          <p:cNvSpPr>
            <a:spLocks noGrp="1" noChangeArrowheads="1"/>
          </p:cNvSpPr>
          <p:nvPr>
            <p:ph type="title"/>
          </p:nvPr>
        </p:nvSpPr>
        <p:spPr>
          <a:xfrm>
            <a:off x="965201" y="457994"/>
            <a:ext cx="10363200" cy="685800"/>
          </a:xfrm>
          <a:ln/>
        </p:spPr>
        <p:txBody>
          <a:bodyPr/>
          <a:lstStyle/>
          <a:p>
            <a:r>
              <a:rPr lang="de-DE" altLang="de-DE" sz="3200" dirty="0"/>
              <a:t>Agenda</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14</a:t>
            </a:fld>
            <a:endParaRPr lang="en-US" altLang="de-DE"/>
          </a:p>
        </p:txBody>
      </p:sp>
      <p:sp>
        <p:nvSpPr>
          <p:cNvPr id="2" name="Footer Placeholder 2">
            <a:extLst>
              <a:ext uri="{FF2B5EF4-FFF2-40B4-BE49-F238E27FC236}">
                <a16:creationId xmlns:a16="http://schemas.microsoft.com/office/drawing/2014/main" id="{05502AE0-8D95-8615-21F0-4AE2F016F11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32804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FA3821-2A70-7449-C960-726469CDBF3C}"/>
            </a:ext>
          </a:extLst>
        </p:cNvPr>
        <p:cNvGrpSpPr/>
        <p:nvPr/>
      </p:nvGrpSpPr>
      <p:grpSpPr>
        <a:xfrm>
          <a:off x="0" y="0"/>
          <a:ext cx="0" cy="0"/>
          <a:chOff x="0" y="0"/>
          <a:chExt cx="0" cy="0"/>
        </a:xfrm>
      </p:grpSpPr>
      <p:sp>
        <p:nvSpPr>
          <p:cNvPr id="4098" name="Rectangle 2">
            <a:extLst>
              <a:ext uri="{FF2B5EF4-FFF2-40B4-BE49-F238E27FC236}">
                <a16:creationId xmlns:a16="http://schemas.microsoft.com/office/drawing/2014/main" id="{64637F8C-F1A3-578B-19EA-D212C589F5DB}"/>
              </a:ext>
            </a:extLst>
          </p:cNvPr>
          <p:cNvSpPr>
            <a:spLocks noGrp="1" noChangeArrowheads="1"/>
          </p:cNvSpPr>
          <p:nvPr>
            <p:ph type="title"/>
          </p:nvPr>
        </p:nvSpPr>
        <p:spPr>
          <a:xfrm>
            <a:off x="965201" y="457994"/>
            <a:ext cx="10363200" cy="685800"/>
          </a:xfrm>
          <a:ln/>
        </p:spPr>
        <p:txBody>
          <a:bodyPr/>
          <a:lstStyle/>
          <a:p>
            <a:r>
              <a:rPr lang="de-DE" altLang="de-DE" sz="3200" dirty="0"/>
              <a:t>Proposal Status</a:t>
            </a:r>
          </a:p>
        </p:txBody>
      </p:sp>
      <p:sp>
        <p:nvSpPr>
          <p:cNvPr id="6" name="Foliennummernplatzhalter 5">
            <a:extLst>
              <a:ext uri="{FF2B5EF4-FFF2-40B4-BE49-F238E27FC236}">
                <a16:creationId xmlns:a16="http://schemas.microsoft.com/office/drawing/2014/main" id="{C34498AA-EC4D-A32C-1C94-DCA012F14D14}"/>
              </a:ext>
            </a:extLst>
          </p:cNvPr>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15</a:t>
            </a:fld>
            <a:endParaRPr lang="en-US" altLang="de-DE"/>
          </a:p>
        </p:txBody>
      </p:sp>
      <p:sp>
        <p:nvSpPr>
          <p:cNvPr id="2" name="Footer Placeholder 2">
            <a:extLst>
              <a:ext uri="{FF2B5EF4-FFF2-40B4-BE49-F238E27FC236}">
                <a16:creationId xmlns:a16="http://schemas.microsoft.com/office/drawing/2014/main" id="{44772D49-E67E-B35D-36F6-B9493309CF77}"/>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
        <p:nvSpPr>
          <p:cNvPr id="8" name="Rectangle 3">
            <a:extLst>
              <a:ext uri="{FF2B5EF4-FFF2-40B4-BE49-F238E27FC236}">
                <a16:creationId xmlns:a16="http://schemas.microsoft.com/office/drawing/2014/main" id="{A1D3B6D3-C17C-0101-FE98-EFA6C96FDA84}"/>
              </a:ext>
            </a:extLst>
          </p:cNvPr>
          <p:cNvSpPr>
            <a:spLocks noGrp="1" noChangeArrowheads="1"/>
          </p:cNvSpPr>
          <p:nvPr>
            <p:ph idx="1"/>
          </p:nvPr>
        </p:nvSpPr>
        <p:spPr>
          <a:xfrm>
            <a:off x="1123950" y="1403866"/>
            <a:ext cx="9944100" cy="3320534"/>
          </a:xfrm>
          <a:ln/>
        </p:spPr>
        <p:txBody>
          <a:bodyPr/>
          <a:lstStyle/>
          <a:p>
            <a:pPr marL="0" indent="0" algn="ctr">
              <a:buNone/>
            </a:pPr>
            <a:r>
              <a:rPr lang="en-US" altLang="de-DE" sz="1600" dirty="0"/>
              <a:t>Please check 15-25-0280-nn Proposal Status Summary and send me any updates for your proposal(s)</a:t>
            </a:r>
          </a:p>
        </p:txBody>
      </p:sp>
    </p:spTree>
    <p:extLst>
      <p:ext uri="{BB962C8B-B14F-4D97-AF65-F5344CB8AC3E}">
        <p14:creationId xmlns:p14="http://schemas.microsoft.com/office/powerpoint/2010/main" val="2711766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9F86-B751-C5B4-C896-89D74BA79049}"/>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BDFA746C-41D6-F9B0-C6D1-C1D5C6322892}"/>
              </a:ext>
            </a:extLst>
          </p:cNvPr>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16</a:t>
            </a:fld>
            <a:endParaRPr lang="en-US" altLang="de-DE"/>
          </a:p>
        </p:txBody>
      </p:sp>
      <p:sp>
        <p:nvSpPr>
          <p:cNvPr id="4098" name="Rectangle 2">
            <a:extLst>
              <a:ext uri="{FF2B5EF4-FFF2-40B4-BE49-F238E27FC236}">
                <a16:creationId xmlns:a16="http://schemas.microsoft.com/office/drawing/2014/main" id="{E426BE14-4F2F-B619-5DB9-D0B713A82F40}"/>
              </a:ext>
            </a:extLst>
          </p:cNvPr>
          <p:cNvSpPr>
            <a:spLocks noGrp="1" noChangeArrowheads="1"/>
          </p:cNvSpPr>
          <p:nvPr>
            <p:ph type="title"/>
          </p:nvPr>
        </p:nvSpPr>
        <p:spPr>
          <a:xfrm>
            <a:off x="838200" y="452128"/>
            <a:ext cx="10363200" cy="462272"/>
          </a:xfrm>
          <a:ln/>
        </p:spPr>
        <p:txBody>
          <a:bodyPr/>
          <a:lstStyle/>
          <a:p>
            <a:r>
              <a:rPr lang="de-DE" altLang="de-DE" sz="3200" dirty="0"/>
              <a:t>Next Steps</a:t>
            </a:r>
          </a:p>
        </p:txBody>
      </p:sp>
      <p:sp>
        <p:nvSpPr>
          <p:cNvPr id="4099" name="Rectangle 3">
            <a:extLst>
              <a:ext uri="{FF2B5EF4-FFF2-40B4-BE49-F238E27FC236}">
                <a16:creationId xmlns:a16="http://schemas.microsoft.com/office/drawing/2014/main" id="{5098FE38-238B-AA4B-545B-659EF5CB8B42}"/>
              </a:ext>
            </a:extLst>
          </p:cNvPr>
          <p:cNvSpPr>
            <a:spLocks noGrp="1" noChangeArrowheads="1"/>
          </p:cNvSpPr>
          <p:nvPr>
            <p:ph type="body" idx="1"/>
          </p:nvPr>
        </p:nvSpPr>
        <p:spPr>
          <a:xfrm>
            <a:off x="152400" y="990600"/>
            <a:ext cx="11963400" cy="5257800"/>
          </a:xfrm>
          <a:ln/>
        </p:spPr>
        <p:txBody>
          <a:bodyPr/>
          <a:lstStyle/>
          <a:p>
            <a:pPr marL="0" indent="0">
              <a:buNone/>
            </a:pPr>
            <a:endParaRPr lang="en-US" altLang="de-DE" sz="2000" dirty="0"/>
          </a:p>
          <a:p>
            <a:pPr marL="0" indent="0">
              <a:buNone/>
            </a:pPr>
            <a:r>
              <a:rPr lang="en-US" altLang="de-DE" sz="2000" b="1" dirty="0"/>
              <a:t>July Session Agenda</a:t>
            </a:r>
          </a:p>
          <a:p>
            <a:pPr marL="0" indent="0">
              <a:buNone/>
            </a:pPr>
            <a:endParaRPr lang="en-US" altLang="de-DE" sz="2000" dirty="0"/>
          </a:p>
          <a:p>
            <a:r>
              <a:rPr lang="en-US" altLang="de-DE" sz="2000" dirty="0"/>
              <a:t>Hear final proposals and simulation results</a:t>
            </a:r>
          </a:p>
          <a:p>
            <a:r>
              <a:rPr lang="en-US" altLang="de-DE" sz="2000" dirty="0"/>
              <a:t>Discuss evaluation criteria</a:t>
            </a:r>
          </a:p>
          <a:p>
            <a:r>
              <a:rPr lang="en-US" altLang="de-DE" sz="2000" dirty="0"/>
              <a:t>Start selection process</a:t>
            </a:r>
          </a:p>
          <a:p>
            <a:pPr marL="0" indent="0">
              <a:buNone/>
            </a:pPr>
            <a:endParaRPr lang="en-US" altLang="de-DE" sz="2000" dirty="0"/>
          </a:p>
          <a:p>
            <a:pPr marL="0" indent="0">
              <a:buNone/>
            </a:pPr>
            <a:endParaRPr lang="en-US" altLang="de-DE" sz="2000" dirty="0"/>
          </a:p>
          <a:p>
            <a:pPr marL="400050" lvl="1" indent="0">
              <a:buNone/>
            </a:pPr>
            <a:endParaRPr lang="en-US" altLang="de-DE" sz="1600" dirty="0"/>
          </a:p>
          <a:p>
            <a:pPr marL="0" indent="0">
              <a:buNone/>
            </a:pPr>
            <a:endParaRPr lang="en-US" altLang="de-DE" sz="2000" dirty="0"/>
          </a:p>
        </p:txBody>
      </p:sp>
      <p:sp>
        <p:nvSpPr>
          <p:cNvPr id="2" name="Fußzeilenplatzhalter 4">
            <a:extLst>
              <a:ext uri="{FF2B5EF4-FFF2-40B4-BE49-F238E27FC236}">
                <a16:creationId xmlns:a16="http://schemas.microsoft.com/office/drawing/2014/main" id="{B0DA21AA-1BDE-C1B2-CBF3-A27C412F7CE0}"/>
              </a:ext>
            </a:extLst>
          </p:cNvPr>
          <p:cNvSpPr>
            <a:spLocks noGrp="1"/>
          </p:cNvSpPr>
          <p:nvPr>
            <p:ph type="ftr" sz="quarter" idx="11"/>
          </p:nvPr>
        </p:nvSpPr>
        <p:spPr>
          <a:xfrm>
            <a:off x="7315200" y="6475413"/>
            <a:ext cx="4165600" cy="182562"/>
          </a:xfrm>
        </p:spPr>
        <p:txBody>
          <a:bodyPr/>
          <a:lstStyle/>
          <a:p>
            <a:pPr algn="r"/>
            <a:r>
              <a:rPr lang="en-US" altLang="de-DE" dirty="0"/>
              <a:t>Phil Beecher Wi-SUN Alliance</a:t>
            </a:r>
          </a:p>
        </p:txBody>
      </p:sp>
      <p:sp>
        <p:nvSpPr>
          <p:cNvPr id="4" name="Rectangle 1">
            <a:extLst>
              <a:ext uri="{FF2B5EF4-FFF2-40B4-BE49-F238E27FC236}">
                <a16:creationId xmlns:a16="http://schemas.microsoft.com/office/drawing/2014/main" id="{766E132E-A2C4-2927-62B8-D15AF0969226}"/>
              </a:ext>
            </a:extLst>
          </p:cNvPr>
          <p:cNvSpPr>
            <a:spLocks noChangeArrowheads="1"/>
          </p:cNvSpPr>
          <p:nvPr/>
        </p:nvSpPr>
        <p:spPr bwMode="auto">
          <a:xfrm>
            <a:off x="2076450" y="19764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02467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EF45-A96E-64AE-67D1-EA546801ABE4}"/>
              </a:ext>
            </a:extLst>
          </p:cNvPr>
          <p:cNvSpPr>
            <a:spLocks noGrp="1"/>
          </p:cNvSpPr>
          <p:nvPr>
            <p:ph type="title"/>
          </p:nvPr>
        </p:nvSpPr>
        <p:spPr>
          <a:xfrm>
            <a:off x="965201" y="381000"/>
            <a:ext cx="10363200" cy="1066800"/>
          </a:xfrm>
        </p:spPr>
        <p:txBody>
          <a:bodyPr/>
          <a:lstStyle/>
          <a:p>
            <a:r>
              <a:rPr lang="en-GB" dirty="0"/>
              <a:t>Proposed Timeline</a:t>
            </a:r>
          </a:p>
        </p:txBody>
      </p:sp>
      <p:sp>
        <p:nvSpPr>
          <p:cNvPr id="3" name="Content Placeholder 2">
            <a:extLst>
              <a:ext uri="{FF2B5EF4-FFF2-40B4-BE49-F238E27FC236}">
                <a16:creationId xmlns:a16="http://schemas.microsoft.com/office/drawing/2014/main" id="{11FA258F-1D1B-D407-0F61-633015BE5B6F}"/>
              </a:ext>
            </a:extLst>
          </p:cNvPr>
          <p:cNvSpPr>
            <a:spLocks noGrp="1"/>
          </p:cNvSpPr>
          <p:nvPr>
            <p:ph idx="1"/>
          </p:nvPr>
        </p:nvSpPr>
        <p:spPr>
          <a:xfrm>
            <a:off x="457200" y="1371600"/>
            <a:ext cx="10820400" cy="4724400"/>
          </a:xfrm>
        </p:spPr>
        <p:txBody>
          <a:body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Issue call for proposals (next week)</a:t>
            </a:r>
          </a:p>
          <a:p>
            <a:pPr marL="0" indent="0">
              <a:buNone/>
            </a:pPr>
            <a:endParaRPr lang="en-GB" sz="2400" b="1" dirty="0"/>
          </a:p>
          <a:p>
            <a:pPr marL="0" indent="0">
              <a:buNone/>
            </a:pPr>
            <a:r>
              <a:rPr lang="en-GB" sz="2400" b="1" dirty="0"/>
              <a:t>2025</a:t>
            </a:r>
          </a:p>
          <a:p>
            <a:pPr>
              <a:buFont typeface="Wingdings" panose="05000000000000000000" pitchFamily="2" charset="2"/>
              <a:buChar char="ü"/>
            </a:pPr>
            <a:r>
              <a:rPr lang="en-GB" sz="2400" dirty="0"/>
              <a:t>January: Hear initial proposals</a:t>
            </a:r>
          </a:p>
          <a:p>
            <a:pPr>
              <a:buFont typeface="Wingdings" panose="05000000000000000000" pitchFamily="2" charset="2"/>
              <a:buChar char="ü"/>
            </a:pPr>
            <a:r>
              <a:rPr lang="en-GB" sz="2400" dirty="0"/>
              <a:t>March: Hear updated/merged proposals, evaluate proposals</a:t>
            </a:r>
          </a:p>
          <a:p>
            <a:pPr>
              <a:buFont typeface="Wingdings" panose="05000000000000000000" pitchFamily="2" charset="2"/>
              <a:buChar char="ü"/>
            </a:pPr>
            <a:r>
              <a:rPr lang="en-GB" sz="2400" dirty="0"/>
              <a:t>May: Hear updated proposals and start evaluation</a:t>
            </a:r>
          </a:p>
          <a:p>
            <a:r>
              <a:rPr lang="en-GB" sz="2400" dirty="0"/>
              <a:t>July: Hear final proposals and start drafting the standard</a:t>
            </a:r>
          </a:p>
          <a:p>
            <a:endParaRPr lang="en-GB" dirty="0"/>
          </a:p>
        </p:txBody>
      </p:sp>
      <p:sp>
        <p:nvSpPr>
          <p:cNvPr id="4" name="Footer Placeholder 3">
            <a:extLst>
              <a:ext uri="{FF2B5EF4-FFF2-40B4-BE49-F238E27FC236}">
                <a16:creationId xmlns:a16="http://schemas.microsoft.com/office/drawing/2014/main" id="{D638AD7C-5FA4-5ADB-69D6-92ACA3318E8D}"/>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FDE26CD5-D3AB-AD44-E0E0-54ABDF70941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27187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05000" y="484095"/>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0" y="1551158"/>
            <a:ext cx="11125199" cy="5373715"/>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eaLnBrk="1" hangingPunct="1">
              <a:buClr>
                <a:srgbClr val="C00000"/>
              </a:buClr>
              <a:defRPr/>
            </a:pPr>
            <a:endParaRPr lang="en-US" altLang="en-US" sz="2133" dirty="0">
              <a:latin typeface="Calibri" pitchFamily="34" charset="0"/>
              <a:cs typeface="Calibri"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81556</TotalTime>
  <Words>1541</Words>
  <Application>Microsoft Office PowerPoint</Application>
  <PresentationFormat>Widescreen</PresentationFormat>
  <Paragraphs>163</Paragraphs>
  <Slides>17</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Lucida Grande</vt:lpstr>
      <vt:lpstr>Monotype Sorts</vt:lpstr>
      <vt:lpstr>Arial</vt:lpstr>
      <vt:lpstr>Calibri</vt:lpstr>
      <vt:lpstr>Montserrat</vt:lpstr>
      <vt:lpstr>Times New Roman</vt:lpstr>
      <vt:lpstr>Wingdings</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TG4ad Leadership</vt:lpstr>
      <vt:lpstr>Agenda</vt:lpstr>
      <vt:lpstr>Proposal Status</vt:lpstr>
      <vt:lpstr>Next Steps</vt:lpstr>
      <vt:lpstr>Proposed Timeline</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dc:description>
  <cp:lastModifiedBy>Phil Beecher</cp:lastModifiedBy>
  <cp:revision>1150</cp:revision>
  <cp:lastPrinted>2016-07-25T16:00:41Z</cp:lastPrinted>
  <dcterms:created xsi:type="dcterms:W3CDTF">2009-07-12T16:25:16Z</dcterms:created>
  <dcterms:modified xsi:type="dcterms:W3CDTF">2025-07-09T11:26:39Z</dcterms:modified>
  <cp:category/>
</cp:coreProperties>
</file>