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2073" r:id="rId13"/>
    <p:sldId id="349" r:id="rId14"/>
    <p:sldId id="2031" r:id="rId15"/>
    <p:sldId id="2045" r:id="rId16"/>
    <p:sldId id="2037" r:id="rId17"/>
    <p:sldId id="2051" r:id="rId18"/>
    <p:sldId id="2033" r:id="rId19"/>
    <p:sldId id="2041" r:id="rId20"/>
    <p:sldId id="2052" r:id="rId21"/>
    <p:sldId id="2034" r:id="rId22"/>
    <p:sldId id="2035" r:id="rId23"/>
    <p:sldId id="2036" r:id="rId24"/>
    <p:sldId id="2072" r:id="rId25"/>
    <p:sldId id="2048" r:id="rId26"/>
    <p:sldId id="2042" r:id="rId27"/>
    <p:sldId id="2044" r:id="rId28"/>
    <p:sldId id="2038" r:id="rId29"/>
    <p:sldId id="2039" r:id="rId30"/>
    <p:sldId id="2040" r:id="rId31"/>
    <p:sldId id="350" r:id="rId32"/>
    <p:sldId id="2053" r:id="rId33"/>
    <p:sldId id="351" r:id="rId34"/>
    <p:sldId id="2047" r:id="rId35"/>
    <p:sldId id="356" r:id="rId36"/>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57" d="100"/>
          <a:sy n="57" d="100"/>
        </p:scale>
        <p:origin x="52" y="3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802.15-25-0290-02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jp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s://datatracker.ietf.org/meeting/interim-2025-ietfieee-03/session/ietfieee" TargetMode="External"/><Relationship Id="rId2" Type="http://schemas.openxmlformats.org/officeDocument/2006/relationships/hyperlink" Target="mailto:annkrieger.dod@gmail.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157</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27-31, 2025</a:t>
            </a:r>
          </a:p>
          <a:p>
            <a:pPr>
              <a:lnSpc>
                <a:spcPct val="70000"/>
              </a:lnSpc>
              <a:defRPr/>
            </a:pPr>
            <a:endParaRPr lang="en-US" sz="2400" b="1" dirty="0">
              <a:latin typeface="Times New Roman" charset="0"/>
            </a:endParaRPr>
          </a:p>
          <a:p>
            <a:pPr eaLnBrk="1" fontAlgn="b" hangingPunct="1">
              <a:spcBef>
                <a:spcPts val="0"/>
              </a:spcBef>
              <a:defRPr/>
            </a:pPr>
            <a:r>
              <a:rPr lang="en-US" b="1" dirty="0"/>
              <a:t>Held in Madrid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n/a</a:t>
            </a:r>
            <a:br>
              <a:rPr lang="en-US" sz="1200" kern="0" dirty="0"/>
            </a:br>
            <a:r>
              <a:rPr lang="en-US" sz="1200" kern="0" dirty="0"/>
              <a:t>Topic: n/a</a:t>
            </a:r>
            <a:br>
              <a:rPr lang="en-US" sz="1200" kern="0" dirty="0"/>
            </a:br>
            <a:r>
              <a:rPr lang="en-US" sz="1200" kern="0" dirty="0"/>
              <a:t>Mtg.: n/a</a:t>
            </a:r>
          </a:p>
          <a:p>
            <a:pPr lvl="1"/>
            <a:r>
              <a:rPr lang="en-US" sz="1200" kern="0" dirty="0"/>
              <a:t>Expert: n/a</a:t>
            </a:r>
            <a:br>
              <a:rPr lang="en-US" sz="1200" kern="0" dirty="0"/>
            </a:br>
            <a:r>
              <a:rPr lang="en-US" sz="1200" kern="0" dirty="0"/>
              <a:t>Topic: n/a</a:t>
            </a:r>
            <a:br>
              <a:rPr lang="en-US" sz="1200" kern="0" dirty="0"/>
            </a:br>
            <a:r>
              <a:rPr lang="en-US" sz="1200" kern="0" dirty="0"/>
              <a:t>Mtg.: 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8805-7D46-0A57-C1B5-89C15B2DB5EB}"/>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F903D9AB-554E-8CAC-B0AC-616B62F268F2}"/>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802.15 2</a:t>
            </a:r>
            <a:r>
              <a:rPr lang="en-US" sz="1000" kern="1200" baseline="30000" dirty="0">
                <a:cs typeface="Arial" panose="020B0604020202020204" pitchFamily="34" charset="0"/>
              </a:rPr>
              <a:t>nd</a:t>
            </a:r>
            <a:r>
              <a:rPr lang="en-US" sz="1000" kern="1200" dirty="0">
                <a:cs typeface="Arial" panose="020B0604020202020204" pitchFamily="34" charset="0"/>
              </a:rPr>
              <a:t> Vice-Chair: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Ann Krieger</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Last joint meeting was in Thailand, November 2018.  </a:t>
            </a:r>
          </a:p>
          <a:p>
            <a:pPr marL="574675" indent="-119063" fontAlgn="b">
              <a:lnSpc>
                <a:spcPct val="80000"/>
              </a:lnSpc>
              <a:spcAft>
                <a:spcPts val="0"/>
              </a:spcAft>
              <a:tabLst>
                <a:tab pos="446088" algn="l"/>
              </a:tabLst>
              <a:defRPr/>
            </a:pPr>
            <a:r>
              <a:rPr lang="en-US" sz="1000" kern="1200" dirty="0">
                <a:cs typeface="Arial" panose="020B0604020202020204" pitchFamily="34" charset="0"/>
              </a:rPr>
              <a:t>Russ Housley (IETF liaison) gave an overview of the IETF to include their governess, organization, how they start new work and their demographics (I hope to have a link later today for this)</a:t>
            </a:r>
          </a:p>
          <a:p>
            <a:pPr marL="574675" indent="-119063" fontAlgn="b">
              <a:lnSpc>
                <a:spcPct val="80000"/>
              </a:lnSpc>
              <a:spcAft>
                <a:spcPts val="0"/>
              </a:spcAft>
              <a:tabLst>
                <a:tab pos="446088" algn="l"/>
              </a:tabLst>
              <a:defRPr/>
            </a:pPr>
            <a:r>
              <a:rPr lang="en-US" sz="1000" kern="1200" dirty="0">
                <a:cs typeface="Arial" panose="020B0604020202020204" pitchFamily="34" charset="0"/>
              </a:rPr>
              <a:t>Dorothy Stanley (IEEE 802  liaison) gave an overview of IEEE and where IEEE 802 fits in to include our organization and starting new work </a:t>
            </a:r>
            <a:r>
              <a:rPr lang="en-US" sz="1000" kern="1200" dirty="0">
                <a:highlight>
                  <a:srgbClr val="FFFF00"/>
                </a:highlight>
                <a:cs typeface="Arial" panose="020B0604020202020204" pitchFamily="34" charset="0"/>
              </a:rPr>
              <a:t>(hopefully have a link to the presentation)</a:t>
            </a:r>
          </a:p>
          <a:p>
            <a:pPr marL="690563" indent="-119063" fontAlgn="b">
              <a:lnSpc>
                <a:spcPct val="80000"/>
              </a:lnSpc>
              <a:spcAft>
                <a:spcPts val="0"/>
              </a:spcAft>
              <a:tabLst>
                <a:tab pos="446088" algn="l"/>
              </a:tabLst>
              <a:defRPr/>
            </a:pPr>
            <a:r>
              <a:rPr lang="en-US" sz="1000" kern="1200" dirty="0">
                <a:cs typeface="Arial" panose="020B0604020202020204" pitchFamily="34" charset="0"/>
              </a:rPr>
              <a:t>IETF mentioned they are interested in low power consumption and are working on any efforts in this area? </a:t>
            </a:r>
          </a:p>
          <a:p>
            <a:pPr marL="574675" indent="-119063" fontAlgn="b">
              <a:lnSpc>
                <a:spcPct val="80000"/>
              </a:lnSpc>
              <a:spcAft>
                <a:spcPts val="0"/>
              </a:spcAft>
              <a:tabLst>
                <a:tab pos="446088" algn="l"/>
              </a:tabLst>
              <a:defRPr/>
            </a:pPr>
            <a:r>
              <a:rPr lang="en-US" sz="1000" kern="1200" dirty="0">
                <a:cs typeface="Arial" panose="020B0604020202020204" pitchFamily="34" charset="0"/>
              </a:rPr>
              <a:t>Current Areas of discussion: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Post-Quantum Computing</a:t>
            </a:r>
          </a:p>
          <a:p>
            <a:pPr marL="690563" indent="-119063" fontAlgn="b">
              <a:lnSpc>
                <a:spcPct val="80000"/>
              </a:lnSpc>
              <a:spcAft>
                <a:spcPts val="0"/>
              </a:spcAft>
              <a:tabLst>
                <a:tab pos="446088" algn="l"/>
              </a:tabLst>
              <a:defRPr/>
            </a:pPr>
            <a:r>
              <a:rPr lang="en-US" sz="1000" kern="1200" dirty="0">
                <a:cs typeface="Arial" panose="020B0604020202020204" pitchFamily="34" charset="0"/>
              </a:rPr>
              <a:t>TSN </a:t>
            </a:r>
          </a:p>
          <a:p>
            <a:pPr marL="690563" indent="-119063" fontAlgn="b">
              <a:lnSpc>
                <a:spcPct val="80000"/>
              </a:lnSpc>
              <a:spcAft>
                <a:spcPts val="0"/>
              </a:spcAft>
              <a:tabLst>
                <a:tab pos="446088" algn="l"/>
              </a:tabLst>
              <a:defRPr/>
            </a:pPr>
            <a:r>
              <a:rPr lang="en-US" sz="1000" kern="1200" dirty="0">
                <a:cs typeface="Arial" panose="020B0604020202020204" pitchFamily="34" charset="0"/>
              </a:rPr>
              <a:t>YANG </a:t>
            </a:r>
          </a:p>
          <a:p>
            <a:pPr marL="690563" indent="-119063" fontAlgn="b">
              <a:lnSpc>
                <a:spcPct val="80000"/>
              </a:lnSpc>
              <a:spcAft>
                <a:spcPts val="0"/>
              </a:spcAft>
              <a:tabLst>
                <a:tab pos="446088" algn="l"/>
              </a:tabLst>
              <a:defRPr/>
            </a:pPr>
            <a:r>
              <a:rPr lang="en-US" sz="1000" kern="1200" dirty="0">
                <a:cs typeface="Arial" panose="020B0604020202020204" pitchFamily="34" charset="0"/>
              </a:rPr>
              <a:t>Capability Discovery</a:t>
            </a:r>
          </a:p>
          <a:p>
            <a:pPr marL="690563" indent="-119063" fontAlgn="b">
              <a:lnSpc>
                <a:spcPct val="80000"/>
              </a:lnSpc>
              <a:spcAft>
                <a:spcPts val="0"/>
              </a:spcAft>
              <a:tabLst>
                <a:tab pos="446088" algn="l"/>
              </a:tabLst>
              <a:defRPr/>
            </a:pPr>
            <a:r>
              <a:rPr lang="en-US" sz="1000" kern="1200" dirty="0">
                <a:cs typeface="Arial" panose="020B0604020202020204" pitchFamily="34" charset="0"/>
              </a:rPr>
              <a:t>Jumbo Ethernet Frames</a:t>
            </a:r>
          </a:p>
          <a:p>
            <a:pPr marL="690563" indent="-119063" fontAlgn="b">
              <a:lnSpc>
                <a:spcPct val="80000"/>
              </a:lnSpc>
              <a:spcAft>
                <a:spcPts val="0"/>
              </a:spcAft>
              <a:tabLst>
                <a:tab pos="446088" algn="l"/>
              </a:tabLst>
              <a:defRPr/>
            </a:pPr>
            <a:r>
              <a:rPr lang="en-US" sz="1000" kern="1200" dirty="0">
                <a:cs typeface="Arial" panose="020B0604020202020204" pitchFamily="34" charset="0"/>
              </a:rPr>
              <a:t>L4S</a:t>
            </a:r>
          </a:p>
          <a:p>
            <a:pPr marL="233363" indent="0" fontAlgn="b">
              <a:lnSpc>
                <a:spcPct val="80000"/>
              </a:lnSpc>
              <a:spcAft>
                <a:spcPts val="0"/>
              </a:spcAft>
              <a:buNone/>
              <a:defRPr/>
            </a:pPr>
            <a:r>
              <a:rPr lang="en-US" sz="1000" kern="1200" dirty="0">
                <a:cs typeface="Arial" panose="020B0604020202020204" pitchFamily="34" charset="0"/>
              </a:rPr>
              <a:t>Presentations and minutes</a:t>
            </a:r>
            <a:r>
              <a:rPr lang="en-US" sz="1000" kern="1200" dirty="0">
                <a:solidFill>
                  <a:srgbClr val="0000FF"/>
                </a:solidFill>
                <a:cs typeface="Arial" panose="020B0604020202020204" pitchFamily="34" charset="0"/>
              </a:rPr>
              <a:t>: </a:t>
            </a: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https://datatracker.ietf.org/meeting/interim-2025-ietfieee-03/session/ietfieee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p:txBody>
      </p:sp>
      <p:sp>
        <p:nvSpPr>
          <p:cNvPr id="5" name="AutoShape 4" descr="2520542a.jpg">
            <a:extLst>
              <a:ext uri="{FF2B5EF4-FFF2-40B4-BE49-F238E27FC236}">
                <a16:creationId xmlns:a16="http://schemas.microsoft.com/office/drawing/2014/main" id="{D1C1469C-9A31-D052-A8A1-ECA484BBDF52}"/>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5F37D58C-1432-49F2-90E9-DFF6EF2F9FD3}"/>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July 26</a:t>
            </a:r>
            <a:r>
              <a:rPr lang="en-US" sz="3200" baseline="30000" dirty="0">
                <a:latin typeface="Arial Rounded MT Bold" pitchFamily="34" charset="0"/>
                <a:cs typeface="Arial" charset="0"/>
              </a:rPr>
              <a:t>th</a:t>
            </a:r>
            <a:r>
              <a:rPr lang="en-US" sz="3200" dirty="0">
                <a:latin typeface="Arial Rounded MT Bold" pitchFamily="34" charset="0"/>
                <a:cs typeface="Arial" charset="0"/>
              </a:rPr>
              <a:t> Joint IETF/802 Leadership Mtg.</a:t>
            </a:r>
            <a:br>
              <a:rPr lang="en-US" sz="3200" dirty="0">
                <a:latin typeface="Arial Rounded MT Bold" pitchFamily="34" charset="0"/>
                <a:cs typeface="Arial" charset="0"/>
              </a:rPr>
            </a:br>
            <a:r>
              <a:rPr lang="en-US" sz="3200" dirty="0">
                <a:latin typeface="Arial Rounded MT Bold" pitchFamily="34" charset="0"/>
                <a:cs typeface="Arial" charset="0"/>
              </a:rPr>
              <a:t>Summary/Overview</a:t>
            </a:r>
          </a:p>
        </p:txBody>
      </p:sp>
      <p:sp>
        <p:nvSpPr>
          <p:cNvPr id="2" name="Slide Number Placeholder 6">
            <a:extLst>
              <a:ext uri="{FF2B5EF4-FFF2-40B4-BE49-F238E27FC236}">
                <a16:creationId xmlns:a16="http://schemas.microsoft.com/office/drawing/2014/main" id="{E9264F5C-E919-4485-AE5C-E098BE2E8A38}"/>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spTree>
    <p:extLst>
      <p:ext uri="{BB962C8B-B14F-4D97-AF65-F5344CB8AC3E}">
        <p14:creationId xmlns:p14="http://schemas.microsoft.com/office/powerpoint/2010/main" val="3374269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1"/>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1905000" y="785229"/>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tabLst>
                <a:tab pos="446088" algn="l"/>
              </a:tabLst>
              <a:defRPr/>
            </a:pPr>
            <a:r>
              <a:rPr lang="en-US" sz="3200" dirty="0">
                <a:latin typeface="Arial Rounded MT Bold" pitchFamily="34" charset="0"/>
                <a:cs typeface="Arial" charset="0"/>
              </a:rPr>
              <a:t>TG7a (OCC) - Higher Rate, Longer Range Optical Camera Comms. Amendment</a:t>
            </a:r>
          </a:p>
        </p:txBody>
      </p:sp>
    </p:spTree>
    <p:extLst>
      <p:ext uri="{BB962C8B-B14F-4D97-AF65-F5344CB8AC3E}">
        <p14:creationId xmlns:p14="http://schemas.microsoft.com/office/powerpoint/2010/main" val="293077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669272"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64" name="Picture 63">
            <a:extLst>
              <a:ext uri="{FF2B5EF4-FFF2-40B4-BE49-F238E27FC236}">
                <a16:creationId xmlns:a16="http://schemas.microsoft.com/office/drawing/2014/main" id="{7586BA0E-76DB-B2B2-1058-770E830F733D}"/>
              </a:ext>
            </a:extLst>
          </p:cNvPr>
          <p:cNvPicPr>
            <a:picLocks noChangeAspect="1"/>
          </p:cNvPicPr>
          <p:nvPr/>
        </p:nvPicPr>
        <p:blipFill>
          <a:blip r:embed="rId2"/>
          <a:stretch>
            <a:fillRect/>
          </a:stretch>
        </p:blipFill>
        <p:spPr>
          <a:xfrm>
            <a:off x="1593915" y="1255073"/>
            <a:ext cx="9004170" cy="5220340"/>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30</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31</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32</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IEEE Publication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34</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Discuss/Hear Updates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35</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THz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close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P802.15.4ae 	P802.15.9a	P802.15.6ma 	P802.15.xyz</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D2/LB218 	D0/LB219	D1/LB220	D6/LB221	D0/LB222</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129	129	124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96	73	95	104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82	64	83	97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12	9	11	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2	0	1	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82.76	59.59	73.164	83.37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97.62	100.0	93.81	100.00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12.50	12.33	11.58	6.73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20	56	34	20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17.2	43.4	26.4	16.1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6/2/25 	6/6/25	6/6/25	6/20/25	x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6/2/25 	7/6/25 	6/21/25	7/5/25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129</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26</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19</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July 2025 802.15 WG Agenda</a:t>
            </a:r>
          </a:p>
        </p:txBody>
      </p:sp>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49722</TotalTime>
  <Words>3665</Words>
  <Application>Microsoft Office PowerPoint</Application>
  <PresentationFormat>Widescreen</PresentationFormat>
  <Paragraphs>536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Rounded MT Bold</vt:lpstr>
      <vt:lpstr>Symbol</vt:lpstr>
      <vt:lpstr>Times New Roman</vt:lpstr>
      <vt:lpstr>IEEE-802_15</vt:lpstr>
      <vt:lpstr> 157th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1611</cp:revision>
  <cp:lastPrinted>2000-07-07T01:25:49Z</cp:lastPrinted>
  <dcterms:created xsi:type="dcterms:W3CDTF">1999-06-22T06:24:01Z</dcterms:created>
  <dcterms:modified xsi:type="dcterms:W3CDTF">2025-07-27T16:40:20Z</dcterms:modified>
  <cp:category/>
</cp:coreProperties>
</file>