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72" r:id="rId24"/>
    <p:sldId id="2048" r:id="rId25"/>
    <p:sldId id="2042" r:id="rId26"/>
    <p:sldId id="2044" r:id="rId27"/>
    <p:sldId id="2038" r:id="rId28"/>
    <p:sldId id="2039" r:id="rId29"/>
    <p:sldId id="2040" r:id="rId30"/>
    <p:sldId id="350" r:id="rId31"/>
    <p:sldId id="2053" r:id="rId32"/>
    <p:sldId id="351" r:id="rId33"/>
    <p:sldId id="2047" r:id="rId34"/>
    <p:sldId id="356" r:id="rId35"/>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3" d="100"/>
          <a:sy n="73" d="100"/>
        </p:scale>
        <p:origin x="62" y="1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802.15-25-0290-00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157</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27-31, 2025</a:t>
            </a:r>
          </a:p>
          <a:p>
            <a:pPr>
              <a:lnSpc>
                <a:spcPct val="70000"/>
              </a:lnSpc>
              <a:defRPr/>
            </a:pPr>
            <a:endParaRPr lang="en-US" sz="2400" b="1" dirty="0">
              <a:latin typeface="Times New Roman" charset="0"/>
            </a:endParaRPr>
          </a:p>
          <a:p>
            <a:pPr eaLnBrk="1" fontAlgn="b" hangingPunct="1">
              <a:spcBef>
                <a:spcPts val="0"/>
              </a:spcBef>
              <a:defRPr/>
            </a:pPr>
            <a:r>
              <a:rPr lang="en-US" b="1" dirty="0"/>
              <a:t>Held in Madrid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64" name="Picture 63">
            <a:extLst>
              <a:ext uri="{FF2B5EF4-FFF2-40B4-BE49-F238E27FC236}">
                <a16:creationId xmlns:a16="http://schemas.microsoft.com/office/drawing/2014/main" id="{7586BA0E-76DB-B2B2-1058-770E830F733D}"/>
              </a:ext>
            </a:extLst>
          </p:cNvPr>
          <p:cNvPicPr>
            <a:picLocks noChangeAspect="1"/>
          </p:cNvPicPr>
          <p:nvPr/>
        </p:nvPicPr>
        <p:blipFill>
          <a:blip r:embed="rId2"/>
          <a:stretch>
            <a:fillRect/>
          </a:stretch>
        </p:blipFill>
        <p:spPr>
          <a:xfrm>
            <a:off x="1593915" y="1255073"/>
            <a:ext cx="9004170" cy="5220340"/>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30</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32</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THz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P802.15.4ae 	P802.15.9a	P802.15.6ma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D2/LB218 	D0/LB219	D1/LB220	D6/LB221	D0/LB222</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129	129	124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	56	95	102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82	47	83	95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12	9	11	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2	0	1	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82.76	43.41	73.164	82.26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97.62	100.0	93.81	100.00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12.50	16.07	11.58	6.86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20	73	34	22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17.2	56.6	26.4	17.7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6/2/25 	6/6/25	6/6/25	6/20/25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6/2/25 	</a:t>
            </a:r>
            <a:r>
              <a:rPr lang="en-US" sz="1200" kern="0" dirty="0">
                <a:highlight>
                  <a:srgbClr val="FFFF00"/>
                </a:highlight>
                <a:latin typeface="Arial Rounded MT Bold" pitchFamily="34" charset="0"/>
                <a:cs typeface="Arial" charset="0"/>
              </a:rPr>
              <a:t>7/6/25</a:t>
            </a:r>
            <a:r>
              <a:rPr lang="en-US" sz="1200" kern="0" dirty="0">
                <a:latin typeface="Arial Rounded MT Bold" pitchFamily="34" charset="0"/>
                <a:cs typeface="Arial" charset="0"/>
              </a:rPr>
              <a:t> 	6/21/25	</a:t>
            </a:r>
            <a:r>
              <a:rPr lang="en-US" sz="1200" kern="0" dirty="0">
                <a:highlight>
                  <a:srgbClr val="FFFF00"/>
                </a:highlight>
                <a:latin typeface="Arial Rounded MT Bold" pitchFamily="34" charset="0"/>
                <a:cs typeface="Arial" charset="0"/>
              </a:rPr>
              <a:t>7/5/25</a:t>
            </a:r>
            <a:r>
              <a:rPr lang="en-US" sz="1200" kern="0" dirty="0">
                <a:latin typeface="Arial Rounded MT Bold" pitchFamily="34" charset="0"/>
                <a:cs typeface="Arial" charset="0"/>
              </a:rPr>
              <a:t>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26</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19</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July 2025 802.15 WG Agenda</a:t>
            </a:r>
          </a:p>
        </p:txBody>
      </p:sp>
      <p:pic>
        <p:nvPicPr>
          <p:cNvPr id="2" name="Picture 1">
            <a:extLst>
              <a:ext uri="{FF2B5EF4-FFF2-40B4-BE49-F238E27FC236}">
                <a16:creationId xmlns:a16="http://schemas.microsoft.com/office/drawing/2014/main" id="{EF757F7C-AD0C-A9B3-DEFB-5C4DD9E1D4A4}"/>
              </a:ext>
            </a:extLst>
          </p:cNvPr>
          <p:cNvPicPr>
            <a:picLocks noChangeAspect="1"/>
          </p:cNvPicPr>
          <p:nvPr/>
        </p:nvPicPr>
        <p:blipFill>
          <a:blip r:embed="rId2"/>
          <a:stretch>
            <a:fillRect/>
          </a:stretch>
        </p:blipFill>
        <p:spPr>
          <a:xfrm>
            <a:off x="1143000" y="1189668"/>
            <a:ext cx="9906000" cy="5249587"/>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49554</TotalTime>
  <Words>3507</Words>
  <Application>Microsoft Office PowerPoint</Application>
  <PresentationFormat>Widescreen</PresentationFormat>
  <Paragraphs>520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Symbol</vt:lpstr>
      <vt:lpstr>Times New Roman</vt:lpstr>
      <vt:lpstr>IEEE-802_15</vt:lpstr>
      <vt:lpstr> 157th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1603</cp:revision>
  <cp:lastPrinted>2000-07-07T01:25:49Z</cp:lastPrinted>
  <dcterms:created xsi:type="dcterms:W3CDTF">1999-06-22T06:24:01Z</dcterms:created>
  <dcterms:modified xsi:type="dcterms:W3CDTF">2025-06-28T22:28:21Z</dcterms:modified>
  <cp:category/>
</cp:coreProperties>
</file>