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6" r:id="rId3"/>
    <p:sldId id="2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6" autoAdjust="0"/>
    <p:restoredTop sz="94660"/>
  </p:normalViewPr>
  <p:slideViewPr>
    <p:cSldViewPr snapToGrid="0">
      <p:cViewPr varScale="1">
        <p:scale>
          <a:sx n="78" d="100"/>
          <a:sy n="78" d="100"/>
        </p:scale>
        <p:origin x="8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29A2F-F437-40AE-934E-7A59D60E801E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D8E35-831D-40FA-85CA-CC16B2249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54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2D8998-6F4F-3EB8-5227-870ADE6B65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9687B3D-4B6D-E815-D54F-08272FFEFF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4CA000-EDCB-0DDF-C61F-1E5C348F74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261033-AF34-4F4E-55E7-F8ABA3CE45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D8E35-831D-40FA-85CA-CC16B2249E6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159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F91F8-3753-D57B-68E6-D210F0A0FD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8CBF409-B3ED-CFCF-C554-DE070500EF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36ACDAF-33B2-6493-4FFA-6EE24142C4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81CA3E-380B-4618-0E04-8A4DC5BE20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0D8E35-831D-40FA-85CA-CC16B2249E6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18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884F3-2B3A-5BB5-C146-5F8BE2394E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A0B9AB-BDB3-E217-BEB8-ECC5D0286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C0501-895C-9DE2-A077-7C2E1AC48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C876-7B05-4C37-9775-5012ECFD45A0}" type="datetime1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7BFA1-2FC5-4D42-2DE9-5680CAE6E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0561C-54AF-9A1B-42B9-C2CE5CFEE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2C97427-0887-DCE3-836C-521EAFB58FBE}"/>
              </a:ext>
            </a:extLst>
          </p:cNvPr>
          <p:cNvSpPr txBox="1">
            <a:spLocks/>
          </p:cNvSpPr>
          <p:nvPr userDrawn="1"/>
        </p:nvSpPr>
        <p:spPr>
          <a:xfrm>
            <a:off x="7114309" y="20796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4225BB0-2333-F534-B490-8D471D0A406E}"/>
              </a:ext>
            </a:extLst>
          </p:cNvPr>
          <p:cNvSpPr txBox="1">
            <a:spLocks/>
          </p:cNvSpPr>
          <p:nvPr userDrawn="1"/>
        </p:nvSpPr>
        <p:spPr>
          <a:xfrm>
            <a:off x="7114309" y="11011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DCN </a:t>
            </a:r>
            <a:r>
              <a:rPr lang="en-IN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15-25-0268-00-16me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10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60572-2F40-8E42-55F5-2CA9B01CB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A5D053-EC07-02E7-AED1-ECDE5D12A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EAE55-6903-E4D8-5B61-40BAFC893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4404-2BAA-422D-8F2D-DAFDD33C0E63}" type="datetime1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DB7FB-3E1A-9031-FA7D-F183272E7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EB891-2278-E524-2234-9CC99DA0D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84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1A9744-A800-D3B4-5B73-9069260BD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1FEA82-E4E1-E387-6963-9BC1F6D49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5980F-0A6D-E398-CFEF-6999BFD27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7AB2F-4F6D-4091-B350-9F7DA7EACF81}" type="datetime1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17986-4D59-CBC0-03A2-DC8E69E1A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7D266-0E79-300D-2637-BFE7A14A3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16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AD0C1-0C69-3E1E-99A2-4208CDECC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C7215-F53A-0D9D-9739-8376901BD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5728E-FF3A-B349-A826-472A9E737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2A276-E932-417D-AEF1-11E082DE6DFF}" type="datetime1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C9FAD-A9D1-0722-3A52-727FDC8AF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9569F-1390-5E05-EFB6-C8B62EA96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7A6069A-ADC8-417B-EED0-20562CDDC920}"/>
              </a:ext>
            </a:extLst>
          </p:cNvPr>
          <p:cNvSpPr txBox="1">
            <a:spLocks/>
          </p:cNvSpPr>
          <p:nvPr userDrawn="1"/>
        </p:nvSpPr>
        <p:spPr>
          <a:xfrm>
            <a:off x="7114309" y="11011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DCN </a:t>
            </a:r>
            <a:r>
              <a:rPr lang="en-IN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15-25-0268-00-16me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06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F673E-F096-8E6A-6CB2-5D2017591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ADDF5C-06B6-837C-D8B9-3C714EEDA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3A931-F7CF-FB57-979A-96ECCE195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4AE5-E0A1-4318-BAE7-102E49106EF5}" type="datetime1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E0D84-8D6D-6AA8-46BA-97728A018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54BFD-81C7-DEB0-ECFC-571E72099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09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57456-0658-48D8-D00B-34CCBA5B1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DE217-C17C-87A9-2BA5-28FE60F3B3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50982-B3DA-19B7-6670-E758BB068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617C68-330C-57B5-92DA-C4FF32736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8371-7434-464C-82B4-7067D33B1207}" type="datetime1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8E07F8-A9C0-26BC-5D2D-9A4576233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1C0D6-FED1-F21C-E149-8A6B01D43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8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10FB4-1F70-3FCC-10C1-769D15D43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66C84F-A6F0-259B-1351-D5CFC0702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67BF97-25C7-1F97-52A8-C6698760D0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F4E08D-B39F-B02D-5D48-9C65581985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9A431A-2CC7-9F36-E689-DA3C9766B8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71A12-A3DA-4D11-8FAB-FA5481BC1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6150-68D5-472D-9889-359931C4A66C}" type="datetime1">
              <a:rPr lang="en-US" smtClean="0"/>
              <a:t>5/15/2025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1D42A1-25A6-1EF7-B163-48DE822BF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832633-8747-4E1B-996F-6FDD66948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2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8BC9C-05CD-4F9C-A63C-5678CB9DA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65568E-4D04-0371-0481-7629AD2B3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DE44-363F-4821-983B-D6B02BF6A426}" type="datetime1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D225C0-FF47-E59F-462C-B26249BB8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0BDD47-02CC-8063-CBF6-85C29DCB5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50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17F709-998A-1C0F-9B5B-100C672FB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1E1E-2905-4200-9FE6-1F6BF4E02407}" type="datetime1">
              <a:rPr lang="en-US" smtClean="0"/>
              <a:t>5/15/2025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81828B-4488-D67B-6CE8-9E394C048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E44A4B-8CA5-A686-B06E-E15C79D99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9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74DE8-E129-5EFB-853F-816736496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EFBA0-2EA3-2BB8-1FF8-0519818F8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A02F7-63C3-B12A-3835-4F0FD94FB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8DB678-1F97-CBB4-6080-4509EF008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0ECA-C59B-4805-928E-E60CCB7CBAF8}" type="datetime1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A826B9-3C3D-3FD1-6036-E8E36AB69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041A13-9525-749B-C730-61358B4A1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03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A512F-F0EC-4A8A-5F21-CBDEA4BBC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28DF44-E4AE-39D9-428F-A118C8C950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B86FBF-AEEA-D385-8C05-E773BB913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A7E7D8-8289-D0A1-3BEB-8A57399D2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D60F-1BAE-4E09-967E-CACEF386393E}" type="datetime1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BA5516-4612-6266-2525-774FA6A2F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69A67F-13B7-6C2A-80A0-A2770AA46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7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B3EEDB-6F41-7A9B-B761-66F02C7DB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D570EE-C334-8001-1C8D-EFF72DD13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643D9-C370-9EE3-C8C6-4F1E08D5C9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426014-C00D-46CD-AB0E-3765C6D05B93}" type="datetime1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42A7E-A822-55BC-2AE0-3148AA3CB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59100-D96E-3721-42C5-71DE926BB8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76EC54-7B04-46DD-927D-3F6EE1089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1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59E9F-407A-8668-DBF5-AFEBB6488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742271"/>
          </a:xfrm>
        </p:spPr>
        <p:txBody>
          <a:bodyPr>
            <a:noAutofit/>
          </a:bodyPr>
          <a:lstStyle/>
          <a:p>
            <a:r>
              <a:rPr lang="en-IN" sz="4400" b="1" noProof="0" dirty="0"/>
              <a:t>IEEE 802.16t Point to multipoint MAC Optimizations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C9B7F5-9BEF-C790-220F-9D1B33C8D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7E4F-BBA2-431C-85C8-281E173206F4}" type="datetime1">
              <a:rPr lang="en-IN" noProof="0" smtClean="0"/>
              <a:t>15-05-2025</a:t>
            </a:fld>
            <a:endParaRPr lang="en-IN" noProof="0" dirty="0"/>
          </a:p>
        </p:txBody>
      </p:sp>
    </p:spTree>
    <p:extLst>
      <p:ext uri="{BB962C8B-B14F-4D97-AF65-F5344CB8AC3E}">
        <p14:creationId xmlns:p14="http://schemas.microsoft.com/office/powerpoint/2010/main" val="1782021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A34242-94C5-664E-11E1-87075AFF1C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0F7D7-7F17-7E36-8F1A-A1013CFA2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noProof="0" dirty="0"/>
              <a:t>Allocation IE format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96A2-DF71-5D53-FE23-F638C8D2E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35874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1800" dirty="0">
                <a:latin typeface="Arial,Bold"/>
              </a:rPr>
              <a:t>In worst case scenario BS will allocate one Allocation IE per SS in a frame. Optimizing this will help in reducing the overall Allocation message size. </a:t>
            </a:r>
            <a:endParaRPr lang="en-IN" sz="1800" noProof="0" dirty="0">
              <a:latin typeface="Arial,Bold"/>
            </a:endParaRPr>
          </a:p>
          <a:p>
            <a:r>
              <a:rPr lang="en-IN" sz="1800" noProof="0" dirty="0">
                <a:latin typeface="Arial,Bold"/>
              </a:rPr>
              <a:t>Based on the frame duration, number of subchannels in the group, and DL/Ul ratio maximum number of slots in a frame will be known in advance. </a:t>
            </a:r>
            <a:endParaRPr lang="en-IN" sz="1800" dirty="0">
              <a:latin typeface="Arial,Bold"/>
            </a:endParaRPr>
          </a:p>
          <a:p>
            <a:r>
              <a:rPr lang="en-IN" sz="1800" noProof="0" dirty="0">
                <a:latin typeface="Arial,Bold"/>
              </a:rPr>
              <a:t>In the current </a:t>
            </a:r>
            <a:r>
              <a:rPr lang="en-IN" sz="1800" noProof="0" dirty="0" err="1">
                <a:latin typeface="Arial,Bold"/>
              </a:rPr>
              <a:t>Alloc</a:t>
            </a:r>
            <a:r>
              <a:rPr lang="en-IN" sz="1800" dirty="0" err="1">
                <a:latin typeface="Arial,Bold"/>
              </a:rPr>
              <a:t>ation</a:t>
            </a:r>
            <a:r>
              <a:rPr lang="en-IN" sz="1800" dirty="0">
                <a:latin typeface="Arial,Bold"/>
              </a:rPr>
              <a:t> IE (Table 6-330) below parameters are 10 bits fixed size.</a:t>
            </a:r>
          </a:p>
          <a:p>
            <a:endParaRPr lang="en-IN" sz="1800" dirty="0">
              <a:latin typeface="Arial,Bold"/>
            </a:endParaRPr>
          </a:p>
          <a:p>
            <a:endParaRPr lang="en-IN" sz="1800" dirty="0">
              <a:latin typeface="Arial,Bold"/>
            </a:endParaRPr>
          </a:p>
          <a:p>
            <a:endParaRPr lang="en-IN" sz="1800" dirty="0">
              <a:latin typeface="Arial,Bold"/>
            </a:endParaRPr>
          </a:p>
          <a:p>
            <a:r>
              <a:rPr lang="en-IN" sz="1800" dirty="0">
                <a:latin typeface="Arial,Bold"/>
              </a:rPr>
              <a:t>These parameters based on Maximum slots that can be allocated can have two bit sizes; for smaller group sizes we can use 6 bits and larger group it can be 10 bits. </a:t>
            </a:r>
          </a:p>
          <a:p>
            <a:r>
              <a:rPr lang="en-IN" sz="1800" dirty="0">
                <a:latin typeface="Arial,Bold"/>
              </a:rPr>
              <a:t>E.g. in case of single 12.5 kHz subchannel symmetric DL/UL ratio we’ll have 21 slots in DL for this 6 bits are good enough. We’ll be able to save 4+4 =8 bits per allocation IE.</a:t>
            </a:r>
          </a:p>
          <a:p>
            <a:endParaRPr lang="en-IN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6F4B0-902F-8A9C-524D-93535ACF0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377BC-A758-4BB6-A3CE-B2D4C0EFEA63}" type="datetime1">
              <a:rPr lang="en-IN" noProof="0" smtClean="0"/>
              <a:t>15-05-2025</a:t>
            </a:fld>
            <a:endParaRPr lang="en-IN" noProof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0F6D53-E7D5-E6F4-F58E-3D083FAD2B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0311" y="3658364"/>
            <a:ext cx="7628281" cy="68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941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33F03A-B9AF-4B93-0362-0212F26D39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2BF44-4895-EF53-1AD3-E8149C621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noProof="0" dirty="0"/>
              <a:t>Static Service flows creation.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2C18F-A1A8-815C-1132-F34459AFD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358745" cy="4351338"/>
          </a:xfrm>
        </p:spPr>
        <p:txBody>
          <a:bodyPr>
            <a:normAutofit/>
          </a:bodyPr>
          <a:lstStyle/>
          <a:p>
            <a:r>
              <a:rPr lang="en-IN" sz="1800" noProof="0" dirty="0">
                <a:latin typeface="Arial,Bold"/>
              </a:rPr>
              <a:t>As per the current standard description the </a:t>
            </a:r>
            <a:r>
              <a:rPr lang="en-US" sz="1800" noProof="0" dirty="0">
                <a:latin typeface="Arial,Bold"/>
              </a:rPr>
              <a:t>Service flow creation involves DSA (Dynamic Service Addition) message exchanges between BS and SS (3-way message handshake).</a:t>
            </a:r>
          </a:p>
          <a:p>
            <a:r>
              <a:rPr lang="en-US" sz="1800" noProof="0" dirty="0">
                <a:latin typeface="Arial,Bold"/>
              </a:rPr>
              <a:t>BS and SS can create the SFs statically based on the configurations; this will avoid the overhead of DSA message exchange allowing SS to enter the operational state faster.</a:t>
            </a:r>
          </a:p>
          <a:p>
            <a:endParaRPr lang="en-US" sz="1800" noProof="0" dirty="0">
              <a:latin typeface="Arial,Bold"/>
            </a:endParaRPr>
          </a:p>
          <a:p>
            <a:pPr marL="0" indent="0">
              <a:buNone/>
            </a:pPr>
            <a:endParaRPr lang="en-IN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BF9F5-7DA2-32CE-872D-A6DE44EAF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377BC-A758-4BB6-A3CE-B2D4C0EFEA63}" type="datetime1">
              <a:rPr lang="en-IN" noProof="0" smtClean="0"/>
              <a:t>15-05-2025</a:t>
            </a:fld>
            <a:endParaRPr lang="en-IN" noProof="0" dirty="0"/>
          </a:p>
        </p:txBody>
      </p:sp>
    </p:spTree>
    <p:extLst>
      <p:ext uri="{BB962C8B-B14F-4D97-AF65-F5344CB8AC3E}">
        <p14:creationId xmlns:p14="http://schemas.microsoft.com/office/powerpoint/2010/main" val="1710027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233</Words>
  <Application>Microsoft Office PowerPoint</Application>
  <PresentationFormat>Widescreen</PresentationFormat>
  <Paragraphs>18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Arial,Bold</vt:lpstr>
      <vt:lpstr>Verdana</vt:lpstr>
      <vt:lpstr>Office Theme</vt:lpstr>
      <vt:lpstr>IEEE 802.16t Point to multipoint MAC Optimizations</vt:lpstr>
      <vt:lpstr>Allocation IE format Optimization</vt:lpstr>
      <vt:lpstr>Static Service flows creation.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Yael Luz</dc:creator>
  <cp:lastModifiedBy>Vishal Kalkundrikar</cp:lastModifiedBy>
  <cp:revision>14</cp:revision>
  <dcterms:created xsi:type="dcterms:W3CDTF">2025-05-13T08:04:41Z</dcterms:created>
  <dcterms:modified xsi:type="dcterms:W3CDTF">2025-05-15T10:44:29Z</dcterms:modified>
</cp:coreProperties>
</file>