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58" r:id="rId3"/>
    <p:sldId id="288" r:id="rId4"/>
    <p:sldId id="289" r:id="rId5"/>
    <p:sldId id="290" r:id="rId6"/>
    <p:sldId id="291"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4" autoAdjust="0"/>
    <p:restoredTop sz="94660"/>
  </p:normalViewPr>
  <p:slideViewPr>
    <p:cSldViewPr>
      <p:cViewPr>
        <p:scale>
          <a:sx n="150" d="100"/>
          <a:sy n="150" d="100"/>
        </p:scale>
        <p:origin x="390" y="-9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04D61D05-4E7A-42CC-A7D1-9D4970C2F4CF}"/>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3075" name="Rectangle 3">
            <a:extLst>
              <a:ext uri="{FF2B5EF4-FFF2-40B4-BE49-F238E27FC236}">
                <a16:creationId xmlns:a16="http://schemas.microsoft.com/office/drawing/2014/main" id="{83657DA0-072C-4296-B629-B3B9643F6EBF}"/>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3076" name="Rectangle 4">
            <a:extLst>
              <a:ext uri="{FF2B5EF4-FFF2-40B4-BE49-F238E27FC236}">
                <a16:creationId xmlns:a16="http://schemas.microsoft.com/office/drawing/2014/main" id="{E72D5E50-5404-4673-AFEC-44385A49756D}"/>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de-DE"/>
              <a:t>&lt;author&gt;, &lt;company&gt;</a:t>
            </a:r>
          </a:p>
        </p:txBody>
      </p:sp>
      <p:sp>
        <p:nvSpPr>
          <p:cNvPr id="3077" name="Rectangle 5">
            <a:extLst>
              <a:ext uri="{FF2B5EF4-FFF2-40B4-BE49-F238E27FC236}">
                <a16:creationId xmlns:a16="http://schemas.microsoft.com/office/drawing/2014/main" id="{08F7C92F-A0E8-46AE-A076-3181934C8084}"/>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de-DE"/>
              <a:t>Page </a:t>
            </a:r>
            <a:fld id="{3164EA27-FEF6-4640-8C0D-879B06BB6087}" type="slidenum">
              <a:rPr lang="en-US" altLang="de-DE"/>
              <a:pPr/>
              <a:t>‹#›</a:t>
            </a:fld>
            <a:endParaRPr lang="en-US" altLang="de-DE"/>
          </a:p>
        </p:txBody>
      </p:sp>
      <p:sp>
        <p:nvSpPr>
          <p:cNvPr id="3078" name="Line 6">
            <a:extLst>
              <a:ext uri="{FF2B5EF4-FFF2-40B4-BE49-F238E27FC236}">
                <a16:creationId xmlns:a16="http://schemas.microsoft.com/office/drawing/2014/main" id="{2FE5E839-8B41-420E-812C-C94A9DBB0BDB}"/>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39860D-F818-4AD0-AB6C-402494C18AF9}"/>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de-DE" sz="1200"/>
              <a:t>Submission</a:t>
            </a:r>
          </a:p>
        </p:txBody>
      </p:sp>
      <p:sp>
        <p:nvSpPr>
          <p:cNvPr id="3080" name="Line 8">
            <a:extLst>
              <a:ext uri="{FF2B5EF4-FFF2-40B4-BE49-F238E27FC236}">
                <a16:creationId xmlns:a16="http://schemas.microsoft.com/office/drawing/2014/main" id="{C6AF2820-8255-4A73-A647-18A827F20A86}"/>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99A110E8-A58F-47DF-82D8-72128799AA49}"/>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2051" name="Rectangle 3">
            <a:extLst>
              <a:ext uri="{FF2B5EF4-FFF2-40B4-BE49-F238E27FC236}">
                <a16:creationId xmlns:a16="http://schemas.microsoft.com/office/drawing/2014/main" id="{B91AB7FC-5CF0-440E-85C8-AD80F6BAE45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2052" name="Rectangle 4">
            <a:extLst>
              <a:ext uri="{FF2B5EF4-FFF2-40B4-BE49-F238E27FC236}">
                <a16:creationId xmlns:a16="http://schemas.microsoft.com/office/drawing/2014/main" id="{96302B76-6F59-4A3F-B23C-3B8071A8C675}"/>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E0D59036-F4F7-4B4B-8FEF-F7D5B32AD7C1}"/>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de-DE"/>
              <a:t>Click to edit Master text styles</a:t>
            </a:r>
          </a:p>
          <a:p>
            <a:pPr lvl="1"/>
            <a:r>
              <a:rPr lang="en-US" altLang="de-DE"/>
              <a:t>Second level</a:t>
            </a:r>
          </a:p>
          <a:p>
            <a:pPr lvl="2"/>
            <a:r>
              <a:rPr lang="en-US" altLang="de-DE"/>
              <a:t>Third level</a:t>
            </a:r>
          </a:p>
          <a:p>
            <a:pPr lvl="3"/>
            <a:r>
              <a:rPr lang="en-US" altLang="de-DE"/>
              <a:t>Fourth level</a:t>
            </a:r>
          </a:p>
          <a:p>
            <a:pPr lvl="4"/>
            <a:r>
              <a:rPr lang="en-US" altLang="de-DE"/>
              <a:t>Fifth level</a:t>
            </a:r>
          </a:p>
        </p:txBody>
      </p:sp>
      <p:sp>
        <p:nvSpPr>
          <p:cNvPr id="2054" name="Rectangle 6">
            <a:extLst>
              <a:ext uri="{FF2B5EF4-FFF2-40B4-BE49-F238E27FC236}">
                <a16:creationId xmlns:a16="http://schemas.microsoft.com/office/drawing/2014/main" id="{ABA85D3C-0680-4517-BF51-6CAA49283DCA}"/>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de-DE"/>
              <a:t>&lt;author&gt;, &lt;company&gt;</a:t>
            </a:r>
          </a:p>
        </p:txBody>
      </p:sp>
      <p:sp>
        <p:nvSpPr>
          <p:cNvPr id="2055" name="Rectangle 7">
            <a:extLst>
              <a:ext uri="{FF2B5EF4-FFF2-40B4-BE49-F238E27FC236}">
                <a16:creationId xmlns:a16="http://schemas.microsoft.com/office/drawing/2014/main" id="{3C4026CA-6801-4398-9144-CFB4D6039B1C}"/>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de-DE"/>
              <a:t>Page </a:t>
            </a:r>
            <a:fld id="{EFAC1439-5F0A-40FA-92AD-90905B2E6BFF}" type="slidenum">
              <a:rPr lang="en-US" altLang="de-DE"/>
              <a:pPr/>
              <a:t>‹#›</a:t>
            </a:fld>
            <a:endParaRPr lang="en-US" altLang="de-DE"/>
          </a:p>
        </p:txBody>
      </p:sp>
      <p:sp>
        <p:nvSpPr>
          <p:cNvPr id="2056" name="Rectangle 8">
            <a:extLst>
              <a:ext uri="{FF2B5EF4-FFF2-40B4-BE49-F238E27FC236}">
                <a16:creationId xmlns:a16="http://schemas.microsoft.com/office/drawing/2014/main" id="{73AE787B-5716-4FC8-B617-0188CF4201AB}"/>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2057" name="Line 9">
            <a:extLst>
              <a:ext uri="{FF2B5EF4-FFF2-40B4-BE49-F238E27FC236}">
                <a16:creationId xmlns:a16="http://schemas.microsoft.com/office/drawing/2014/main" id="{191E9835-244A-4944-ACBC-BEEC2AE751D3}"/>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4B324725-2D11-4B74-B85E-AA7940F1721A}"/>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3453FD-CB32-4F2F-94A1-7F07E6B23385}"/>
              </a:ext>
            </a:extLst>
          </p:cNvPr>
          <p:cNvSpPr>
            <a:spLocks noGrp="1"/>
          </p:cNvSpPr>
          <p:nvPr>
            <p:ph type="ctrTitle"/>
          </p:nvPr>
        </p:nvSpPr>
        <p:spPr>
          <a:xfrm>
            <a:off x="1143000" y="1122363"/>
            <a:ext cx="6858000" cy="2387600"/>
          </a:xfrm>
        </p:spPr>
        <p:txBody>
          <a:bodyPr anchor="b"/>
          <a:lstStyle>
            <a:lvl1pPr algn="ctr">
              <a:defRPr sz="6000"/>
            </a:lvl1pPr>
          </a:lstStyle>
          <a:p>
            <a:r>
              <a:rPr lang="de-DE"/>
              <a:t>Mastertitelformat bearbeiten</a:t>
            </a:r>
            <a:endParaRPr lang="en-US"/>
          </a:p>
        </p:txBody>
      </p:sp>
      <p:sp>
        <p:nvSpPr>
          <p:cNvPr id="3" name="Untertitel 2">
            <a:extLst>
              <a:ext uri="{FF2B5EF4-FFF2-40B4-BE49-F238E27FC236}">
                <a16:creationId xmlns:a16="http://schemas.microsoft.com/office/drawing/2014/main" id="{55A16AB2-97C3-4B6E-8640-EF1585687803}"/>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a:p>
        </p:txBody>
      </p:sp>
      <p:sp>
        <p:nvSpPr>
          <p:cNvPr id="4" name="Datumsplatzhalter 3">
            <a:extLst>
              <a:ext uri="{FF2B5EF4-FFF2-40B4-BE49-F238E27FC236}">
                <a16:creationId xmlns:a16="http://schemas.microsoft.com/office/drawing/2014/main" id="{BF0C954A-02BC-494B-93BE-45EA15E26F6E}"/>
              </a:ext>
            </a:extLst>
          </p:cNvPr>
          <p:cNvSpPr>
            <a:spLocks noGrp="1"/>
          </p:cNvSpPr>
          <p:nvPr>
            <p:ph type="dt" sz="half" idx="10"/>
          </p:nvPr>
        </p:nvSpPr>
        <p:spPr/>
        <p:txBody>
          <a:bodyPr/>
          <a:lstStyle>
            <a:lvl1pPr>
              <a:defRPr/>
            </a:lvl1pPr>
          </a:lstStyle>
          <a:p>
            <a:r>
              <a:rPr lang="en-US" altLang="de-DE"/>
              <a:t>May 2025</a:t>
            </a:r>
          </a:p>
        </p:txBody>
      </p:sp>
      <p:sp>
        <p:nvSpPr>
          <p:cNvPr id="5" name="Fußzeilenplatzhalter 4">
            <a:extLst>
              <a:ext uri="{FF2B5EF4-FFF2-40B4-BE49-F238E27FC236}">
                <a16:creationId xmlns:a16="http://schemas.microsoft.com/office/drawing/2014/main" id="{C641A79F-4D1D-4BF7-BBF7-89691E7A1574}"/>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A255B72E-61E0-4636-A128-FC61A6EADD0C}"/>
              </a:ext>
            </a:extLst>
          </p:cNvPr>
          <p:cNvSpPr>
            <a:spLocks noGrp="1"/>
          </p:cNvSpPr>
          <p:nvPr>
            <p:ph type="sldNum" sz="quarter" idx="12"/>
          </p:nvPr>
        </p:nvSpPr>
        <p:spPr/>
        <p:txBody>
          <a:bodyPr/>
          <a:lstStyle>
            <a:lvl1pPr>
              <a:defRPr/>
            </a:lvl1pPr>
          </a:lstStyle>
          <a:p>
            <a:r>
              <a:rPr lang="en-US" altLang="de-DE"/>
              <a:t>Slide </a:t>
            </a:r>
            <a:fld id="{C459935B-82CD-4ACC-9993-E5D0D185498E}" type="slidenum">
              <a:rPr lang="en-US" altLang="de-DE"/>
              <a:pPr/>
              <a:t>‹#›</a:t>
            </a:fld>
            <a:endParaRPr lang="en-US" altLang="de-DE"/>
          </a:p>
        </p:txBody>
      </p:sp>
    </p:spTree>
    <p:extLst>
      <p:ext uri="{BB962C8B-B14F-4D97-AF65-F5344CB8AC3E}">
        <p14:creationId xmlns:p14="http://schemas.microsoft.com/office/powerpoint/2010/main" val="2587856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3B0228-7903-46E1-A743-8588BD08F582}"/>
              </a:ext>
            </a:extLst>
          </p:cNvPr>
          <p:cNvSpPr>
            <a:spLocks noGrp="1"/>
          </p:cNvSpPr>
          <p:nvPr>
            <p:ph type="title"/>
          </p:nvPr>
        </p:nvSpPr>
        <p:spPr/>
        <p:txBody>
          <a:bodyPr/>
          <a:lstStyle/>
          <a:p>
            <a:r>
              <a:rPr lang="de-DE"/>
              <a:t>Mastertitelformat bearbeiten</a:t>
            </a:r>
            <a:endParaRPr lang="en-US"/>
          </a:p>
        </p:txBody>
      </p:sp>
      <p:sp>
        <p:nvSpPr>
          <p:cNvPr id="3" name="Vertikaler Textplatzhalter 2">
            <a:extLst>
              <a:ext uri="{FF2B5EF4-FFF2-40B4-BE49-F238E27FC236}">
                <a16:creationId xmlns:a16="http://schemas.microsoft.com/office/drawing/2014/main" id="{91842B4E-9B6D-4EDF-9ADC-A6F7FAF9CB4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a:extLst>
              <a:ext uri="{FF2B5EF4-FFF2-40B4-BE49-F238E27FC236}">
                <a16:creationId xmlns:a16="http://schemas.microsoft.com/office/drawing/2014/main" id="{C5E1191C-19CC-45A2-AC12-37CD88E6CCB7}"/>
              </a:ext>
            </a:extLst>
          </p:cNvPr>
          <p:cNvSpPr>
            <a:spLocks noGrp="1"/>
          </p:cNvSpPr>
          <p:nvPr>
            <p:ph type="dt" sz="half" idx="10"/>
          </p:nvPr>
        </p:nvSpPr>
        <p:spPr/>
        <p:txBody>
          <a:bodyPr/>
          <a:lstStyle>
            <a:lvl1pPr>
              <a:defRPr/>
            </a:lvl1pPr>
          </a:lstStyle>
          <a:p>
            <a:r>
              <a:rPr lang="en-US" altLang="de-DE"/>
              <a:t>May 2025</a:t>
            </a:r>
          </a:p>
        </p:txBody>
      </p:sp>
      <p:sp>
        <p:nvSpPr>
          <p:cNvPr id="5" name="Fußzeilenplatzhalter 4">
            <a:extLst>
              <a:ext uri="{FF2B5EF4-FFF2-40B4-BE49-F238E27FC236}">
                <a16:creationId xmlns:a16="http://schemas.microsoft.com/office/drawing/2014/main" id="{6DE9C703-8C92-4A94-AD61-8D0DC2470758}"/>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0D3E2D85-51A0-4331-A3F2-BD4D8A775671}"/>
              </a:ext>
            </a:extLst>
          </p:cNvPr>
          <p:cNvSpPr>
            <a:spLocks noGrp="1"/>
          </p:cNvSpPr>
          <p:nvPr>
            <p:ph type="sldNum" sz="quarter" idx="12"/>
          </p:nvPr>
        </p:nvSpPr>
        <p:spPr/>
        <p:txBody>
          <a:bodyPr/>
          <a:lstStyle>
            <a:lvl1pPr>
              <a:defRPr/>
            </a:lvl1pPr>
          </a:lstStyle>
          <a:p>
            <a:r>
              <a:rPr lang="en-US" altLang="de-DE"/>
              <a:t>Slide </a:t>
            </a:r>
            <a:fld id="{490A874B-51B8-40F1-8355-DC73D4920AF4}" type="slidenum">
              <a:rPr lang="en-US" altLang="de-DE"/>
              <a:pPr/>
              <a:t>‹#›</a:t>
            </a:fld>
            <a:endParaRPr lang="en-US" altLang="de-DE"/>
          </a:p>
        </p:txBody>
      </p:sp>
    </p:spTree>
    <p:extLst>
      <p:ext uri="{BB962C8B-B14F-4D97-AF65-F5344CB8AC3E}">
        <p14:creationId xmlns:p14="http://schemas.microsoft.com/office/powerpoint/2010/main" val="2914295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16BBE6A7-3A46-43F4-A67A-A95DDBAD9BEB}"/>
              </a:ext>
            </a:extLst>
          </p:cNvPr>
          <p:cNvSpPr>
            <a:spLocks noGrp="1"/>
          </p:cNvSpPr>
          <p:nvPr>
            <p:ph type="title" orient="vert"/>
          </p:nvPr>
        </p:nvSpPr>
        <p:spPr>
          <a:xfrm>
            <a:off x="6515100" y="685800"/>
            <a:ext cx="1943100" cy="5410200"/>
          </a:xfrm>
        </p:spPr>
        <p:txBody>
          <a:bodyPr vert="eaVert"/>
          <a:lstStyle/>
          <a:p>
            <a:r>
              <a:rPr lang="de-DE"/>
              <a:t>Mastertitelformat bearbeiten</a:t>
            </a:r>
            <a:endParaRPr lang="en-US"/>
          </a:p>
        </p:txBody>
      </p:sp>
      <p:sp>
        <p:nvSpPr>
          <p:cNvPr id="3" name="Vertikaler Textplatzhalter 2">
            <a:extLst>
              <a:ext uri="{FF2B5EF4-FFF2-40B4-BE49-F238E27FC236}">
                <a16:creationId xmlns:a16="http://schemas.microsoft.com/office/drawing/2014/main" id="{B2510D17-EEB6-4379-A9C4-D5B1CFCBA0DD}"/>
              </a:ext>
            </a:extLst>
          </p:cNvPr>
          <p:cNvSpPr>
            <a:spLocks noGrp="1"/>
          </p:cNvSpPr>
          <p:nvPr>
            <p:ph type="body" orient="vert" idx="1"/>
          </p:nvPr>
        </p:nvSpPr>
        <p:spPr>
          <a:xfrm>
            <a:off x="685800" y="685800"/>
            <a:ext cx="5676900" cy="541020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a:extLst>
              <a:ext uri="{FF2B5EF4-FFF2-40B4-BE49-F238E27FC236}">
                <a16:creationId xmlns:a16="http://schemas.microsoft.com/office/drawing/2014/main" id="{F526D668-8E72-4DC8-8E2C-0B7431A997A4}"/>
              </a:ext>
            </a:extLst>
          </p:cNvPr>
          <p:cNvSpPr>
            <a:spLocks noGrp="1"/>
          </p:cNvSpPr>
          <p:nvPr>
            <p:ph type="dt" sz="half" idx="10"/>
          </p:nvPr>
        </p:nvSpPr>
        <p:spPr/>
        <p:txBody>
          <a:bodyPr/>
          <a:lstStyle>
            <a:lvl1pPr>
              <a:defRPr/>
            </a:lvl1pPr>
          </a:lstStyle>
          <a:p>
            <a:r>
              <a:rPr lang="en-US" altLang="de-DE"/>
              <a:t>May 2025</a:t>
            </a:r>
          </a:p>
        </p:txBody>
      </p:sp>
      <p:sp>
        <p:nvSpPr>
          <p:cNvPr id="5" name="Fußzeilenplatzhalter 4">
            <a:extLst>
              <a:ext uri="{FF2B5EF4-FFF2-40B4-BE49-F238E27FC236}">
                <a16:creationId xmlns:a16="http://schemas.microsoft.com/office/drawing/2014/main" id="{1631B828-12E5-4E2E-A32C-69BB7A797E9F}"/>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FCA6FAAF-6FA2-4027-9B24-EC5F7D113DDA}"/>
              </a:ext>
            </a:extLst>
          </p:cNvPr>
          <p:cNvSpPr>
            <a:spLocks noGrp="1"/>
          </p:cNvSpPr>
          <p:nvPr>
            <p:ph type="sldNum" sz="quarter" idx="12"/>
          </p:nvPr>
        </p:nvSpPr>
        <p:spPr/>
        <p:txBody>
          <a:bodyPr/>
          <a:lstStyle>
            <a:lvl1pPr>
              <a:defRPr/>
            </a:lvl1pPr>
          </a:lstStyle>
          <a:p>
            <a:r>
              <a:rPr lang="en-US" altLang="de-DE"/>
              <a:t>Slide </a:t>
            </a:r>
            <a:fld id="{6BFA0EB7-C723-4DCA-AD01-EB8FD5F8085F}" type="slidenum">
              <a:rPr lang="en-US" altLang="de-DE"/>
              <a:pPr/>
              <a:t>‹#›</a:t>
            </a:fld>
            <a:endParaRPr lang="en-US" altLang="de-DE"/>
          </a:p>
        </p:txBody>
      </p:sp>
    </p:spTree>
    <p:extLst>
      <p:ext uri="{BB962C8B-B14F-4D97-AF65-F5344CB8AC3E}">
        <p14:creationId xmlns:p14="http://schemas.microsoft.com/office/powerpoint/2010/main" val="2375804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A168C8-B2C0-4D12-8FA4-8F899EAA813A}"/>
              </a:ext>
            </a:extLst>
          </p:cNvPr>
          <p:cNvSpPr>
            <a:spLocks noGrp="1"/>
          </p:cNvSpPr>
          <p:nvPr>
            <p:ph type="title"/>
          </p:nvPr>
        </p:nvSpPr>
        <p:spPr/>
        <p:txBody>
          <a:bodyPr/>
          <a:lstStyle/>
          <a:p>
            <a:r>
              <a:rPr lang="de-DE"/>
              <a:t>Mastertitelformat bearbeiten</a:t>
            </a:r>
            <a:endParaRPr lang="en-US"/>
          </a:p>
        </p:txBody>
      </p:sp>
      <p:sp>
        <p:nvSpPr>
          <p:cNvPr id="3" name="Inhaltsplatzhalter 2">
            <a:extLst>
              <a:ext uri="{FF2B5EF4-FFF2-40B4-BE49-F238E27FC236}">
                <a16:creationId xmlns:a16="http://schemas.microsoft.com/office/drawing/2014/main" id="{2EB566DF-E8CE-47AF-AECE-F5899A0184E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a:extLst>
              <a:ext uri="{FF2B5EF4-FFF2-40B4-BE49-F238E27FC236}">
                <a16:creationId xmlns:a16="http://schemas.microsoft.com/office/drawing/2014/main" id="{C04E171A-F325-4EFC-B160-7FB930671BA1}"/>
              </a:ext>
            </a:extLst>
          </p:cNvPr>
          <p:cNvSpPr>
            <a:spLocks noGrp="1"/>
          </p:cNvSpPr>
          <p:nvPr>
            <p:ph type="dt" sz="half" idx="10"/>
          </p:nvPr>
        </p:nvSpPr>
        <p:spPr/>
        <p:txBody>
          <a:bodyPr/>
          <a:lstStyle>
            <a:lvl1pPr>
              <a:defRPr/>
            </a:lvl1pPr>
          </a:lstStyle>
          <a:p>
            <a:r>
              <a:rPr lang="en-US" altLang="de-DE"/>
              <a:t>May 2025</a:t>
            </a:r>
          </a:p>
        </p:txBody>
      </p:sp>
      <p:sp>
        <p:nvSpPr>
          <p:cNvPr id="5" name="Fußzeilenplatzhalter 4">
            <a:extLst>
              <a:ext uri="{FF2B5EF4-FFF2-40B4-BE49-F238E27FC236}">
                <a16:creationId xmlns:a16="http://schemas.microsoft.com/office/drawing/2014/main" id="{811849A5-CE34-4B74-B2D9-C89E1D5A88FB}"/>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87CF0EF1-F19B-4AFD-AEF3-6693D309E41D}"/>
              </a:ext>
            </a:extLst>
          </p:cNvPr>
          <p:cNvSpPr>
            <a:spLocks noGrp="1"/>
          </p:cNvSpPr>
          <p:nvPr>
            <p:ph type="sldNum" sz="quarter" idx="12"/>
          </p:nvPr>
        </p:nvSpPr>
        <p:spPr/>
        <p:txBody>
          <a:bodyPr/>
          <a:lstStyle>
            <a:lvl1pPr>
              <a:defRPr/>
            </a:lvl1pPr>
          </a:lstStyle>
          <a:p>
            <a:r>
              <a:rPr lang="en-US" altLang="de-DE"/>
              <a:t>Slide </a:t>
            </a:r>
            <a:fld id="{56DBDE89-508C-461A-844E-8FFD18D88103}" type="slidenum">
              <a:rPr lang="en-US" altLang="de-DE"/>
              <a:pPr/>
              <a:t>‹#›</a:t>
            </a:fld>
            <a:endParaRPr lang="en-US" altLang="de-DE"/>
          </a:p>
        </p:txBody>
      </p:sp>
    </p:spTree>
    <p:extLst>
      <p:ext uri="{BB962C8B-B14F-4D97-AF65-F5344CB8AC3E}">
        <p14:creationId xmlns:p14="http://schemas.microsoft.com/office/powerpoint/2010/main" val="2701212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26E16F-0042-48F8-942A-D792B323304F}"/>
              </a:ext>
            </a:extLst>
          </p:cNvPr>
          <p:cNvSpPr>
            <a:spLocks noGrp="1"/>
          </p:cNvSpPr>
          <p:nvPr>
            <p:ph type="title"/>
          </p:nvPr>
        </p:nvSpPr>
        <p:spPr>
          <a:xfrm>
            <a:off x="623888" y="1709738"/>
            <a:ext cx="7886700" cy="2852737"/>
          </a:xfrm>
        </p:spPr>
        <p:txBody>
          <a:bodyPr anchor="b"/>
          <a:lstStyle>
            <a:lvl1pPr>
              <a:defRPr sz="6000"/>
            </a:lvl1pPr>
          </a:lstStyle>
          <a:p>
            <a:r>
              <a:rPr lang="de-DE"/>
              <a:t>Mastertitelformat bearbeiten</a:t>
            </a:r>
            <a:endParaRPr lang="en-US"/>
          </a:p>
        </p:txBody>
      </p:sp>
      <p:sp>
        <p:nvSpPr>
          <p:cNvPr id="3" name="Textplatzhalter 2">
            <a:extLst>
              <a:ext uri="{FF2B5EF4-FFF2-40B4-BE49-F238E27FC236}">
                <a16:creationId xmlns:a16="http://schemas.microsoft.com/office/drawing/2014/main" id="{6139D6C7-98D5-49F4-81F7-C2DD92DF9802}"/>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Mastertextformat bearbeiten</a:t>
            </a:r>
          </a:p>
        </p:txBody>
      </p:sp>
      <p:sp>
        <p:nvSpPr>
          <p:cNvPr id="4" name="Datumsplatzhalter 3">
            <a:extLst>
              <a:ext uri="{FF2B5EF4-FFF2-40B4-BE49-F238E27FC236}">
                <a16:creationId xmlns:a16="http://schemas.microsoft.com/office/drawing/2014/main" id="{7749D691-4B7F-441C-8F39-E19FCA018E9E}"/>
              </a:ext>
            </a:extLst>
          </p:cNvPr>
          <p:cNvSpPr>
            <a:spLocks noGrp="1"/>
          </p:cNvSpPr>
          <p:nvPr>
            <p:ph type="dt" sz="half" idx="10"/>
          </p:nvPr>
        </p:nvSpPr>
        <p:spPr/>
        <p:txBody>
          <a:bodyPr/>
          <a:lstStyle>
            <a:lvl1pPr>
              <a:defRPr/>
            </a:lvl1pPr>
          </a:lstStyle>
          <a:p>
            <a:r>
              <a:rPr lang="en-US" altLang="de-DE"/>
              <a:t>May 2025</a:t>
            </a:r>
          </a:p>
        </p:txBody>
      </p:sp>
      <p:sp>
        <p:nvSpPr>
          <p:cNvPr id="5" name="Fußzeilenplatzhalter 4">
            <a:extLst>
              <a:ext uri="{FF2B5EF4-FFF2-40B4-BE49-F238E27FC236}">
                <a16:creationId xmlns:a16="http://schemas.microsoft.com/office/drawing/2014/main" id="{89E0CE6E-1EDD-4E7B-AB66-B849F9E6C94B}"/>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6A103278-0FA1-41F8-B6A5-D606D4294236}"/>
              </a:ext>
            </a:extLst>
          </p:cNvPr>
          <p:cNvSpPr>
            <a:spLocks noGrp="1"/>
          </p:cNvSpPr>
          <p:nvPr>
            <p:ph type="sldNum" sz="quarter" idx="12"/>
          </p:nvPr>
        </p:nvSpPr>
        <p:spPr/>
        <p:txBody>
          <a:bodyPr/>
          <a:lstStyle>
            <a:lvl1pPr>
              <a:defRPr/>
            </a:lvl1pPr>
          </a:lstStyle>
          <a:p>
            <a:r>
              <a:rPr lang="en-US" altLang="de-DE"/>
              <a:t>Slide </a:t>
            </a:r>
            <a:fld id="{7BD3C9A2-33B4-42AB-894A-08CBD1327E13}" type="slidenum">
              <a:rPr lang="en-US" altLang="de-DE"/>
              <a:pPr/>
              <a:t>‹#›</a:t>
            </a:fld>
            <a:endParaRPr lang="en-US" altLang="de-DE"/>
          </a:p>
        </p:txBody>
      </p:sp>
    </p:spTree>
    <p:extLst>
      <p:ext uri="{BB962C8B-B14F-4D97-AF65-F5344CB8AC3E}">
        <p14:creationId xmlns:p14="http://schemas.microsoft.com/office/powerpoint/2010/main" val="3608842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29ABF5-9CD2-470F-9385-D5E497B475D2}"/>
              </a:ext>
            </a:extLst>
          </p:cNvPr>
          <p:cNvSpPr>
            <a:spLocks noGrp="1"/>
          </p:cNvSpPr>
          <p:nvPr>
            <p:ph type="title"/>
          </p:nvPr>
        </p:nvSpPr>
        <p:spPr/>
        <p:txBody>
          <a:bodyPr/>
          <a:lstStyle/>
          <a:p>
            <a:r>
              <a:rPr lang="de-DE"/>
              <a:t>Mastertitelformat bearbeiten</a:t>
            </a:r>
            <a:endParaRPr lang="en-US"/>
          </a:p>
        </p:txBody>
      </p:sp>
      <p:sp>
        <p:nvSpPr>
          <p:cNvPr id="3" name="Inhaltsplatzhalter 2">
            <a:extLst>
              <a:ext uri="{FF2B5EF4-FFF2-40B4-BE49-F238E27FC236}">
                <a16:creationId xmlns:a16="http://schemas.microsoft.com/office/drawing/2014/main" id="{23E5430E-12AB-4989-B346-F3A7BBC3CA5A}"/>
              </a:ext>
            </a:extLst>
          </p:cNvPr>
          <p:cNvSpPr>
            <a:spLocks noGrp="1"/>
          </p:cNvSpPr>
          <p:nvPr>
            <p:ph sz="half" idx="1"/>
          </p:nvPr>
        </p:nvSpPr>
        <p:spPr>
          <a:xfrm>
            <a:off x="685800" y="1981200"/>
            <a:ext cx="3810000" cy="4114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Inhaltsplatzhalter 3">
            <a:extLst>
              <a:ext uri="{FF2B5EF4-FFF2-40B4-BE49-F238E27FC236}">
                <a16:creationId xmlns:a16="http://schemas.microsoft.com/office/drawing/2014/main" id="{B98778DF-C841-4CE9-889D-654FFB880313}"/>
              </a:ext>
            </a:extLst>
          </p:cNvPr>
          <p:cNvSpPr>
            <a:spLocks noGrp="1"/>
          </p:cNvSpPr>
          <p:nvPr>
            <p:ph sz="half" idx="2"/>
          </p:nvPr>
        </p:nvSpPr>
        <p:spPr>
          <a:xfrm>
            <a:off x="4648200" y="1981200"/>
            <a:ext cx="3810000" cy="4114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Datumsplatzhalter 4">
            <a:extLst>
              <a:ext uri="{FF2B5EF4-FFF2-40B4-BE49-F238E27FC236}">
                <a16:creationId xmlns:a16="http://schemas.microsoft.com/office/drawing/2014/main" id="{35326D8A-5263-4CAB-8113-668EC626E8C8}"/>
              </a:ext>
            </a:extLst>
          </p:cNvPr>
          <p:cNvSpPr>
            <a:spLocks noGrp="1"/>
          </p:cNvSpPr>
          <p:nvPr>
            <p:ph type="dt" sz="half" idx="10"/>
          </p:nvPr>
        </p:nvSpPr>
        <p:spPr/>
        <p:txBody>
          <a:bodyPr/>
          <a:lstStyle>
            <a:lvl1pPr>
              <a:defRPr/>
            </a:lvl1pPr>
          </a:lstStyle>
          <a:p>
            <a:r>
              <a:rPr lang="en-US" altLang="de-DE"/>
              <a:t>May 2025</a:t>
            </a:r>
          </a:p>
        </p:txBody>
      </p:sp>
      <p:sp>
        <p:nvSpPr>
          <p:cNvPr id="6" name="Fußzeilenplatzhalter 5">
            <a:extLst>
              <a:ext uri="{FF2B5EF4-FFF2-40B4-BE49-F238E27FC236}">
                <a16:creationId xmlns:a16="http://schemas.microsoft.com/office/drawing/2014/main" id="{DF9931F9-711E-4F97-A0A4-E4C5FBDC202B}"/>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7" name="Foliennummernplatzhalter 6">
            <a:extLst>
              <a:ext uri="{FF2B5EF4-FFF2-40B4-BE49-F238E27FC236}">
                <a16:creationId xmlns:a16="http://schemas.microsoft.com/office/drawing/2014/main" id="{4985DE15-BA04-4534-894D-4370EFA8CBD3}"/>
              </a:ext>
            </a:extLst>
          </p:cNvPr>
          <p:cNvSpPr>
            <a:spLocks noGrp="1"/>
          </p:cNvSpPr>
          <p:nvPr>
            <p:ph type="sldNum" sz="quarter" idx="12"/>
          </p:nvPr>
        </p:nvSpPr>
        <p:spPr/>
        <p:txBody>
          <a:bodyPr/>
          <a:lstStyle>
            <a:lvl1pPr>
              <a:defRPr/>
            </a:lvl1pPr>
          </a:lstStyle>
          <a:p>
            <a:r>
              <a:rPr lang="en-US" altLang="de-DE"/>
              <a:t>Slide </a:t>
            </a:r>
            <a:fld id="{9BB4A1A4-84CA-46EF-8F52-8201C28AC7DD}" type="slidenum">
              <a:rPr lang="en-US" altLang="de-DE"/>
              <a:pPr/>
              <a:t>‹#›</a:t>
            </a:fld>
            <a:endParaRPr lang="en-US" altLang="de-DE"/>
          </a:p>
        </p:txBody>
      </p:sp>
    </p:spTree>
    <p:extLst>
      <p:ext uri="{BB962C8B-B14F-4D97-AF65-F5344CB8AC3E}">
        <p14:creationId xmlns:p14="http://schemas.microsoft.com/office/powerpoint/2010/main" val="1315072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362ABA-4E65-4768-BA57-8905635FB4F5}"/>
              </a:ext>
            </a:extLst>
          </p:cNvPr>
          <p:cNvSpPr>
            <a:spLocks noGrp="1"/>
          </p:cNvSpPr>
          <p:nvPr>
            <p:ph type="title"/>
          </p:nvPr>
        </p:nvSpPr>
        <p:spPr>
          <a:xfrm>
            <a:off x="630238" y="365125"/>
            <a:ext cx="7886700" cy="1325563"/>
          </a:xfrm>
        </p:spPr>
        <p:txBody>
          <a:bodyPr/>
          <a:lstStyle/>
          <a:p>
            <a:r>
              <a:rPr lang="de-DE"/>
              <a:t>Mastertitelformat bearbeiten</a:t>
            </a:r>
            <a:endParaRPr lang="en-US"/>
          </a:p>
        </p:txBody>
      </p:sp>
      <p:sp>
        <p:nvSpPr>
          <p:cNvPr id="3" name="Textplatzhalter 2">
            <a:extLst>
              <a:ext uri="{FF2B5EF4-FFF2-40B4-BE49-F238E27FC236}">
                <a16:creationId xmlns:a16="http://schemas.microsoft.com/office/drawing/2014/main" id="{15C1DFE4-B199-41C4-9F06-5E2B1883DC5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8F11716D-AECF-4086-97E3-F9905611D1C4}"/>
              </a:ext>
            </a:extLst>
          </p:cNvPr>
          <p:cNvSpPr>
            <a:spLocks noGrp="1"/>
          </p:cNvSpPr>
          <p:nvPr>
            <p:ph sz="half" idx="2"/>
          </p:nvPr>
        </p:nvSpPr>
        <p:spPr>
          <a:xfrm>
            <a:off x="630238" y="2505075"/>
            <a:ext cx="386873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Textplatzhalter 4">
            <a:extLst>
              <a:ext uri="{FF2B5EF4-FFF2-40B4-BE49-F238E27FC236}">
                <a16:creationId xmlns:a16="http://schemas.microsoft.com/office/drawing/2014/main" id="{CC87E5D6-F75E-465E-9E2F-5A3DC73D660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6441A3F9-8BA1-4565-A5AB-3578DB2FA630}"/>
              </a:ext>
            </a:extLst>
          </p:cNvPr>
          <p:cNvSpPr>
            <a:spLocks noGrp="1"/>
          </p:cNvSpPr>
          <p:nvPr>
            <p:ph sz="quarter" idx="4"/>
          </p:nvPr>
        </p:nvSpPr>
        <p:spPr>
          <a:xfrm>
            <a:off x="4629150" y="2505075"/>
            <a:ext cx="38877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7" name="Datumsplatzhalter 6">
            <a:extLst>
              <a:ext uri="{FF2B5EF4-FFF2-40B4-BE49-F238E27FC236}">
                <a16:creationId xmlns:a16="http://schemas.microsoft.com/office/drawing/2014/main" id="{DE27DFBF-11F6-4B75-9889-FC3137B98762}"/>
              </a:ext>
            </a:extLst>
          </p:cNvPr>
          <p:cNvSpPr>
            <a:spLocks noGrp="1"/>
          </p:cNvSpPr>
          <p:nvPr>
            <p:ph type="dt" sz="half" idx="10"/>
          </p:nvPr>
        </p:nvSpPr>
        <p:spPr/>
        <p:txBody>
          <a:bodyPr/>
          <a:lstStyle>
            <a:lvl1pPr>
              <a:defRPr/>
            </a:lvl1pPr>
          </a:lstStyle>
          <a:p>
            <a:r>
              <a:rPr lang="en-US" altLang="de-DE"/>
              <a:t>May 2025</a:t>
            </a:r>
          </a:p>
        </p:txBody>
      </p:sp>
      <p:sp>
        <p:nvSpPr>
          <p:cNvPr id="8" name="Fußzeilenplatzhalter 7">
            <a:extLst>
              <a:ext uri="{FF2B5EF4-FFF2-40B4-BE49-F238E27FC236}">
                <a16:creationId xmlns:a16="http://schemas.microsoft.com/office/drawing/2014/main" id="{08925D31-007B-401C-A0A9-3BCC0E66BD10}"/>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9" name="Foliennummernplatzhalter 8">
            <a:extLst>
              <a:ext uri="{FF2B5EF4-FFF2-40B4-BE49-F238E27FC236}">
                <a16:creationId xmlns:a16="http://schemas.microsoft.com/office/drawing/2014/main" id="{FCE3A7F5-9430-4B03-9FC7-A4C5AA1F0F36}"/>
              </a:ext>
            </a:extLst>
          </p:cNvPr>
          <p:cNvSpPr>
            <a:spLocks noGrp="1"/>
          </p:cNvSpPr>
          <p:nvPr>
            <p:ph type="sldNum" sz="quarter" idx="12"/>
          </p:nvPr>
        </p:nvSpPr>
        <p:spPr/>
        <p:txBody>
          <a:bodyPr/>
          <a:lstStyle>
            <a:lvl1pPr>
              <a:defRPr/>
            </a:lvl1pPr>
          </a:lstStyle>
          <a:p>
            <a:r>
              <a:rPr lang="en-US" altLang="de-DE"/>
              <a:t>Slide </a:t>
            </a:r>
            <a:fld id="{E7B5F640-FF15-4238-9C92-0DADD45823DB}" type="slidenum">
              <a:rPr lang="en-US" altLang="de-DE"/>
              <a:pPr/>
              <a:t>‹#›</a:t>
            </a:fld>
            <a:endParaRPr lang="en-US" altLang="de-DE"/>
          </a:p>
        </p:txBody>
      </p:sp>
    </p:spTree>
    <p:extLst>
      <p:ext uri="{BB962C8B-B14F-4D97-AF65-F5344CB8AC3E}">
        <p14:creationId xmlns:p14="http://schemas.microsoft.com/office/powerpoint/2010/main" val="3250651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716FBC9-ED5F-4D85-B564-ACE404AEA018}"/>
              </a:ext>
            </a:extLst>
          </p:cNvPr>
          <p:cNvSpPr>
            <a:spLocks noGrp="1"/>
          </p:cNvSpPr>
          <p:nvPr>
            <p:ph type="title"/>
          </p:nvPr>
        </p:nvSpPr>
        <p:spPr/>
        <p:txBody>
          <a:bodyPr/>
          <a:lstStyle/>
          <a:p>
            <a:r>
              <a:rPr lang="de-DE"/>
              <a:t>Mastertitelformat bearbeiten</a:t>
            </a:r>
            <a:endParaRPr lang="en-US"/>
          </a:p>
        </p:txBody>
      </p:sp>
      <p:sp>
        <p:nvSpPr>
          <p:cNvPr id="3" name="Datumsplatzhalter 2">
            <a:extLst>
              <a:ext uri="{FF2B5EF4-FFF2-40B4-BE49-F238E27FC236}">
                <a16:creationId xmlns:a16="http://schemas.microsoft.com/office/drawing/2014/main" id="{A50D5682-6304-4F70-B4FA-DF40D9E08267}"/>
              </a:ext>
            </a:extLst>
          </p:cNvPr>
          <p:cNvSpPr>
            <a:spLocks noGrp="1"/>
          </p:cNvSpPr>
          <p:nvPr>
            <p:ph type="dt" sz="half" idx="10"/>
          </p:nvPr>
        </p:nvSpPr>
        <p:spPr/>
        <p:txBody>
          <a:bodyPr/>
          <a:lstStyle>
            <a:lvl1pPr>
              <a:defRPr/>
            </a:lvl1pPr>
          </a:lstStyle>
          <a:p>
            <a:r>
              <a:rPr lang="en-US" altLang="de-DE"/>
              <a:t>May 2025</a:t>
            </a:r>
          </a:p>
        </p:txBody>
      </p:sp>
      <p:sp>
        <p:nvSpPr>
          <p:cNvPr id="4" name="Fußzeilenplatzhalter 3">
            <a:extLst>
              <a:ext uri="{FF2B5EF4-FFF2-40B4-BE49-F238E27FC236}">
                <a16:creationId xmlns:a16="http://schemas.microsoft.com/office/drawing/2014/main" id="{356BBE32-0C53-41F1-8B53-7792A27A6789}"/>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5" name="Foliennummernplatzhalter 4">
            <a:extLst>
              <a:ext uri="{FF2B5EF4-FFF2-40B4-BE49-F238E27FC236}">
                <a16:creationId xmlns:a16="http://schemas.microsoft.com/office/drawing/2014/main" id="{8048B1CC-7EE1-4034-9A09-1FC6193F9482}"/>
              </a:ext>
            </a:extLst>
          </p:cNvPr>
          <p:cNvSpPr>
            <a:spLocks noGrp="1"/>
          </p:cNvSpPr>
          <p:nvPr>
            <p:ph type="sldNum" sz="quarter" idx="12"/>
          </p:nvPr>
        </p:nvSpPr>
        <p:spPr/>
        <p:txBody>
          <a:bodyPr/>
          <a:lstStyle>
            <a:lvl1pPr>
              <a:defRPr/>
            </a:lvl1pPr>
          </a:lstStyle>
          <a:p>
            <a:r>
              <a:rPr lang="en-US" altLang="de-DE"/>
              <a:t>Slide </a:t>
            </a:r>
            <a:fld id="{5AC6C7C1-9F76-482F-88DE-8E7C3864770D}" type="slidenum">
              <a:rPr lang="en-US" altLang="de-DE"/>
              <a:pPr/>
              <a:t>‹#›</a:t>
            </a:fld>
            <a:endParaRPr lang="en-US" altLang="de-DE"/>
          </a:p>
        </p:txBody>
      </p:sp>
    </p:spTree>
    <p:extLst>
      <p:ext uri="{BB962C8B-B14F-4D97-AF65-F5344CB8AC3E}">
        <p14:creationId xmlns:p14="http://schemas.microsoft.com/office/powerpoint/2010/main" val="2592177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377EA7F9-0CAC-46C3-862E-C7C8768715B3}"/>
              </a:ext>
            </a:extLst>
          </p:cNvPr>
          <p:cNvSpPr>
            <a:spLocks noGrp="1"/>
          </p:cNvSpPr>
          <p:nvPr>
            <p:ph type="dt" sz="half" idx="10"/>
          </p:nvPr>
        </p:nvSpPr>
        <p:spPr/>
        <p:txBody>
          <a:bodyPr/>
          <a:lstStyle>
            <a:lvl1pPr>
              <a:defRPr/>
            </a:lvl1pPr>
          </a:lstStyle>
          <a:p>
            <a:r>
              <a:rPr lang="en-US" altLang="de-DE"/>
              <a:t>May 2025</a:t>
            </a:r>
          </a:p>
        </p:txBody>
      </p:sp>
      <p:sp>
        <p:nvSpPr>
          <p:cNvPr id="3" name="Fußzeilenplatzhalter 2">
            <a:extLst>
              <a:ext uri="{FF2B5EF4-FFF2-40B4-BE49-F238E27FC236}">
                <a16:creationId xmlns:a16="http://schemas.microsoft.com/office/drawing/2014/main" id="{CDC6DF76-51C4-4840-83FE-72789C6FBF6C}"/>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4" name="Foliennummernplatzhalter 3">
            <a:extLst>
              <a:ext uri="{FF2B5EF4-FFF2-40B4-BE49-F238E27FC236}">
                <a16:creationId xmlns:a16="http://schemas.microsoft.com/office/drawing/2014/main" id="{40ED9879-291B-497E-BB37-018427793ABE}"/>
              </a:ext>
            </a:extLst>
          </p:cNvPr>
          <p:cNvSpPr>
            <a:spLocks noGrp="1"/>
          </p:cNvSpPr>
          <p:nvPr>
            <p:ph type="sldNum" sz="quarter" idx="12"/>
          </p:nvPr>
        </p:nvSpPr>
        <p:spPr/>
        <p:txBody>
          <a:bodyPr/>
          <a:lstStyle>
            <a:lvl1pPr>
              <a:defRPr/>
            </a:lvl1pPr>
          </a:lstStyle>
          <a:p>
            <a:r>
              <a:rPr lang="en-US" altLang="de-DE"/>
              <a:t>Slide </a:t>
            </a:r>
            <a:fld id="{0DBE3F7D-7EF1-4E68-AA7A-9D390247B9AF}" type="slidenum">
              <a:rPr lang="en-US" altLang="de-DE"/>
              <a:pPr/>
              <a:t>‹#›</a:t>
            </a:fld>
            <a:endParaRPr lang="en-US" altLang="de-DE"/>
          </a:p>
        </p:txBody>
      </p:sp>
    </p:spTree>
    <p:extLst>
      <p:ext uri="{BB962C8B-B14F-4D97-AF65-F5344CB8AC3E}">
        <p14:creationId xmlns:p14="http://schemas.microsoft.com/office/powerpoint/2010/main" val="1332625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8AF3DB-AF71-4348-A718-27D0620E9A90}"/>
              </a:ext>
            </a:extLst>
          </p:cNvPr>
          <p:cNvSpPr>
            <a:spLocks noGrp="1"/>
          </p:cNvSpPr>
          <p:nvPr>
            <p:ph type="title"/>
          </p:nvPr>
        </p:nvSpPr>
        <p:spPr>
          <a:xfrm>
            <a:off x="630238" y="457200"/>
            <a:ext cx="2949575" cy="1600200"/>
          </a:xfrm>
        </p:spPr>
        <p:txBody>
          <a:bodyPr anchor="b"/>
          <a:lstStyle>
            <a:lvl1pPr>
              <a:defRPr sz="3200"/>
            </a:lvl1pPr>
          </a:lstStyle>
          <a:p>
            <a:r>
              <a:rPr lang="de-DE"/>
              <a:t>Mastertitelformat bearbeiten</a:t>
            </a:r>
            <a:endParaRPr lang="en-US"/>
          </a:p>
        </p:txBody>
      </p:sp>
      <p:sp>
        <p:nvSpPr>
          <p:cNvPr id="3" name="Inhaltsplatzhalter 2">
            <a:extLst>
              <a:ext uri="{FF2B5EF4-FFF2-40B4-BE49-F238E27FC236}">
                <a16:creationId xmlns:a16="http://schemas.microsoft.com/office/drawing/2014/main" id="{2830BEBB-CB4F-4B2B-8D87-7BF6109C82B4}"/>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Textplatzhalter 3">
            <a:extLst>
              <a:ext uri="{FF2B5EF4-FFF2-40B4-BE49-F238E27FC236}">
                <a16:creationId xmlns:a16="http://schemas.microsoft.com/office/drawing/2014/main" id="{4053A610-B97F-4449-8DF5-2C5C25EDA66F}"/>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648789E-A30E-419F-87F5-E1803F958F35}"/>
              </a:ext>
            </a:extLst>
          </p:cNvPr>
          <p:cNvSpPr>
            <a:spLocks noGrp="1"/>
          </p:cNvSpPr>
          <p:nvPr>
            <p:ph type="dt" sz="half" idx="10"/>
          </p:nvPr>
        </p:nvSpPr>
        <p:spPr/>
        <p:txBody>
          <a:bodyPr/>
          <a:lstStyle>
            <a:lvl1pPr>
              <a:defRPr/>
            </a:lvl1pPr>
          </a:lstStyle>
          <a:p>
            <a:r>
              <a:rPr lang="en-US" altLang="de-DE"/>
              <a:t>May 2025</a:t>
            </a:r>
          </a:p>
        </p:txBody>
      </p:sp>
      <p:sp>
        <p:nvSpPr>
          <p:cNvPr id="6" name="Fußzeilenplatzhalter 5">
            <a:extLst>
              <a:ext uri="{FF2B5EF4-FFF2-40B4-BE49-F238E27FC236}">
                <a16:creationId xmlns:a16="http://schemas.microsoft.com/office/drawing/2014/main" id="{E36205C0-3215-4597-A519-045F8111BEA1}"/>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7" name="Foliennummernplatzhalter 6">
            <a:extLst>
              <a:ext uri="{FF2B5EF4-FFF2-40B4-BE49-F238E27FC236}">
                <a16:creationId xmlns:a16="http://schemas.microsoft.com/office/drawing/2014/main" id="{E63E579E-D2E6-4E0D-AE15-B99806B2F38D}"/>
              </a:ext>
            </a:extLst>
          </p:cNvPr>
          <p:cNvSpPr>
            <a:spLocks noGrp="1"/>
          </p:cNvSpPr>
          <p:nvPr>
            <p:ph type="sldNum" sz="quarter" idx="12"/>
          </p:nvPr>
        </p:nvSpPr>
        <p:spPr/>
        <p:txBody>
          <a:bodyPr/>
          <a:lstStyle>
            <a:lvl1pPr>
              <a:defRPr/>
            </a:lvl1pPr>
          </a:lstStyle>
          <a:p>
            <a:r>
              <a:rPr lang="en-US" altLang="de-DE"/>
              <a:t>Slide </a:t>
            </a:r>
            <a:fld id="{8DA1E6C1-3801-4D91-91EB-44003D78ED83}" type="slidenum">
              <a:rPr lang="en-US" altLang="de-DE"/>
              <a:pPr/>
              <a:t>‹#›</a:t>
            </a:fld>
            <a:endParaRPr lang="en-US" altLang="de-DE"/>
          </a:p>
        </p:txBody>
      </p:sp>
    </p:spTree>
    <p:extLst>
      <p:ext uri="{BB962C8B-B14F-4D97-AF65-F5344CB8AC3E}">
        <p14:creationId xmlns:p14="http://schemas.microsoft.com/office/powerpoint/2010/main" val="2859395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5BB1A7-198C-4E7D-BD15-563D9B7775AF}"/>
              </a:ext>
            </a:extLst>
          </p:cNvPr>
          <p:cNvSpPr>
            <a:spLocks noGrp="1"/>
          </p:cNvSpPr>
          <p:nvPr>
            <p:ph type="title"/>
          </p:nvPr>
        </p:nvSpPr>
        <p:spPr>
          <a:xfrm>
            <a:off x="630238" y="457200"/>
            <a:ext cx="2949575" cy="1600200"/>
          </a:xfrm>
        </p:spPr>
        <p:txBody>
          <a:bodyPr anchor="b"/>
          <a:lstStyle>
            <a:lvl1pPr>
              <a:defRPr sz="3200"/>
            </a:lvl1pPr>
          </a:lstStyle>
          <a:p>
            <a:r>
              <a:rPr lang="de-DE"/>
              <a:t>Mastertitelformat bearbeiten</a:t>
            </a:r>
            <a:endParaRPr lang="en-US"/>
          </a:p>
        </p:txBody>
      </p:sp>
      <p:sp>
        <p:nvSpPr>
          <p:cNvPr id="3" name="Bildplatzhalter 2">
            <a:extLst>
              <a:ext uri="{FF2B5EF4-FFF2-40B4-BE49-F238E27FC236}">
                <a16:creationId xmlns:a16="http://schemas.microsoft.com/office/drawing/2014/main" id="{E44D1C55-3F6E-46EA-8DCD-F6E1E91356A2}"/>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a:p>
        </p:txBody>
      </p:sp>
      <p:sp>
        <p:nvSpPr>
          <p:cNvPr id="4" name="Textplatzhalter 3">
            <a:extLst>
              <a:ext uri="{FF2B5EF4-FFF2-40B4-BE49-F238E27FC236}">
                <a16:creationId xmlns:a16="http://schemas.microsoft.com/office/drawing/2014/main" id="{76B07CC3-4162-46DF-9373-21C84FBCDBD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F073388-DCDF-4A09-BCD4-846F1537396D}"/>
              </a:ext>
            </a:extLst>
          </p:cNvPr>
          <p:cNvSpPr>
            <a:spLocks noGrp="1"/>
          </p:cNvSpPr>
          <p:nvPr>
            <p:ph type="dt" sz="half" idx="10"/>
          </p:nvPr>
        </p:nvSpPr>
        <p:spPr/>
        <p:txBody>
          <a:bodyPr/>
          <a:lstStyle>
            <a:lvl1pPr>
              <a:defRPr/>
            </a:lvl1pPr>
          </a:lstStyle>
          <a:p>
            <a:r>
              <a:rPr lang="en-US" altLang="de-DE"/>
              <a:t>May 2025</a:t>
            </a:r>
          </a:p>
        </p:txBody>
      </p:sp>
      <p:sp>
        <p:nvSpPr>
          <p:cNvPr id="6" name="Fußzeilenplatzhalter 5">
            <a:extLst>
              <a:ext uri="{FF2B5EF4-FFF2-40B4-BE49-F238E27FC236}">
                <a16:creationId xmlns:a16="http://schemas.microsoft.com/office/drawing/2014/main" id="{C8FD7F6D-F5A1-4C8A-9DFD-340C650DF839}"/>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7" name="Foliennummernplatzhalter 6">
            <a:extLst>
              <a:ext uri="{FF2B5EF4-FFF2-40B4-BE49-F238E27FC236}">
                <a16:creationId xmlns:a16="http://schemas.microsoft.com/office/drawing/2014/main" id="{BB0DD7E3-372E-4B09-A13E-D0C53408D48D}"/>
              </a:ext>
            </a:extLst>
          </p:cNvPr>
          <p:cNvSpPr>
            <a:spLocks noGrp="1"/>
          </p:cNvSpPr>
          <p:nvPr>
            <p:ph type="sldNum" sz="quarter" idx="12"/>
          </p:nvPr>
        </p:nvSpPr>
        <p:spPr/>
        <p:txBody>
          <a:bodyPr/>
          <a:lstStyle>
            <a:lvl1pPr>
              <a:defRPr/>
            </a:lvl1pPr>
          </a:lstStyle>
          <a:p>
            <a:r>
              <a:rPr lang="en-US" altLang="de-DE"/>
              <a:t>Slide </a:t>
            </a:r>
            <a:fld id="{926AA88D-C8BB-4AB8-80BC-BA1BB60567F2}" type="slidenum">
              <a:rPr lang="en-US" altLang="de-DE"/>
              <a:pPr/>
              <a:t>‹#›</a:t>
            </a:fld>
            <a:endParaRPr lang="en-US" altLang="de-DE"/>
          </a:p>
        </p:txBody>
      </p:sp>
    </p:spTree>
    <p:extLst>
      <p:ext uri="{BB962C8B-B14F-4D97-AF65-F5344CB8AC3E}">
        <p14:creationId xmlns:p14="http://schemas.microsoft.com/office/powerpoint/2010/main" val="1327360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1DFB1AE-E283-4531-BD8A-BE182E91602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de-DE"/>
              <a:t>Mastertitelformat bearbeiten</a:t>
            </a:r>
            <a:endParaRPr lang="en-US" altLang="de-DE"/>
          </a:p>
        </p:txBody>
      </p:sp>
      <p:sp>
        <p:nvSpPr>
          <p:cNvPr id="1027" name="Rectangle 3">
            <a:extLst>
              <a:ext uri="{FF2B5EF4-FFF2-40B4-BE49-F238E27FC236}">
                <a16:creationId xmlns:a16="http://schemas.microsoft.com/office/drawing/2014/main" id="{58D6B148-5F0C-4373-A5E2-851044F5899D}"/>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de-DE"/>
              <a:t>Mastertextformat bearbeiten</a:t>
            </a:r>
          </a:p>
          <a:p>
            <a:pPr lvl="1"/>
            <a:r>
              <a:rPr lang="de-DE" altLang="de-DE"/>
              <a:t>Zweite Ebene</a:t>
            </a:r>
          </a:p>
          <a:p>
            <a:pPr lvl="2"/>
            <a:r>
              <a:rPr lang="de-DE" altLang="de-DE"/>
              <a:t>Dritte Ebene</a:t>
            </a:r>
          </a:p>
          <a:p>
            <a:pPr lvl="3"/>
            <a:r>
              <a:rPr lang="de-DE" altLang="de-DE"/>
              <a:t>Vierte Ebene</a:t>
            </a:r>
          </a:p>
          <a:p>
            <a:pPr lvl="4"/>
            <a:r>
              <a:rPr lang="de-DE" altLang="de-DE"/>
              <a:t>Fünfte Ebene</a:t>
            </a:r>
            <a:endParaRPr lang="en-US" altLang="de-DE"/>
          </a:p>
        </p:txBody>
      </p:sp>
      <p:sp>
        <p:nvSpPr>
          <p:cNvPr id="1028" name="Rectangle 4">
            <a:extLst>
              <a:ext uri="{FF2B5EF4-FFF2-40B4-BE49-F238E27FC236}">
                <a16:creationId xmlns:a16="http://schemas.microsoft.com/office/drawing/2014/main" id="{6D48DE96-3527-4C3F-A533-B0562C6D6D91}"/>
              </a:ext>
            </a:extLst>
          </p:cNvPr>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de-DE"/>
              <a:t>May 2025</a:t>
            </a:r>
          </a:p>
        </p:txBody>
      </p:sp>
      <p:sp>
        <p:nvSpPr>
          <p:cNvPr id="1029" name="Rectangle 5">
            <a:extLst>
              <a:ext uri="{FF2B5EF4-FFF2-40B4-BE49-F238E27FC236}">
                <a16:creationId xmlns:a16="http://schemas.microsoft.com/office/drawing/2014/main" id="{76553C7E-1EF3-401D-8A44-9B11133432BC}"/>
              </a:ext>
            </a:extLst>
          </p:cNvPr>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fr-FR" altLang="de-DE"/>
              <a:t>J. Robert, FAU/Fraunhofer IIS</a:t>
            </a:r>
            <a:endParaRPr lang="en-US" altLang="de-DE"/>
          </a:p>
        </p:txBody>
      </p:sp>
      <p:sp>
        <p:nvSpPr>
          <p:cNvPr id="1030" name="Rectangle 6">
            <a:extLst>
              <a:ext uri="{FF2B5EF4-FFF2-40B4-BE49-F238E27FC236}">
                <a16:creationId xmlns:a16="http://schemas.microsoft.com/office/drawing/2014/main" id="{8D64AA02-DBE3-4176-BF2E-3EA4E33BD7AD}"/>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de-DE"/>
              <a:t>Slide </a:t>
            </a:r>
            <a:fld id="{5A92B2C6-D340-4F79-9817-61C40667A273}" type="slidenum">
              <a:rPr lang="en-US" altLang="de-DE"/>
              <a:pPr/>
              <a:t>‹#›</a:t>
            </a:fld>
            <a:endParaRPr lang="en-US" altLang="de-DE"/>
          </a:p>
        </p:txBody>
      </p:sp>
      <p:sp>
        <p:nvSpPr>
          <p:cNvPr id="1031" name="Rectangle 7">
            <a:extLst>
              <a:ext uri="{FF2B5EF4-FFF2-40B4-BE49-F238E27FC236}">
                <a16:creationId xmlns:a16="http://schemas.microsoft.com/office/drawing/2014/main" id="{4D4E707D-83E4-4C08-9C2B-335E27A9A6F4}"/>
              </a:ext>
            </a:extLst>
          </p:cNvPr>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de-DE" sz="1400" b="1" dirty="0"/>
              <a:t>doc.: IEEE 802.15-25-0259-00-04ad</a:t>
            </a:r>
          </a:p>
        </p:txBody>
      </p:sp>
      <p:sp>
        <p:nvSpPr>
          <p:cNvPr id="1032" name="Line 8">
            <a:extLst>
              <a:ext uri="{FF2B5EF4-FFF2-40B4-BE49-F238E27FC236}">
                <a16:creationId xmlns:a16="http://schemas.microsoft.com/office/drawing/2014/main" id="{60502E97-5FAC-4806-95EF-FC8098533DA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F74738B6-12D9-4EAA-93EC-1ECAF56D0353}"/>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1034" name="Line 10">
            <a:extLst>
              <a:ext uri="{FF2B5EF4-FFF2-40B4-BE49-F238E27FC236}">
                <a16:creationId xmlns:a16="http://schemas.microsoft.com/office/drawing/2014/main" id="{1E341C86-7A16-45D8-815C-CFA81289FF4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a:extLst>
              <a:ext uri="{FF2B5EF4-FFF2-40B4-BE49-F238E27FC236}">
                <a16:creationId xmlns:a16="http://schemas.microsoft.com/office/drawing/2014/main" id="{D9C43E2A-B6DF-41AE-80BC-ED1AE817D4D9}"/>
              </a:ext>
            </a:extLst>
          </p:cNvPr>
          <p:cNvSpPr>
            <a:spLocks noGrp="1"/>
          </p:cNvSpPr>
          <p:nvPr>
            <p:ph type="dt" sz="half" idx="10"/>
          </p:nvPr>
        </p:nvSpPr>
        <p:spPr/>
        <p:txBody>
          <a:bodyPr/>
          <a:lstStyle/>
          <a:p>
            <a:r>
              <a:rPr lang="en-US" altLang="de-DE"/>
              <a:t>May 2025</a:t>
            </a:r>
          </a:p>
        </p:txBody>
      </p:sp>
      <p:sp>
        <p:nvSpPr>
          <p:cNvPr id="5" name="Fußzeilenplatzhalter 2">
            <a:extLst>
              <a:ext uri="{FF2B5EF4-FFF2-40B4-BE49-F238E27FC236}">
                <a16:creationId xmlns:a16="http://schemas.microsoft.com/office/drawing/2014/main" id="{34A211DD-20CC-4230-B783-76849CE7D186}"/>
              </a:ext>
            </a:extLst>
          </p:cNvPr>
          <p:cNvSpPr>
            <a:spLocks noGrp="1"/>
          </p:cNvSpPr>
          <p:nvPr>
            <p:ph type="ftr" sz="quarter" idx="11"/>
          </p:nvPr>
        </p:nvSpPr>
        <p:spPr/>
        <p:txBody>
          <a:bodyPr/>
          <a:lstStyle/>
          <a:p>
            <a:r>
              <a:rPr lang="fr-FR" altLang="de-DE"/>
              <a:t>J. Robert, FAU/Fraunhofer IIS</a:t>
            </a:r>
            <a:endParaRPr lang="en-US" altLang="de-DE"/>
          </a:p>
        </p:txBody>
      </p:sp>
      <p:sp>
        <p:nvSpPr>
          <p:cNvPr id="6" name="Foliennummernplatzhalter 3">
            <a:extLst>
              <a:ext uri="{FF2B5EF4-FFF2-40B4-BE49-F238E27FC236}">
                <a16:creationId xmlns:a16="http://schemas.microsoft.com/office/drawing/2014/main" id="{09F9C736-DF86-4EF6-B282-95A555B0C62A}"/>
              </a:ext>
            </a:extLst>
          </p:cNvPr>
          <p:cNvSpPr>
            <a:spLocks noGrp="1"/>
          </p:cNvSpPr>
          <p:nvPr>
            <p:ph type="sldNum" sz="quarter" idx="12"/>
          </p:nvPr>
        </p:nvSpPr>
        <p:spPr/>
        <p:txBody>
          <a:bodyPr/>
          <a:lstStyle/>
          <a:p>
            <a:r>
              <a:rPr lang="en-US" altLang="de-DE"/>
              <a:t>Slide </a:t>
            </a:r>
            <a:fld id="{D88A94DD-C2E8-472D-AA1A-4D6C610E6700}" type="slidenum">
              <a:rPr lang="en-US" altLang="de-DE"/>
              <a:pPr/>
              <a:t>1</a:t>
            </a:fld>
            <a:endParaRPr lang="en-US" altLang="de-DE"/>
          </a:p>
        </p:txBody>
      </p:sp>
      <p:sp>
        <p:nvSpPr>
          <p:cNvPr id="27651" name="Rectangle 3">
            <a:extLst>
              <a:ext uri="{FF2B5EF4-FFF2-40B4-BE49-F238E27FC236}">
                <a16:creationId xmlns:a16="http://schemas.microsoft.com/office/drawing/2014/main" id="{1E51FA3B-613F-472F-A120-BC673CF5E5BF}"/>
              </a:ext>
            </a:extLst>
          </p:cNvPr>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de-DE"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de-DE" sz="1600" b="1" dirty="0">
              <a:solidFill>
                <a:schemeClr val="tx2"/>
              </a:solidFill>
            </a:endParaRPr>
          </a:p>
          <a:p>
            <a:endParaRPr lang="en-US" altLang="de-DE" sz="1600" dirty="0">
              <a:solidFill>
                <a:schemeClr val="tx2"/>
              </a:solidFill>
            </a:endParaRPr>
          </a:p>
          <a:p>
            <a:r>
              <a:rPr lang="en-US" altLang="de-DE" sz="1600" b="1" dirty="0">
                <a:solidFill>
                  <a:schemeClr val="tx2"/>
                </a:solidFill>
              </a:rPr>
              <a:t>Submission Title:</a:t>
            </a:r>
            <a:r>
              <a:rPr lang="en-US" altLang="de-DE" sz="1600" dirty="0">
                <a:solidFill>
                  <a:schemeClr val="tx2"/>
                </a:solidFill>
              </a:rPr>
              <a:t> [</a:t>
            </a:r>
            <a:r>
              <a:rPr lang="de-DE" altLang="de-DE" sz="1600" dirty="0"/>
              <a:t>Updated Simulation </a:t>
            </a:r>
            <a:r>
              <a:rPr lang="de-DE" altLang="de-DE" sz="1600" dirty="0" err="1"/>
              <a:t>Results</a:t>
            </a:r>
            <a:r>
              <a:rPr lang="de-DE" altLang="de-DE" sz="1600" dirty="0"/>
              <a:t> </a:t>
            </a:r>
            <a:r>
              <a:rPr lang="de-DE" altLang="de-DE" sz="1600" dirty="0" err="1"/>
              <a:t>for</a:t>
            </a:r>
            <a:r>
              <a:rPr lang="de-DE" altLang="de-DE" sz="1600" dirty="0"/>
              <a:t> </a:t>
            </a:r>
            <a:r>
              <a:rPr lang="de-DE" altLang="de-DE" sz="1600" dirty="0" err="1"/>
              <a:t>the</a:t>
            </a:r>
            <a:r>
              <a:rPr lang="de-DE" altLang="de-DE" sz="1600" dirty="0"/>
              <a:t> OFDM LR-Mode</a:t>
            </a:r>
            <a:r>
              <a:rPr lang="en-US" altLang="de-DE" sz="1600" dirty="0">
                <a:solidFill>
                  <a:schemeClr val="tx2"/>
                </a:solidFill>
              </a:rPr>
              <a:t>]	</a:t>
            </a:r>
          </a:p>
          <a:p>
            <a:r>
              <a:rPr lang="en-US" altLang="de-DE" sz="1600" b="1" dirty="0">
                <a:solidFill>
                  <a:schemeClr val="tx2"/>
                </a:solidFill>
              </a:rPr>
              <a:t>Date Submitted: </a:t>
            </a:r>
            <a:r>
              <a:rPr lang="en-US" altLang="de-DE" sz="1600" dirty="0">
                <a:solidFill>
                  <a:schemeClr val="tx2"/>
                </a:solidFill>
              </a:rPr>
              <a:t>[</a:t>
            </a:r>
            <a:r>
              <a:rPr lang="en-US" altLang="de-DE" sz="1600" dirty="0"/>
              <a:t>14 May, 2025</a:t>
            </a:r>
            <a:r>
              <a:rPr lang="en-US" altLang="de-DE" sz="1600" dirty="0">
                <a:solidFill>
                  <a:schemeClr val="tx2"/>
                </a:solidFill>
              </a:rPr>
              <a:t>]	</a:t>
            </a:r>
          </a:p>
          <a:p>
            <a:r>
              <a:rPr lang="en-US" altLang="de-DE" sz="1600" b="1" dirty="0">
                <a:solidFill>
                  <a:schemeClr val="tx2"/>
                </a:solidFill>
              </a:rPr>
              <a:t>Source:</a:t>
            </a:r>
            <a:r>
              <a:rPr lang="en-US" altLang="de-DE" sz="1600" dirty="0">
                <a:solidFill>
                  <a:schemeClr val="tx2"/>
                </a:solidFill>
              </a:rPr>
              <a:t> [</a:t>
            </a:r>
            <a:r>
              <a:rPr lang="en-US" altLang="de-DE" sz="1600" dirty="0"/>
              <a:t>Joerg ROBERT</a:t>
            </a:r>
            <a:r>
              <a:rPr lang="en-US" altLang="de-DE" sz="1600" dirty="0">
                <a:solidFill>
                  <a:schemeClr val="tx2"/>
                </a:solidFill>
              </a:rPr>
              <a:t>] Company [FAU Erlangen-</a:t>
            </a:r>
            <a:r>
              <a:rPr lang="en-US" altLang="de-DE" sz="1600" dirty="0" err="1">
                <a:solidFill>
                  <a:schemeClr val="tx2"/>
                </a:solidFill>
              </a:rPr>
              <a:t>Nuernberg</a:t>
            </a:r>
            <a:r>
              <a:rPr lang="en-US" altLang="de-DE" sz="1600" dirty="0">
                <a:solidFill>
                  <a:schemeClr val="tx2"/>
                </a:solidFill>
              </a:rPr>
              <a:t>/ Fraunhofer IIS]</a:t>
            </a:r>
          </a:p>
          <a:p>
            <a:r>
              <a:rPr lang="en-US" altLang="de-DE" sz="1600" dirty="0">
                <a:solidFill>
                  <a:schemeClr val="tx2"/>
                </a:solidFill>
              </a:rPr>
              <a:t>Address []</a:t>
            </a:r>
          </a:p>
          <a:p>
            <a:r>
              <a:rPr lang="en-US" altLang="de-DE" sz="1600" dirty="0">
                <a:solidFill>
                  <a:schemeClr val="tx2"/>
                </a:solidFill>
              </a:rPr>
              <a:t>Voice:[], FAX: [], E-Mail:[Joerg.Robert@ieee.org]	</a:t>
            </a:r>
          </a:p>
          <a:p>
            <a:pPr>
              <a:spcBef>
                <a:spcPts val="600"/>
              </a:spcBef>
              <a:spcAft>
                <a:spcPts val="600"/>
              </a:spcAft>
            </a:pPr>
            <a:r>
              <a:rPr lang="en-US" altLang="de-DE" sz="1600" b="1" dirty="0">
                <a:solidFill>
                  <a:schemeClr val="tx2"/>
                </a:solidFill>
              </a:rPr>
              <a:t>Re:</a:t>
            </a:r>
            <a:r>
              <a:rPr lang="en-US" altLang="de-DE" sz="1600" dirty="0">
                <a:solidFill>
                  <a:schemeClr val="tx2"/>
                </a:solidFill>
              </a:rPr>
              <a:t> []</a:t>
            </a:r>
          </a:p>
          <a:p>
            <a:pPr>
              <a:spcBef>
                <a:spcPts val="600"/>
              </a:spcBef>
              <a:spcAft>
                <a:spcPts val="600"/>
              </a:spcAft>
            </a:pPr>
            <a:r>
              <a:rPr lang="en-US" altLang="de-DE" sz="1600" b="1" dirty="0">
                <a:solidFill>
                  <a:schemeClr val="tx2"/>
                </a:solidFill>
              </a:rPr>
              <a:t>Abstract:</a:t>
            </a:r>
            <a:r>
              <a:rPr lang="en-US" altLang="de-DE" sz="1600" dirty="0">
                <a:solidFill>
                  <a:schemeClr val="tx2"/>
                </a:solidFill>
              </a:rPr>
              <a:t>	[]</a:t>
            </a:r>
          </a:p>
          <a:p>
            <a:pPr>
              <a:spcBef>
                <a:spcPts val="600"/>
              </a:spcBef>
              <a:spcAft>
                <a:spcPts val="600"/>
              </a:spcAft>
            </a:pPr>
            <a:r>
              <a:rPr lang="en-US" altLang="de-DE" sz="1600" b="1" dirty="0">
                <a:solidFill>
                  <a:schemeClr val="tx2"/>
                </a:solidFill>
              </a:rPr>
              <a:t>Purpose:</a:t>
            </a:r>
            <a:r>
              <a:rPr lang="en-US" altLang="de-DE" sz="1600" dirty="0">
                <a:solidFill>
                  <a:schemeClr val="tx2"/>
                </a:solidFill>
              </a:rPr>
              <a:t>	</a:t>
            </a:r>
            <a:r>
              <a:rPr lang="en-US" altLang="de-DE" sz="1600" dirty="0"/>
              <a:t>[Presentation in TG 802.15.4ad]</a:t>
            </a:r>
          </a:p>
          <a:p>
            <a:r>
              <a:rPr lang="en-US" altLang="de-DE" sz="1600" b="1" dirty="0">
                <a:solidFill>
                  <a:schemeClr val="tx2"/>
                </a:solidFill>
              </a:rPr>
              <a:t>Notice:</a:t>
            </a:r>
            <a:r>
              <a:rPr lang="en-US" altLang="de-DE"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de-DE" sz="1600" b="1" dirty="0">
                <a:solidFill>
                  <a:schemeClr val="tx2"/>
                </a:solidFill>
              </a:rPr>
              <a:t>Release:</a:t>
            </a:r>
            <a:r>
              <a:rPr lang="en-US" altLang="de-DE"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E776C501-A337-4DE5-AE90-2CA04E23B7DA}"/>
              </a:ext>
            </a:extLst>
          </p:cNvPr>
          <p:cNvSpPr>
            <a:spLocks noGrp="1"/>
          </p:cNvSpPr>
          <p:nvPr>
            <p:ph type="dt" sz="half" idx="10"/>
          </p:nvPr>
        </p:nvSpPr>
        <p:spPr/>
        <p:txBody>
          <a:bodyPr/>
          <a:lstStyle/>
          <a:p>
            <a:r>
              <a:rPr lang="en-US" altLang="de-DE"/>
              <a:t>May 2025</a:t>
            </a:r>
          </a:p>
        </p:txBody>
      </p:sp>
      <p:sp>
        <p:nvSpPr>
          <p:cNvPr id="5" name="Fußzeilenplatzhalter 4">
            <a:extLst>
              <a:ext uri="{FF2B5EF4-FFF2-40B4-BE49-F238E27FC236}">
                <a16:creationId xmlns:a16="http://schemas.microsoft.com/office/drawing/2014/main" id="{B323DC99-A83A-4A05-9854-C4D89AEA9318}"/>
              </a:ext>
            </a:extLst>
          </p:cNvPr>
          <p:cNvSpPr>
            <a:spLocks noGrp="1"/>
          </p:cNvSpPr>
          <p:nvPr>
            <p:ph type="ftr" sz="quarter" idx="11"/>
          </p:nvPr>
        </p:nvSpPr>
        <p:spPr/>
        <p:txBody>
          <a:body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81BB3FD6-179C-4249-AAD4-CB3691CC20CB}"/>
              </a:ext>
            </a:extLst>
          </p:cNvPr>
          <p:cNvSpPr>
            <a:spLocks noGrp="1"/>
          </p:cNvSpPr>
          <p:nvPr>
            <p:ph type="sldNum" sz="quarter" idx="12"/>
          </p:nvPr>
        </p:nvSpPr>
        <p:spPr/>
        <p:txBody>
          <a:bodyPr/>
          <a:lstStyle/>
          <a:p>
            <a:r>
              <a:rPr lang="en-US" altLang="de-DE"/>
              <a:t>Slide </a:t>
            </a:r>
            <a:fld id="{1D33C248-2ECB-43DC-9056-0BC7B2EA062D}" type="slidenum">
              <a:rPr lang="en-US" altLang="de-DE"/>
              <a:pPr/>
              <a:t>2</a:t>
            </a:fld>
            <a:endParaRPr lang="en-US" altLang="de-DE"/>
          </a:p>
        </p:txBody>
      </p:sp>
      <p:sp>
        <p:nvSpPr>
          <p:cNvPr id="26626" name="Rectangle 2">
            <a:extLst>
              <a:ext uri="{FF2B5EF4-FFF2-40B4-BE49-F238E27FC236}">
                <a16:creationId xmlns:a16="http://schemas.microsoft.com/office/drawing/2014/main" id="{CB6A479F-79D1-4CD9-BF7A-A94E88EC668E}"/>
              </a:ext>
            </a:extLst>
          </p:cNvPr>
          <p:cNvSpPr>
            <a:spLocks noGrp="1" noChangeArrowheads="1"/>
          </p:cNvSpPr>
          <p:nvPr>
            <p:ph type="ctrTitle"/>
          </p:nvPr>
        </p:nvSpPr>
        <p:spPr>
          <a:xfrm>
            <a:off x="685800" y="2286000"/>
            <a:ext cx="7772400" cy="1143000"/>
          </a:xfrm>
        </p:spPr>
        <p:txBody>
          <a:bodyPr anchor="ctr"/>
          <a:lstStyle/>
          <a:p>
            <a:r>
              <a:rPr lang="de-DE" altLang="de-DE" sz="3600" dirty="0"/>
              <a:t>Updated Simulation </a:t>
            </a:r>
            <a:r>
              <a:rPr lang="de-DE" altLang="de-DE" sz="3600" dirty="0" err="1"/>
              <a:t>Results</a:t>
            </a:r>
            <a:r>
              <a:rPr lang="de-DE" altLang="de-DE" sz="3600" dirty="0"/>
              <a:t> </a:t>
            </a:r>
            <a:r>
              <a:rPr lang="de-DE" altLang="de-DE" sz="3600" dirty="0" err="1"/>
              <a:t>for</a:t>
            </a:r>
            <a:r>
              <a:rPr lang="de-DE" altLang="de-DE" sz="3600" dirty="0"/>
              <a:t> </a:t>
            </a:r>
            <a:br>
              <a:rPr lang="de-DE" altLang="de-DE" sz="3600" dirty="0"/>
            </a:br>
            <a:r>
              <a:rPr lang="de-DE" altLang="de-DE" sz="3600" dirty="0" err="1"/>
              <a:t>the</a:t>
            </a:r>
            <a:r>
              <a:rPr lang="de-DE" altLang="de-DE" sz="3600" dirty="0"/>
              <a:t> OFDM LR-Mode</a:t>
            </a:r>
          </a:p>
        </p:txBody>
      </p:sp>
      <p:sp>
        <p:nvSpPr>
          <p:cNvPr id="26627" name="Rectangle 3">
            <a:extLst>
              <a:ext uri="{FF2B5EF4-FFF2-40B4-BE49-F238E27FC236}">
                <a16:creationId xmlns:a16="http://schemas.microsoft.com/office/drawing/2014/main" id="{4E9BAC47-F22C-4365-A1EC-9A92B2A8BFCA}"/>
              </a:ext>
            </a:extLst>
          </p:cNvPr>
          <p:cNvSpPr>
            <a:spLocks noGrp="1" noChangeArrowheads="1"/>
          </p:cNvSpPr>
          <p:nvPr>
            <p:ph type="subTitle" idx="1"/>
          </p:nvPr>
        </p:nvSpPr>
        <p:spPr>
          <a:xfrm>
            <a:off x="1371600" y="3886200"/>
            <a:ext cx="6400800" cy="1752600"/>
          </a:xfrm>
        </p:spPr>
        <p:txBody>
          <a:bodyPr/>
          <a:lstStyle/>
          <a:p>
            <a:r>
              <a:rPr lang="de-DE" altLang="de-DE" sz="3200" dirty="0"/>
              <a:t>Joerg Robert </a:t>
            </a:r>
            <a:br>
              <a:rPr lang="de-DE" altLang="de-DE" sz="3200" dirty="0"/>
            </a:br>
            <a:r>
              <a:rPr lang="de-DE" altLang="de-DE" sz="3200" dirty="0"/>
              <a:t>(FAU/Fraunhofer IIS)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EBB29-5007-423A-A744-408EED958B70}"/>
              </a:ext>
            </a:extLst>
          </p:cNvPr>
          <p:cNvSpPr>
            <a:spLocks noGrp="1"/>
          </p:cNvSpPr>
          <p:nvPr>
            <p:ph type="title"/>
          </p:nvPr>
        </p:nvSpPr>
        <p:spPr/>
        <p:txBody>
          <a:bodyPr/>
          <a:lstStyle/>
          <a:p>
            <a:r>
              <a:rPr lang="de-DE" dirty="0"/>
              <a:t>Motivation</a:t>
            </a:r>
            <a:endParaRPr lang="en-US" dirty="0"/>
          </a:p>
        </p:txBody>
      </p:sp>
      <p:sp>
        <p:nvSpPr>
          <p:cNvPr id="3" name="Content Placeholder 2">
            <a:extLst>
              <a:ext uri="{FF2B5EF4-FFF2-40B4-BE49-F238E27FC236}">
                <a16:creationId xmlns:a16="http://schemas.microsoft.com/office/drawing/2014/main" id="{51A09EEE-DB86-45CA-B3D3-8981802F2974}"/>
              </a:ext>
            </a:extLst>
          </p:cNvPr>
          <p:cNvSpPr>
            <a:spLocks noGrp="1"/>
          </p:cNvSpPr>
          <p:nvPr>
            <p:ph idx="1"/>
          </p:nvPr>
        </p:nvSpPr>
        <p:spPr/>
        <p:txBody>
          <a:bodyPr/>
          <a:lstStyle/>
          <a:p>
            <a:r>
              <a:rPr lang="en-US" sz="2000" dirty="0"/>
              <a:t>TG4ad decided to compare the performance of the different proposals in 15-25-0240-00</a:t>
            </a:r>
          </a:p>
          <a:p>
            <a:r>
              <a:rPr lang="en-US" sz="2000" dirty="0"/>
              <a:t>An update on the FAU/Fraunhofer IIS proposal was presented in 15-25-0199-00</a:t>
            </a:r>
          </a:p>
          <a:p>
            <a:r>
              <a:rPr lang="en-US" sz="2000" dirty="0"/>
              <a:t>This presentation gives simulation results for the updated proposal in the AWGN, TDL-B, and TDL-D channel</a:t>
            </a:r>
          </a:p>
          <a:p>
            <a:endParaRPr lang="en-US" sz="2000" dirty="0"/>
          </a:p>
          <a:p>
            <a:r>
              <a:rPr lang="en-US" sz="2000" dirty="0"/>
              <a:t>All data given for 20 bytes and payload bit-rate of 2.083kBit/s</a:t>
            </a:r>
          </a:p>
          <a:p>
            <a:r>
              <a:rPr lang="en-US" sz="2000" dirty="0"/>
              <a:t>Theoretical limit is given by -142.4 dBm</a:t>
            </a:r>
          </a:p>
          <a:p>
            <a:r>
              <a:rPr lang="en-US" sz="2000" dirty="0"/>
              <a:t>Realistic synchronization is not considered here</a:t>
            </a:r>
          </a:p>
        </p:txBody>
      </p:sp>
      <p:sp>
        <p:nvSpPr>
          <p:cNvPr id="4" name="Date Placeholder 3">
            <a:extLst>
              <a:ext uri="{FF2B5EF4-FFF2-40B4-BE49-F238E27FC236}">
                <a16:creationId xmlns:a16="http://schemas.microsoft.com/office/drawing/2014/main" id="{049964B1-BD52-484B-953E-3477D295B157}"/>
              </a:ext>
            </a:extLst>
          </p:cNvPr>
          <p:cNvSpPr>
            <a:spLocks noGrp="1"/>
          </p:cNvSpPr>
          <p:nvPr>
            <p:ph type="dt" sz="half" idx="10"/>
          </p:nvPr>
        </p:nvSpPr>
        <p:spPr/>
        <p:txBody>
          <a:bodyPr/>
          <a:lstStyle/>
          <a:p>
            <a:r>
              <a:rPr lang="en-US" altLang="de-DE"/>
              <a:t>May 2025</a:t>
            </a:r>
          </a:p>
        </p:txBody>
      </p:sp>
      <p:sp>
        <p:nvSpPr>
          <p:cNvPr id="5" name="Footer Placeholder 4">
            <a:extLst>
              <a:ext uri="{FF2B5EF4-FFF2-40B4-BE49-F238E27FC236}">
                <a16:creationId xmlns:a16="http://schemas.microsoft.com/office/drawing/2014/main" id="{BFDE2549-9F71-41CC-A2D3-5B5E939BB504}"/>
              </a:ext>
            </a:extLst>
          </p:cNvPr>
          <p:cNvSpPr>
            <a:spLocks noGrp="1"/>
          </p:cNvSpPr>
          <p:nvPr>
            <p:ph type="ftr" sz="quarter" idx="11"/>
          </p:nvPr>
        </p:nvSpPr>
        <p:spPr/>
        <p:txBody>
          <a:bodyPr/>
          <a:lstStyle/>
          <a:p>
            <a:r>
              <a:rPr lang="fr-FR" altLang="de-DE"/>
              <a:t>J. Robert, FAU/Fraunhofer IIS</a:t>
            </a:r>
            <a:endParaRPr lang="en-US" altLang="de-DE"/>
          </a:p>
        </p:txBody>
      </p:sp>
      <p:sp>
        <p:nvSpPr>
          <p:cNvPr id="6" name="Slide Number Placeholder 5">
            <a:extLst>
              <a:ext uri="{FF2B5EF4-FFF2-40B4-BE49-F238E27FC236}">
                <a16:creationId xmlns:a16="http://schemas.microsoft.com/office/drawing/2014/main" id="{339451A1-C63F-49E3-BF14-A7E93C14C05B}"/>
              </a:ext>
            </a:extLst>
          </p:cNvPr>
          <p:cNvSpPr>
            <a:spLocks noGrp="1"/>
          </p:cNvSpPr>
          <p:nvPr>
            <p:ph type="sldNum" sz="quarter" idx="12"/>
          </p:nvPr>
        </p:nvSpPr>
        <p:spPr/>
        <p:txBody>
          <a:bodyPr/>
          <a:lstStyle/>
          <a:p>
            <a:r>
              <a:rPr lang="en-US" altLang="de-DE"/>
              <a:t>Slide </a:t>
            </a:r>
            <a:fld id="{56DBDE89-508C-461A-844E-8FFD18D88103}" type="slidenum">
              <a:rPr lang="en-US" altLang="de-DE" smtClean="0"/>
              <a:pPr/>
              <a:t>3</a:t>
            </a:fld>
            <a:endParaRPr lang="en-US" altLang="de-DE"/>
          </a:p>
        </p:txBody>
      </p:sp>
    </p:spTree>
    <p:extLst>
      <p:ext uri="{BB962C8B-B14F-4D97-AF65-F5344CB8AC3E}">
        <p14:creationId xmlns:p14="http://schemas.microsoft.com/office/powerpoint/2010/main" val="439467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5923C-B214-42C4-9B5D-27C2B7DF9265}"/>
              </a:ext>
            </a:extLst>
          </p:cNvPr>
          <p:cNvSpPr>
            <a:spLocks noGrp="1"/>
          </p:cNvSpPr>
          <p:nvPr>
            <p:ph type="title"/>
          </p:nvPr>
        </p:nvSpPr>
        <p:spPr/>
        <p:txBody>
          <a:bodyPr/>
          <a:lstStyle/>
          <a:p>
            <a:r>
              <a:rPr lang="de-DE" dirty="0"/>
              <a:t>AWGN Channel</a:t>
            </a:r>
            <a:endParaRPr lang="en-US" dirty="0"/>
          </a:p>
        </p:txBody>
      </p:sp>
      <p:sp>
        <p:nvSpPr>
          <p:cNvPr id="3" name="Content Placeholder 2">
            <a:extLst>
              <a:ext uri="{FF2B5EF4-FFF2-40B4-BE49-F238E27FC236}">
                <a16:creationId xmlns:a16="http://schemas.microsoft.com/office/drawing/2014/main" id="{94A83E9A-19E6-4910-9FC1-EF3C36424D4D}"/>
              </a:ext>
            </a:extLst>
          </p:cNvPr>
          <p:cNvSpPr>
            <a:spLocks noGrp="1"/>
          </p:cNvSpPr>
          <p:nvPr>
            <p:ph idx="1"/>
          </p:nvPr>
        </p:nvSpPr>
        <p:spPr>
          <a:xfrm>
            <a:off x="685800" y="5445224"/>
            <a:ext cx="7772400" cy="650776"/>
          </a:xfrm>
        </p:spPr>
        <p:txBody>
          <a:bodyPr/>
          <a:lstStyle/>
          <a:p>
            <a:r>
              <a:rPr lang="de-DE" sz="2000" dirty="0"/>
              <a:t>10% PER at -136.5 </a:t>
            </a:r>
            <a:r>
              <a:rPr lang="de-DE" sz="2000" dirty="0" err="1"/>
              <a:t>dBm</a:t>
            </a:r>
            <a:r>
              <a:rPr lang="de-DE" sz="2000" dirty="0"/>
              <a:t> </a:t>
            </a:r>
            <a:r>
              <a:rPr lang="de-DE" sz="2000" dirty="0">
                <a:sym typeface="Wingdings" panose="05000000000000000000" pitchFamily="2" charset="2"/>
              </a:rPr>
              <a:t> 4.9dB </a:t>
            </a:r>
            <a:r>
              <a:rPr lang="de-DE" sz="2000" dirty="0" err="1">
                <a:sym typeface="Wingdings" panose="05000000000000000000" pitchFamily="2" charset="2"/>
              </a:rPr>
              <a:t>gap</a:t>
            </a:r>
            <a:r>
              <a:rPr lang="de-DE" sz="2000" dirty="0">
                <a:sym typeface="Wingdings" panose="05000000000000000000" pitchFamily="2" charset="2"/>
              </a:rPr>
              <a:t> </a:t>
            </a:r>
            <a:r>
              <a:rPr lang="de-DE" sz="2000" dirty="0" err="1">
                <a:sym typeface="Wingdings" panose="05000000000000000000" pitchFamily="2" charset="2"/>
              </a:rPr>
              <a:t>to</a:t>
            </a:r>
            <a:r>
              <a:rPr lang="de-DE" sz="2000" dirty="0">
                <a:sym typeface="Wingdings" panose="05000000000000000000" pitchFamily="2" charset="2"/>
              </a:rPr>
              <a:t> </a:t>
            </a:r>
            <a:r>
              <a:rPr lang="de-DE" sz="2000" dirty="0" err="1">
                <a:sym typeface="Wingdings" panose="05000000000000000000" pitchFamily="2" charset="2"/>
              </a:rPr>
              <a:t>theoretical</a:t>
            </a:r>
            <a:r>
              <a:rPr lang="de-DE" sz="2000" dirty="0">
                <a:sym typeface="Wingdings" panose="05000000000000000000" pitchFamily="2" charset="2"/>
              </a:rPr>
              <a:t> </a:t>
            </a:r>
            <a:r>
              <a:rPr lang="de-DE" sz="2000" dirty="0" err="1">
                <a:sym typeface="Wingdings" panose="05000000000000000000" pitchFamily="2" charset="2"/>
              </a:rPr>
              <a:t>limit</a:t>
            </a:r>
            <a:endParaRPr lang="de-DE" sz="2000" dirty="0"/>
          </a:p>
          <a:p>
            <a:r>
              <a:rPr lang="de-DE" sz="2000" dirty="0"/>
              <a:t>1% PER at -135 </a:t>
            </a:r>
            <a:r>
              <a:rPr lang="de-DE" sz="2000" dirty="0" err="1"/>
              <a:t>dBm</a:t>
            </a:r>
            <a:r>
              <a:rPr lang="de-DE" sz="2000" dirty="0"/>
              <a:t> </a:t>
            </a:r>
            <a:r>
              <a:rPr lang="de-DE" sz="2000" dirty="0">
                <a:sym typeface="Wingdings" panose="05000000000000000000" pitchFamily="2" charset="2"/>
              </a:rPr>
              <a:t> 7.4dB </a:t>
            </a:r>
            <a:r>
              <a:rPr lang="de-DE" sz="2000" dirty="0" err="1">
                <a:sym typeface="Wingdings" panose="05000000000000000000" pitchFamily="2" charset="2"/>
              </a:rPr>
              <a:t>gap</a:t>
            </a:r>
            <a:r>
              <a:rPr lang="de-DE" sz="2000" dirty="0">
                <a:sym typeface="Wingdings" panose="05000000000000000000" pitchFamily="2" charset="2"/>
              </a:rPr>
              <a:t> </a:t>
            </a:r>
            <a:r>
              <a:rPr lang="de-DE" sz="2000" dirty="0" err="1">
                <a:sym typeface="Wingdings" panose="05000000000000000000" pitchFamily="2" charset="2"/>
              </a:rPr>
              <a:t>to</a:t>
            </a:r>
            <a:r>
              <a:rPr lang="de-DE" sz="2000" dirty="0">
                <a:sym typeface="Wingdings" panose="05000000000000000000" pitchFamily="2" charset="2"/>
              </a:rPr>
              <a:t> </a:t>
            </a:r>
            <a:r>
              <a:rPr lang="de-DE" sz="2000" dirty="0" err="1">
                <a:sym typeface="Wingdings" panose="05000000000000000000" pitchFamily="2" charset="2"/>
              </a:rPr>
              <a:t>theoretical</a:t>
            </a:r>
            <a:r>
              <a:rPr lang="de-DE" sz="2000" dirty="0">
                <a:sym typeface="Wingdings" panose="05000000000000000000" pitchFamily="2" charset="2"/>
              </a:rPr>
              <a:t> </a:t>
            </a:r>
            <a:r>
              <a:rPr lang="de-DE" sz="2000" dirty="0" err="1">
                <a:sym typeface="Wingdings" panose="05000000000000000000" pitchFamily="2" charset="2"/>
              </a:rPr>
              <a:t>limit</a:t>
            </a:r>
            <a:r>
              <a:rPr lang="de-DE" sz="2000" dirty="0">
                <a:sym typeface="Wingdings" panose="05000000000000000000" pitchFamily="2" charset="2"/>
              </a:rPr>
              <a:t> </a:t>
            </a:r>
            <a:endParaRPr lang="en-US" sz="2000" dirty="0"/>
          </a:p>
        </p:txBody>
      </p:sp>
      <p:sp>
        <p:nvSpPr>
          <p:cNvPr id="4" name="Date Placeholder 3">
            <a:extLst>
              <a:ext uri="{FF2B5EF4-FFF2-40B4-BE49-F238E27FC236}">
                <a16:creationId xmlns:a16="http://schemas.microsoft.com/office/drawing/2014/main" id="{B4DEF08A-10CF-4E5E-9BB0-1447755E6D51}"/>
              </a:ext>
            </a:extLst>
          </p:cNvPr>
          <p:cNvSpPr>
            <a:spLocks noGrp="1"/>
          </p:cNvSpPr>
          <p:nvPr>
            <p:ph type="dt" sz="half" idx="10"/>
          </p:nvPr>
        </p:nvSpPr>
        <p:spPr/>
        <p:txBody>
          <a:bodyPr/>
          <a:lstStyle/>
          <a:p>
            <a:r>
              <a:rPr lang="en-US" altLang="de-DE"/>
              <a:t>May 2025</a:t>
            </a:r>
          </a:p>
        </p:txBody>
      </p:sp>
      <p:sp>
        <p:nvSpPr>
          <p:cNvPr id="5" name="Footer Placeholder 4">
            <a:extLst>
              <a:ext uri="{FF2B5EF4-FFF2-40B4-BE49-F238E27FC236}">
                <a16:creationId xmlns:a16="http://schemas.microsoft.com/office/drawing/2014/main" id="{5C3E2B71-DB6F-4C0D-A242-BC2FF4A5FE8F}"/>
              </a:ext>
            </a:extLst>
          </p:cNvPr>
          <p:cNvSpPr>
            <a:spLocks noGrp="1"/>
          </p:cNvSpPr>
          <p:nvPr>
            <p:ph type="ftr" sz="quarter" idx="11"/>
          </p:nvPr>
        </p:nvSpPr>
        <p:spPr/>
        <p:txBody>
          <a:bodyPr/>
          <a:lstStyle/>
          <a:p>
            <a:r>
              <a:rPr lang="fr-FR" altLang="de-DE"/>
              <a:t>J. Robert, FAU/Fraunhofer IIS</a:t>
            </a:r>
            <a:endParaRPr lang="en-US" altLang="de-DE"/>
          </a:p>
        </p:txBody>
      </p:sp>
      <p:sp>
        <p:nvSpPr>
          <p:cNvPr id="6" name="Slide Number Placeholder 5">
            <a:extLst>
              <a:ext uri="{FF2B5EF4-FFF2-40B4-BE49-F238E27FC236}">
                <a16:creationId xmlns:a16="http://schemas.microsoft.com/office/drawing/2014/main" id="{1545A48C-B7D0-4B18-9E53-C76F1983351D}"/>
              </a:ext>
            </a:extLst>
          </p:cNvPr>
          <p:cNvSpPr>
            <a:spLocks noGrp="1"/>
          </p:cNvSpPr>
          <p:nvPr>
            <p:ph type="sldNum" sz="quarter" idx="12"/>
          </p:nvPr>
        </p:nvSpPr>
        <p:spPr/>
        <p:txBody>
          <a:bodyPr/>
          <a:lstStyle/>
          <a:p>
            <a:r>
              <a:rPr lang="en-US" altLang="de-DE"/>
              <a:t>Slide </a:t>
            </a:r>
            <a:fld id="{56DBDE89-508C-461A-844E-8FFD18D88103}" type="slidenum">
              <a:rPr lang="en-US" altLang="de-DE" smtClean="0"/>
              <a:pPr/>
              <a:t>4</a:t>
            </a:fld>
            <a:endParaRPr lang="en-US" altLang="de-DE"/>
          </a:p>
        </p:txBody>
      </p:sp>
      <p:pic>
        <p:nvPicPr>
          <p:cNvPr id="8" name="Picture 7">
            <a:extLst>
              <a:ext uri="{FF2B5EF4-FFF2-40B4-BE49-F238E27FC236}">
                <a16:creationId xmlns:a16="http://schemas.microsoft.com/office/drawing/2014/main" id="{70572B40-E5D8-4824-B62C-AAFA8A718A98}"/>
              </a:ext>
            </a:extLst>
          </p:cNvPr>
          <p:cNvPicPr>
            <a:picLocks noChangeAspect="1"/>
          </p:cNvPicPr>
          <p:nvPr/>
        </p:nvPicPr>
        <p:blipFill rotWithShape="1">
          <a:blip r:embed="rId2">
            <a:extLst>
              <a:ext uri="{28A0092B-C50C-407E-A947-70E740481C1C}">
                <a14:useLocalDpi xmlns:a14="http://schemas.microsoft.com/office/drawing/2010/main" val="0"/>
              </a:ext>
            </a:extLst>
          </a:blip>
          <a:srcRect t="9056" r="7441"/>
          <a:stretch/>
        </p:blipFill>
        <p:spPr>
          <a:xfrm>
            <a:off x="1657809" y="1554349"/>
            <a:ext cx="5374358" cy="3960440"/>
          </a:xfrm>
          <a:prstGeom prst="rect">
            <a:avLst/>
          </a:prstGeom>
        </p:spPr>
      </p:pic>
    </p:spTree>
    <p:extLst>
      <p:ext uri="{BB962C8B-B14F-4D97-AF65-F5344CB8AC3E}">
        <p14:creationId xmlns:p14="http://schemas.microsoft.com/office/powerpoint/2010/main" val="665763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CD45F-0F71-4F27-99C1-F1F0B7127C5B}"/>
              </a:ext>
            </a:extLst>
          </p:cNvPr>
          <p:cNvSpPr>
            <a:spLocks noGrp="1"/>
          </p:cNvSpPr>
          <p:nvPr>
            <p:ph type="title"/>
          </p:nvPr>
        </p:nvSpPr>
        <p:spPr/>
        <p:txBody>
          <a:bodyPr/>
          <a:lstStyle/>
          <a:p>
            <a:r>
              <a:rPr lang="de-DE" dirty="0"/>
              <a:t>TDL-B Channel</a:t>
            </a:r>
            <a:endParaRPr lang="en-US" dirty="0"/>
          </a:p>
        </p:txBody>
      </p:sp>
      <p:sp>
        <p:nvSpPr>
          <p:cNvPr id="3" name="Content Placeholder 2">
            <a:extLst>
              <a:ext uri="{FF2B5EF4-FFF2-40B4-BE49-F238E27FC236}">
                <a16:creationId xmlns:a16="http://schemas.microsoft.com/office/drawing/2014/main" id="{93A5EA4F-FD5E-40F1-BE6C-E0E183BF306B}"/>
              </a:ext>
            </a:extLst>
          </p:cNvPr>
          <p:cNvSpPr>
            <a:spLocks noGrp="1"/>
          </p:cNvSpPr>
          <p:nvPr>
            <p:ph idx="1"/>
          </p:nvPr>
        </p:nvSpPr>
        <p:spPr>
          <a:xfrm>
            <a:off x="685800" y="5445224"/>
            <a:ext cx="7772400" cy="650776"/>
          </a:xfrm>
        </p:spPr>
        <p:txBody>
          <a:bodyPr/>
          <a:lstStyle/>
          <a:p>
            <a:r>
              <a:rPr lang="de-DE" sz="2000" dirty="0"/>
              <a:t>10% PER at -132 </a:t>
            </a:r>
            <a:r>
              <a:rPr lang="de-DE" sz="2000" dirty="0" err="1"/>
              <a:t>dBm</a:t>
            </a:r>
            <a:r>
              <a:rPr lang="de-DE" sz="2000" dirty="0"/>
              <a:t> </a:t>
            </a:r>
            <a:r>
              <a:rPr lang="de-DE" sz="2000" dirty="0">
                <a:sym typeface="Wingdings" panose="05000000000000000000" pitchFamily="2" charset="2"/>
              </a:rPr>
              <a:t> 10.4dB </a:t>
            </a:r>
            <a:r>
              <a:rPr lang="de-DE" sz="2000" dirty="0" err="1">
                <a:sym typeface="Wingdings" panose="05000000000000000000" pitchFamily="2" charset="2"/>
              </a:rPr>
              <a:t>gap</a:t>
            </a:r>
            <a:r>
              <a:rPr lang="de-DE" sz="2000" dirty="0">
                <a:sym typeface="Wingdings" panose="05000000000000000000" pitchFamily="2" charset="2"/>
              </a:rPr>
              <a:t> </a:t>
            </a:r>
            <a:r>
              <a:rPr lang="de-DE" sz="2000" dirty="0" err="1">
                <a:sym typeface="Wingdings" panose="05000000000000000000" pitchFamily="2" charset="2"/>
              </a:rPr>
              <a:t>to</a:t>
            </a:r>
            <a:r>
              <a:rPr lang="de-DE" sz="2000" dirty="0">
                <a:sym typeface="Wingdings" panose="05000000000000000000" pitchFamily="2" charset="2"/>
              </a:rPr>
              <a:t> </a:t>
            </a:r>
            <a:r>
              <a:rPr lang="de-DE" sz="2000" dirty="0" err="1">
                <a:sym typeface="Wingdings" panose="05000000000000000000" pitchFamily="2" charset="2"/>
              </a:rPr>
              <a:t>theoretical</a:t>
            </a:r>
            <a:r>
              <a:rPr lang="de-DE" sz="2000" dirty="0">
                <a:sym typeface="Wingdings" panose="05000000000000000000" pitchFamily="2" charset="2"/>
              </a:rPr>
              <a:t> </a:t>
            </a:r>
            <a:r>
              <a:rPr lang="de-DE" sz="2000" dirty="0" err="1">
                <a:sym typeface="Wingdings" panose="05000000000000000000" pitchFamily="2" charset="2"/>
              </a:rPr>
              <a:t>limit</a:t>
            </a:r>
            <a:endParaRPr lang="de-DE" sz="2000" dirty="0"/>
          </a:p>
          <a:p>
            <a:r>
              <a:rPr lang="de-DE" sz="2000" dirty="0"/>
              <a:t>1% PER at -128 </a:t>
            </a:r>
            <a:r>
              <a:rPr lang="de-DE" sz="2000" dirty="0" err="1"/>
              <a:t>dBm</a:t>
            </a:r>
            <a:r>
              <a:rPr lang="de-DE" sz="2000" dirty="0"/>
              <a:t> </a:t>
            </a:r>
            <a:r>
              <a:rPr lang="de-DE" sz="2000" dirty="0">
                <a:sym typeface="Wingdings" panose="05000000000000000000" pitchFamily="2" charset="2"/>
              </a:rPr>
              <a:t> 14.4dB </a:t>
            </a:r>
            <a:r>
              <a:rPr lang="de-DE" sz="2000" dirty="0" err="1">
                <a:sym typeface="Wingdings" panose="05000000000000000000" pitchFamily="2" charset="2"/>
              </a:rPr>
              <a:t>gap</a:t>
            </a:r>
            <a:r>
              <a:rPr lang="de-DE" sz="2000" dirty="0">
                <a:sym typeface="Wingdings" panose="05000000000000000000" pitchFamily="2" charset="2"/>
              </a:rPr>
              <a:t> </a:t>
            </a:r>
            <a:r>
              <a:rPr lang="de-DE" sz="2000" dirty="0" err="1">
                <a:sym typeface="Wingdings" panose="05000000000000000000" pitchFamily="2" charset="2"/>
              </a:rPr>
              <a:t>to</a:t>
            </a:r>
            <a:r>
              <a:rPr lang="de-DE" sz="2000" dirty="0">
                <a:sym typeface="Wingdings" panose="05000000000000000000" pitchFamily="2" charset="2"/>
              </a:rPr>
              <a:t> </a:t>
            </a:r>
            <a:r>
              <a:rPr lang="de-DE" sz="2000" dirty="0" err="1">
                <a:sym typeface="Wingdings" panose="05000000000000000000" pitchFamily="2" charset="2"/>
              </a:rPr>
              <a:t>theoretical</a:t>
            </a:r>
            <a:r>
              <a:rPr lang="de-DE" sz="2000" dirty="0">
                <a:sym typeface="Wingdings" panose="05000000000000000000" pitchFamily="2" charset="2"/>
              </a:rPr>
              <a:t> </a:t>
            </a:r>
            <a:r>
              <a:rPr lang="de-DE" sz="2000" dirty="0" err="1">
                <a:sym typeface="Wingdings" panose="05000000000000000000" pitchFamily="2" charset="2"/>
              </a:rPr>
              <a:t>limit</a:t>
            </a:r>
            <a:r>
              <a:rPr lang="de-DE" sz="2000" dirty="0">
                <a:sym typeface="Wingdings" panose="05000000000000000000" pitchFamily="2" charset="2"/>
              </a:rPr>
              <a:t> </a:t>
            </a:r>
            <a:endParaRPr lang="en-US" sz="2000" dirty="0"/>
          </a:p>
          <a:p>
            <a:endParaRPr lang="en-US" sz="2000" dirty="0"/>
          </a:p>
        </p:txBody>
      </p:sp>
      <p:sp>
        <p:nvSpPr>
          <p:cNvPr id="4" name="Date Placeholder 3">
            <a:extLst>
              <a:ext uri="{FF2B5EF4-FFF2-40B4-BE49-F238E27FC236}">
                <a16:creationId xmlns:a16="http://schemas.microsoft.com/office/drawing/2014/main" id="{6E60BF3C-817E-414E-92F0-2F3690A14BD7}"/>
              </a:ext>
            </a:extLst>
          </p:cNvPr>
          <p:cNvSpPr>
            <a:spLocks noGrp="1"/>
          </p:cNvSpPr>
          <p:nvPr>
            <p:ph type="dt" sz="half" idx="10"/>
          </p:nvPr>
        </p:nvSpPr>
        <p:spPr/>
        <p:txBody>
          <a:bodyPr/>
          <a:lstStyle/>
          <a:p>
            <a:r>
              <a:rPr lang="en-US" altLang="de-DE"/>
              <a:t>May 2025</a:t>
            </a:r>
          </a:p>
        </p:txBody>
      </p:sp>
      <p:sp>
        <p:nvSpPr>
          <p:cNvPr id="5" name="Footer Placeholder 4">
            <a:extLst>
              <a:ext uri="{FF2B5EF4-FFF2-40B4-BE49-F238E27FC236}">
                <a16:creationId xmlns:a16="http://schemas.microsoft.com/office/drawing/2014/main" id="{1592DC32-8EC1-4E8B-9FA2-2BEC018EB6CE}"/>
              </a:ext>
            </a:extLst>
          </p:cNvPr>
          <p:cNvSpPr>
            <a:spLocks noGrp="1"/>
          </p:cNvSpPr>
          <p:nvPr>
            <p:ph type="ftr" sz="quarter" idx="11"/>
          </p:nvPr>
        </p:nvSpPr>
        <p:spPr/>
        <p:txBody>
          <a:bodyPr/>
          <a:lstStyle/>
          <a:p>
            <a:r>
              <a:rPr lang="fr-FR" altLang="de-DE"/>
              <a:t>J. Robert, FAU/Fraunhofer IIS</a:t>
            </a:r>
            <a:endParaRPr lang="en-US" altLang="de-DE"/>
          </a:p>
        </p:txBody>
      </p:sp>
      <p:sp>
        <p:nvSpPr>
          <p:cNvPr id="6" name="Slide Number Placeholder 5">
            <a:extLst>
              <a:ext uri="{FF2B5EF4-FFF2-40B4-BE49-F238E27FC236}">
                <a16:creationId xmlns:a16="http://schemas.microsoft.com/office/drawing/2014/main" id="{73E3234B-BC57-49AF-AF19-5F387C91D3DA}"/>
              </a:ext>
            </a:extLst>
          </p:cNvPr>
          <p:cNvSpPr>
            <a:spLocks noGrp="1"/>
          </p:cNvSpPr>
          <p:nvPr>
            <p:ph type="sldNum" sz="quarter" idx="12"/>
          </p:nvPr>
        </p:nvSpPr>
        <p:spPr/>
        <p:txBody>
          <a:bodyPr/>
          <a:lstStyle/>
          <a:p>
            <a:r>
              <a:rPr lang="en-US" altLang="de-DE"/>
              <a:t>Slide </a:t>
            </a:r>
            <a:fld id="{56DBDE89-508C-461A-844E-8FFD18D88103}" type="slidenum">
              <a:rPr lang="en-US" altLang="de-DE" smtClean="0"/>
              <a:pPr/>
              <a:t>5</a:t>
            </a:fld>
            <a:endParaRPr lang="en-US" altLang="de-DE"/>
          </a:p>
        </p:txBody>
      </p:sp>
      <p:pic>
        <p:nvPicPr>
          <p:cNvPr id="8" name="Picture 7">
            <a:extLst>
              <a:ext uri="{FF2B5EF4-FFF2-40B4-BE49-F238E27FC236}">
                <a16:creationId xmlns:a16="http://schemas.microsoft.com/office/drawing/2014/main" id="{9B76DF90-A73F-40AA-9FAC-47064E15BC31}"/>
              </a:ext>
            </a:extLst>
          </p:cNvPr>
          <p:cNvPicPr>
            <a:picLocks noChangeAspect="1"/>
          </p:cNvPicPr>
          <p:nvPr/>
        </p:nvPicPr>
        <p:blipFill rotWithShape="1">
          <a:blip r:embed="rId2">
            <a:extLst>
              <a:ext uri="{28A0092B-C50C-407E-A947-70E740481C1C}">
                <a14:useLocalDpi xmlns:a14="http://schemas.microsoft.com/office/drawing/2010/main" val="0"/>
              </a:ext>
            </a:extLst>
          </a:blip>
          <a:srcRect t="10625" r="8165"/>
          <a:stretch/>
        </p:blipFill>
        <p:spPr>
          <a:xfrm>
            <a:off x="1547664" y="1633342"/>
            <a:ext cx="5184576" cy="3784234"/>
          </a:xfrm>
          <a:prstGeom prst="rect">
            <a:avLst/>
          </a:prstGeom>
        </p:spPr>
      </p:pic>
    </p:spTree>
    <p:extLst>
      <p:ext uri="{BB962C8B-B14F-4D97-AF65-F5344CB8AC3E}">
        <p14:creationId xmlns:p14="http://schemas.microsoft.com/office/powerpoint/2010/main" val="488192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2B5F3-5A81-47E4-AAD2-5CF530EDFE4A}"/>
              </a:ext>
            </a:extLst>
          </p:cNvPr>
          <p:cNvSpPr>
            <a:spLocks noGrp="1"/>
          </p:cNvSpPr>
          <p:nvPr>
            <p:ph type="title"/>
          </p:nvPr>
        </p:nvSpPr>
        <p:spPr/>
        <p:txBody>
          <a:bodyPr/>
          <a:lstStyle/>
          <a:p>
            <a:r>
              <a:rPr lang="de-DE" dirty="0"/>
              <a:t>TDL-D Channel</a:t>
            </a:r>
            <a:endParaRPr lang="en-US" dirty="0"/>
          </a:p>
        </p:txBody>
      </p:sp>
      <p:sp>
        <p:nvSpPr>
          <p:cNvPr id="3" name="Content Placeholder 2">
            <a:extLst>
              <a:ext uri="{FF2B5EF4-FFF2-40B4-BE49-F238E27FC236}">
                <a16:creationId xmlns:a16="http://schemas.microsoft.com/office/drawing/2014/main" id="{0C0CA66F-689B-4BA1-8D50-18C41ED2DF7D}"/>
              </a:ext>
            </a:extLst>
          </p:cNvPr>
          <p:cNvSpPr>
            <a:spLocks noGrp="1"/>
          </p:cNvSpPr>
          <p:nvPr>
            <p:ph idx="1"/>
          </p:nvPr>
        </p:nvSpPr>
        <p:spPr>
          <a:xfrm>
            <a:off x="685800" y="5229200"/>
            <a:ext cx="7772400" cy="866800"/>
          </a:xfrm>
        </p:spPr>
        <p:txBody>
          <a:bodyPr/>
          <a:lstStyle/>
          <a:p>
            <a:r>
              <a:rPr lang="de-DE" sz="2000" dirty="0"/>
              <a:t>10% PER at -135 </a:t>
            </a:r>
            <a:r>
              <a:rPr lang="de-DE" sz="2000" dirty="0" err="1"/>
              <a:t>dBm</a:t>
            </a:r>
            <a:r>
              <a:rPr lang="de-DE" sz="2000" dirty="0"/>
              <a:t> </a:t>
            </a:r>
            <a:r>
              <a:rPr lang="de-DE" sz="2000" dirty="0">
                <a:sym typeface="Wingdings" panose="05000000000000000000" pitchFamily="2" charset="2"/>
              </a:rPr>
              <a:t> 7.4dB </a:t>
            </a:r>
            <a:r>
              <a:rPr lang="de-DE" sz="2000" dirty="0" err="1">
                <a:sym typeface="Wingdings" panose="05000000000000000000" pitchFamily="2" charset="2"/>
              </a:rPr>
              <a:t>gap</a:t>
            </a:r>
            <a:r>
              <a:rPr lang="de-DE" sz="2000" dirty="0">
                <a:sym typeface="Wingdings" panose="05000000000000000000" pitchFamily="2" charset="2"/>
              </a:rPr>
              <a:t> </a:t>
            </a:r>
            <a:r>
              <a:rPr lang="de-DE" sz="2000" dirty="0" err="1">
                <a:sym typeface="Wingdings" panose="05000000000000000000" pitchFamily="2" charset="2"/>
              </a:rPr>
              <a:t>to</a:t>
            </a:r>
            <a:r>
              <a:rPr lang="de-DE" sz="2000" dirty="0">
                <a:sym typeface="Wingdings" panose="05000000000000000000" pitchFamily="2" charset="2"/>
              </a:rPr>
              <a:t> </a:t>
            </a:r>
            <a:r>
              <a:rPr lang="de-DE" sz="2000" dirty="0" err="1">
                <a:sym typeface="Wingdings" panose="05000000000000000000" pitchFamily="2" charset="2"/>
              </a:rPr>
              <a:t>theoretical</a:t>
            </a:r>
            <a:r>
              <a:rPr lang="de-DE" sz="2000" dirty="0">
                <a:sym typeface="Wingdings" panose="05000000000000000000" pitchFamily="2" charset="2"/>
              </a:rPr>
              <a:t> </a:t>
            </a:r>
            <a:r>
              <a:rPr lang="de-DE" sz="2000" dirty="0" err="1">
                <a:sym typeface="Wingdings" panose="05000000000000000000" pitchFamily="2" charset="2"/>
              </a:rPr>
              <a:t>limit</a:t>
            </a:r>
            <a:endParaRPr lang="de-DE" sz="2000" dirty="0"/>
          </a:p>
          <a:p>
            <a:r>
              <a:rPr lang="de-DE" sz="2000" dirty="0"/>
              <a:t>1% PER at -132.3 </a:t>
            </a:r>
            <a:r>
              <a:rPr lang="de-DE" sz="2000" dirty="0" err="1"/>
              <a:t>dBm</a:t>
            </a:r>
            <a:r>
              <a:rPr lang="de-DE" sz="2000" dirty="0"/>
              <a:t> </a:t>
            </a:r>
            <a:r>
              <a:rPr lang="de-DE" sz="2000" dirty="0">
                <a:sym typeface="Wingdings" panose="05000000000000000000" pitchFamily="2" charset="2"/>
              </a:rPr>
              <a:t> 10.1dB </a:t>
            </a:r>
            <a:r>
              <a:rPr lang="de-DE" sz="2000" dirty="0" err="1">
                <a:sym typeface="Wingdings" panose="05000000000000000000" pitchFamily="2" charset="2"/>
              </a:rPr>
              <a:t>gap</a:t>
            </a:r>
            <a:r>
              <a:rPr lang="de-DE" sz="2000" dirty="0">
                <a:sym typeface="Wingdings" panose="05000000000000000000" pitchFamily="2" charset="2"/>
              </a:rPr>
              <a:t> </a:t>
            </a:r>
            <a:r>
              <a:rPr lang="de-DE" sz="2000" dirty="0" err="1">
                <a:sym typeface="Wingdings" panose="05000000000000000000" pitchFamily="2" charset="2"/>
              </a:rPr>
              <a:t>to</a:t>
            </a:r>
            <a:r>
              <a:rPr lang="de-DE" sz="2000" dirty="0">
                <a:sym typeface="Wingdings" panose="05000000000000000000" pitchFamily="2" charset="2"/>
              </a:rPr>
              <a:t> </a:t>
            </a:r>
            <a:r>
              <a:rPr lang="de-DE" sz="2000" dirty="0" err="1">
                <a:sym typeface="Wingdings" panose="05000000000000000000" pitchFamily="2" charset="2"/>
              </a:rPr>
              <a:t>theoretical</a:t>
            </a:r>
            <a:r>
              <a:rPr lang="de-DE" sz="2000" dirty="0">
                <a:sym typeface="Wingdings" panose="05000000000000000000" pitchFamily="2" charset="2"/>
              </a:rPr>
              <a:t> </a:t>
            </a:r>
            <a:r>
              <a:rPr lang="de-DE" sz="2000" dirty="0" err="1">
                <a:sym typeface="Wingdings" panose="05000000000000000000" pitchFamily="2" charset="2"/>
              </a:rPr>
              <a:t>limit</a:t>
            </a:r>
            <a:r>
              <a:rPr lang="de-DE" sz="2000" dirty="0">
                <a:sym typeface="Wingdings" panose="05000000000000000000" pitchFamily="2" charset="2"/>
              </a:rPr>
              <a:t> </a:t>
            </a:r>
            <a:endParaRPr lang="en-US" sz="2000" dirty="0"/>
          </a:p>
          <a:p>
            <a:endParaRPr lang="en-US" sz="2000" dirty="0"/>
          </a:p>
          <a:p>
            <a:endParaRPr lang="en-US" sz="2000" dirty="0"/>
          </a:p>
        </p:txBody>
      </p:sp>
      <p:sp>
        <p:nvSpPr>
          <p:cNvPr id="4" name="Date Placeholder 3">
            <a:extLst>
              <a:ext uri="{FF2B5EF4-FFF2-40B4-BE49-F238E27FC236}">
                <a16:creationId xmlns:a16="http://schemas.microsoft.com/office/drawing/2014/main" id="{EE2CD468-5C40-429D-9C56-0E93939DBA3F}"/>
              </a:ext>
            </a:extLst>
          </p:cNvPr>
          <p:cNvSpPr>
            <a:spLocks noGrp="1"/>
          </p:cNvSpPr>
          <p:nvPr>
            <p:ph type="dt" sz="half" idx="10"/>
          </p:nvPr>
        </p:nvSpPr>
        <p:spPr/>
        <p:txBody>
          <a:bodyPr/>
          <a:lstStyle/>
          <a:p>
            <a:r>
              <a:rPr lang="en-US" altLang="de-DE"/>
              <a:t>May 2025</a:t>
            </a:r>
          </a:p>
        </p:txBody>
      </p:sp>
      <p:sp>
        <p:nvSpPr>
          <p:cNvPr id="5" name="Footer Placeholder 4">
            <a:extLst>
              <a:ext uri="{FF2B5EF4-FFF2-40B4-BE49-F238E27FC236}">
                <a16:creationId xmlns:a16="http://schemas.microsoft.com/office/drawing/2014/main" id="{CE644EAD-A965-4E2F-BC4D-529CB77845CC}"/>
              </a:ext>
            </a:extLst>
          </p:cNvPr>
          <p:cNvSpPr>
            <a:spLocks noGrp="1"/>
          </p:cNvSpPr>
          <p:nvPr>
            <p:ph type="ftr" sz="quarter" idx="11"/>
          </p:nvPr>
        </p:nvSpPr>
        <p:spPr/>
        <p:txBody>
          <a:bodyPr/>
          <a:lstStyle/>
          <a:p>
            <a:r>
              <a:rPr lang="fr-FR" altLang="de-DE"/>
              <a:t>J. Robert, FAU/Fraunhofer IIS</a:t>
            </a:r>
            <a:endParaRPr lang="en-US" altLang="de-DE"/>
          </a:p>
        </p:txBody>
      </p:sp>
      <p:sp>
        <p:nvSpPr>
          <p:cNvPr id="6" name="Slide Number Placeholder 5">
            <a:extLst>
              <a:ext uri="{FF2B5EF4-FFF2-40B4-BE49-F238E27FC236}">
                <a16:creationId xmlns:a16="http://schemas.microsoft.com/office/drawing/2014/main" id="{C2854AF5-82FF-4F20-B1CE-D54636C72052}"/>
              </a:ext>
            </a:extLst>
          </p:cNvPr>
          <p:cNvSpPr>
            <a:spLocks noGrp="1"/>
          </p:cNvSpPr>
          <p:nvPr>
            <p:ph type="sldNum" sz="quarter" idx="12"/>
          </p:nvPr>
        </p:nvSpPr>
        <p:spPr/>
        <p:txBody>
          <a:bodyPr/>
          <a:lstStyle/>
          <a:p>
            <a:r>
              <a:rPr lang="en-US" altLang="de-DE"/>
              <a:t>Slide </a:t>
            </a:r>
            <a:fld id="{56DBDE89-508C-461A-844E-8FFD18D88103}" type="slidenum">
              <a:rPr lang="en-US" altLang="de-DE" smtClean="0"/>
              <a:pPr/>
              <a:t>6</a:t>
            </a:fld>
            <a:endParaRPr lang="en-US" altLang="de-DE"/>
          </a:p>
        </p:txBody>
      </p:sp>
      <p:pic>
        <p:nvPicPr>
          <p:cNvPr id="8" name="Picture 7">
            <a:extLst>
              <a:ext uri="{FF2B5EF4-FFF2-40B4-BE49-F238E27FC236}">
                <a16:creationId xmlns:a16="http://schemas.microsoft.com/office/drawing/2014/main" id="{FFF66790-09E8-4450-9922-62742437FF7E}"/>
              </a:ext>
            </a:extLst>
          </p:cNvPr>
          <p:cNvPicPr>
            <a:picLocks noChangeAspect="1"/>
          </p:cNvPicPr>
          <p:nvPr/>
        </p:nvPicPr>
        <p:blipFill rotWithShape="1">
          <a:blip r:embed="rId2">
            <a:extLst>
              <a:ext uri="{28A0092B-C50C-407E-A947-70E740481C1C}">
                <a14:useLocalDpi xmlns:a14="http://schemas.microsoft.com/office/drawing/2010/main" val="0"/>
              </a:ext>
            </a:extLst>
          </a:blip>
          <a:srcRect t="10625" r="8165"/>
          <a:stretch/>
        </p:blipFill>
        <p:spPr>
          <a:xfrm>
            <a:off x="1645914" y="1543132"/>
            <a:ext cx="5014318" cy="3659962"/>
          </a:xfrm>
          <a:prstGeom prst="rect">
            <a:avLst/>
          </a:prstGeom>
        </p:spPr>
      </p:pic>
    </p:spTree>
    <p:extLst>
      <p:ext uri="{BB962C8B-B14F-4D97-AF65-F5344CB8AC3E}">
        <p14:creationId xmlns:p14="http://schemas.microsoft.com/office/powerpoint/2010/main" val="3781533564"/>
      </p:ext>
    </p:extLst>
  </p:cSld>
  <p:clrMapOvr>
    <a:masterClrMapping/>
  </p:clrMapOvr>
</p:sld>
</file>

<file path=ppt/theme/theme1.xml><?xml version="1.0" encoding="utf-8"?>
<a:theme xmlns:a="http://schemas.openxmlformats.org/drawingml/2006/main" name="Office">
  <a:themeElements>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0</TotalTime>
  <Words>431</Words>
  <Application>Microsoft Office PowerPoint</Application>
  <PresentationFormat>On-screen Show (4:3)</PresentationFormat>
  <Paragraphs>49</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Times New Roman</vt:lpstr>
      <vt:lpstr>Office</vt:lpstr>
      <vt:lpstr>PowerPoint Presentation</vt:lpstr>
      <vt:lpstr>Updated Simulation Results for  the OFDM LR-Mode</vt:lpstr>
      <vt:lpstr>Motivation</vt:lpstr>
      <vt:lpstr>AWGN Channel</vt:lpstr>
      <vt:lpstr>TDL-B Channel</vt:lpstr>
      <vt:lpstr>TDL-D Channel</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Robert, Jörg</dc:creator>
  <cp:keywords/>
  <dc:description>&lt;doc#&gt;</dc:description>
  <cp:lastModifiedBy>Robert, Jörg</cp:lastModifiedBy>
  <cp:revision>80</cp:revision>
  <cp:lastPrinted>1998-02-10T13:28:06Z</cp:lastPrinted>
  <dcterms:created xsi:type="dcterms:W3CDTF">2025-03-07T11:18:38Z</dcterms:created>
  <dcterms:modified xsi:type="dcterms:W3CDTF">2025-05-14T11:22:57Z</dcterms:modified>
</cp:coreProperties>
</file>