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10"/>
  </p:notesMasterIdLst>
  <p:sldIdLst>
    <p:sldId id="256" r:id="rId2"/>
    <p:sldId id="257" r:id="rId3"/>
    <p:sldId id="259" r:id="rId4"/>
    <p:sldId id="264" r:id="rId5"/>
    <p:sldId id="269" r:id="rId6"/>
    <p:sldId id="270" r:id="rId7"/>
    <p:sldId id="266" r:id="rId8"/>
    <p:sldId id="267" r:id="rId9"/>
  </p:sldIdLst>
  <p:sldSz cx="12192000" cy="6858000"/>
  <p:notesSz cx="7772400" cy="100584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88"/>
    <p:restoredTop sz="96556"/>
  </p:normalViewPr>
  <p:slideViewPr>
    <p:cSldViewPr>
      <p:cViewPr varScale="1">
        <p:scale>
          <a:sx n="100" d="100"/>
          <a:sy n="100" d="100"/>
        </p:scale>
        <p:origin x="168" y="61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1">
            <a:extLst>
              <a:ext uri="{FF2B5EF4-FFF2-40B4-BE49-F238E27FC236}">
                <a16:creationId xmlns:a16="http://schemas.microsoft.com/office/drawing/2014/main" id="{171AB8BA-AB46-C4B4-7223-0E1ADB7E529E}"/>
              </a:ext>
            </a:extLst>
          </p:cNvPr>
          <p:cNvSpPr>
            <a:spLocks noGrp="1" noRot="1" noChangeAspect="1" noChangeArrowheads="1"/>
          </p:cNvSpPr>
          <p:nvPr>
            <p:ph type="sldImg"/>
          </p:nvPr>
        </p:nvSpPr>
        <p:spPr bwMode="auto">
          <a:xfrm>
            <a:off x="0" y="763588"/>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0242" name="Rectangle 2">
            <a:extLst>
              <a:ext uri="{FF2B5EF4-FFF2-40B4-BE49-F238E27FC236}">
                <a16:creationId xmlns:a16="http://schemas.microsoft.com/office/drawing/2014/main" id="{82411820-5C35-B38D-4BC6-249DB77A25E5}"/>
              </a:ext>
            </a:extLst>
          </p:cNvPr>
          <p:cNvSpPr>
            <a:spLocks noGrp="1" noChangeArrowheads="1"/>
          </p:cNvSpPr>
          <p:nvPr>
            <p:ph type="body"/>
          </p:nvPr>
        </p:nvSpPr>
        <p:spPr bwMode="auto">
          <a:xfrm>
            <a:off x="777875" y="4776788"/>
            <a:ext cx="6216650" cy="4524375"/>
          </a:xfrm>
          <a:prstGeom prst="rect">
            <a:avLst/>
          </a:prstGeom>
          <a:noFill/>
          <a:ln>
            <a:noFill/>
          </a:ln>
          <a:effectLst/>
        </p:spPr>
        <p:txBody>
          <a:bodyPr vert="horz" wrap="square" lIns="0" tIns="0" rIns="0" bIns="0" numCol="1" anchor="t" anchorCtr="0" compatLnSpc="1">
            <a:prstTxWarp prst="textNoShape">
              <a:avLst/>
            </a:prstTxWarp>
          </a:bodyPr>
          <a:lstStyle/>
          <a:p>
            <a:pPr lvl="0"/>
            <a:endParaRPr lang="en-US" altLang="en-US" noProof="0"/>
          </a:p>
        </p:txBody>
      </p:sp>
      <p:sp>
        <p:nvSpPr>
          <p:cNvPr id="10243" name="Rectangle 3">
            <a:extLst>
              <a:ext uri="{FF2B5EF4-FFF2-40B4-BE49-F238E27FC236}">
                <a16:creationId xmlns:a16="http://schemas.microsoft.com/office/drawing/2014/main" id="{38C33B47-FAA8-9686-B82F-EB87A8A5FE57}"/>
              </a:ext>
            </a:extLst>
          </p:cNvPr>
          <p:cNvSpPr>
            <a:spLocks noGrp="1" noChangeArrowheads="1"/>
          </p:cNvSpPr>
          <p:nvPr>
            <p:ph type="hdr"/>
          </p:nvPr>
        </p:nvSpPr>
        <p:spPr bwMode="auto">
          <a:xfrm>
            <a:off x="0" y="0"/>
            <a:ext cx="3371850" cy="50165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sz="1400">
                <a:solidFill>
                  <a:srgbClr val="000000"/>
                </a:solidFill>
                <a:latin typeface="Times New Roman" panose="02020603050405020304" pitchFamily="18" charset="0"/>
                <a:cs typeface="Segoe UI" panose="020B0502040204020203" pitchFamily="34" charset="0"/>
              </a:defRPr>
            </a:lvl1pPr>
          </a:lstStyle>
          <a:p>
            <a:pPr>
              <a:defRPr/>
            </a:pPr>
            <a:endParaRPr lang="en-US" altLang="en-US"/>
          </a:p>
        </p:txBody>
      </p:sp>
      <p:sp>
        <p:nvSpPr>
          <p:cNvPr id="10244" name="Rectangle 4">
            <a:extLst>
              <a:ext uri="{FF2B5EF4-FFF2-40B4-BE49-F238E27FC236}">
                <a16:creationId xmlns:a16="http://schemas.microsoft.com/office/drawing/2014/main" id="{4416BE48-5037-9CA5-906B-4410FD967C8A}"/>
              </a:ext>
            </a:extLst>
          </p:cNvPr>
          <p:cNvSpPr>
            <a:spLocks noGrp="1" noChangeArrowheads="1"/>
          </p:cNvSpPr>
          <p:nvPr>
            <p:ph type="dt"/>
          </p:nvPr>
        </p:nvSpPr>
        <p:spPr bwMode="auto">
          <a:xfrm>
            <a:off x="4398963" y="0"/>
            <a:ext cx="3371850" cy="50165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sz="1400">
                <a:solidFill>
                  <a:srgbClr val="000000"/>
                </a:solidFill>
                <a:latin typeface="Times New Roman" panose="02020603050405020304" pitchFamily="18" charset="0"/>
                <a:cs typeface="Segoe UI" panose="020B0502040204020203" pitchFamily="34" charset="0"/>
              </a:defRPr>
            </a:lvl1pPr>
          </a:lstStyle>
          <a:p>
            <a:pPr>
              <a:defRPr/>
            </a:pPr>
            <a:endParaRPr lang="en-US" altLang="en-US"/>
          </a:p>
        </p:txBody>
      </p:sp>
      <p:sp>
        <p:nvSpPr>
          <p:cNvPr id="10245" name="Rectangle 5">
            <a:extLst>
              <a:ext uri="{FF2B5EF4-FFF2-40B4-BE49-F238E27FC236}">
                <a16:creationId xmlns:a16="http://schemas.microsoft.com/office/drawing/2014/main" id="{6DC27614-2243-473F-281D-75809FA62193}"/>
              </a:ext>
            </a:extLst>
          </p:cNvPr>
          <p:cNvSpPr>
            <a:spLocks noGrp="1" noChangeArrowheads="1"/>
          </p:cNvSpPr>
          <p:nvPr>
            <p:ph type="ftr"/>
          </p:nvPr>
        </p:nvSpPr>
        <p:spPr bwMode="auto">
          <a:xfrm>
            <a:off x="0" y="9555163"/>
            <a:ext cx="3371850" cy="50165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sz="1400">
                <a:solidFill>
                  <a:srgbClr val="000000"/>
                </a:solidFill>
                <a:latin typeface="Times New Roman" panose="02020603050405020304" pitchFamily="18" charset="0"/>
                <a:cs typeface="Segoe UI" panose="020B0502040204020203" pitchFamily="34" charset="0"/>
              </a:defRPr>
            </a:lvl1pPr>
          </a:lstStyle>
          <a:p>
            <a:pPr>
              <a:defRPr/>
            </a:pPr>
            <a:endParaRPr lang="en-US" altLang="en-US"/>
          </a:p>
        </p:txBody>
      </p:sp>
      <p:sp>
        <p:nvSpPr>
          <p:cNvPr id="10246" name="Rectangle 6">
            <a:extLst>
              <a:ext uri="{FF2B5EF4-FFF2-40B4-BE49-F238E27FC236}">
                <a16:creationId xmlns:a16="http://schemas.microsoft.com/office/drawing/2014/main" id="{425ED956-9944-E07A-AF54-72593EEE269D}"/>
              </a:ext>
            </a:extLst>
          </p:cNvPr>
          <p:cNvSpPr>
            <a:spLocks noGrp="1" noChangeArrowheads="1"/>
          </p:cNvSpPr>
          <p:nvPr>
            <p:ph type="sldNum"/>
          </p:nvPr>
        </p:nvSpPr>
        <p:spPr bwMode="auto">
          <a:xfrm>
            <a:off x="4398963" y="9555163"/>
            <a:ext cx="3371850" cy="50165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sz="1400" smtClean="0">
                <a:solidFill>
                  <a:srgbClr val="000000"/>
                </a:solidFill>
                <a:latin typeface="Times New Roman" panose="02020603050405020304" pitchFamily="18" charset="0"/>
                <a:cs typeface="Segoe UI" panose="020B0502040204020203" pitchFamily="34" charset="0"/>
              </a:defRPr>
            </a:lvl1pPr>
          </a:lstStyle>
          <a:p>
            <a:pPr>
              <a:defRPr/>
            </a:pPr>
            <a:fld id="{C997C54C-2727-574D-B72C-9AA2EDD6D0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6">
            <a:extLst>
              <a:ext uri="{FF2B5EF4-FFF2-40B4-BE49-F238E27FC236}">
                <a16:creationId xmlns:a16="http://schemas.microsoft.com/office/drawing/2014/main" id="{75A782C7-A30E-3686-6F13-A9D2243B34F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9pPr>
          </a:lstStyle>
          <a:p>
            <a:fld id="{14A25997-74BE-3547-BF69-0F2A8D1F7A9E}" type="slidenum">
              <a:rPr lang="en-US" altLang="en-US">
                <a:solidFill>
                  <a:srgbClr val="000000"/>
                </a:solidFill>
                <a:latin typeface="Times New Roman" panose="02020603050405020304" pitchFamily="18" charset="0"/>
              </a:rPr>
              <a:pPr/>
              <a:t>1</a:t>
            </a:fld>
            <a:endParaRPr lang="en-US" altLang="en-US">
              <a:solidFill>
                <a:srgbClr val="000000"/>
              </a:solidFill>
              <a:latin typeface="Times New Roman" panose="02020603050405020304" pitchFamily="18" charset="0"/>
            </a:endParaRPr>
          </a:p>
        </p:txBody>
      </p:sp>
      <p:sp>
        <p:nvSpPr>
          <p:cNvPr id="114691" name="Rectangle 1">
            <a:extLst>
              <a:ext uri="{FF2B5EF4-FFF2-40B4-BE49-F238E27FC236}">
                <a16:creationId xmlns:a16="http://schemas.microsoft.com/office/drawing/2014/main" id="{7986B9F6-666A-38BB-8DBD-8B7CD21B3F1D}"/>
              </a:ext>
            </a:extLst>
          </p:cNvPr>
          <p:cNvSpPr txBox="1">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2" name="Rectangle 2">
            <a:extLst>
              <a:ext uri="{FF2B5EF4-FFF2-40B4-BE49-F238E27FC236}">
                <a16:creationId xmlns:a16="http://schemas.microsoft.com/office/drawing/2014/main" id="{27AF968C-D8ED-F414-9430-4E6918CF29F0}"/>
              </a:ext>
            </a:extLst>
          </p:cNvPr>
          <p:cNvSpPr txBox="1">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6">
            <a:extLst>
              <a:ext uri="{FF2B5EF4-FFF2-40B4-BE49-F238E27FC236}">
                <a16:creationId xmlns:a16="http://schemas.microsoft.com/office/drawing/2014/main" id="{633CA2FF-84BC-F0AC-C2C2-C1AAE4CD45F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9pPr>
          </a:lstStyle>
          <a:p>
            <a:fld id="{AA20E8B3-7F32-0F4D-9CDC-4FED182933D0}" type="slidenum">
              <a:rPr lang="en-US" altLang="en-US">
                <a:solidFill>
                  <a:srgbClr val="000000"/>
                </a:solidFill>
                <a:latin typeface="Times New Roman" panose="02020603050405020304" pitchFamily="18" charset="0"/>
              </a:rPr>
              <a:pPr/>
              <a:t>2</a:t>
            </a:fld>
            <a:endParaRPr lang="en-US" altLang="en-US">
              <a:solidFill>
                <a:srgbClr val="000000"/>
              </a:solidFill>
              <a:latin typeface="Times New Roman" panose="02020603050405020304" pitchFamily="18" charset="0"/>
            </a:endParaRPr>
          </a:p>
        </p:txBody>
      </p:sp>
      <p:sp>
        <p:nvSpPr>
          <p:cNvPr id="116739" name="Rectangle 1">
            <a:extLst>
              <a:ext uri="{FF2B5EF4-FFF2-40B4-BE49-F238E27FC236}">
                <a16:creationId xmlns:a16="http://schemas.microsoft.com/office/drawing/2014/main" id="{2D162CC8-E42B-E7E6-3CCA-85FF23E71B2C}"/>
              </a:ext>
            </a:extLst>
          </p:cNvPr>
          <p:cNvSpPr txBox="1">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40" name="Rectangle 2">
            <a:extLst>
              <a:ext uri="{FF2B5EF4-FFF2-40B4-BE49-F238E27FC236}">
                <a16:creationId xmlns:a16="http://schemas.microsoft.com/office/drawing/2014/main" id="{B45E94ED-BF29-4821-7CA2-5AB5B4FCF073}"/>
              </a:ext>
            </a:extLst>
          </p:cNvPr>
          <p:cNvSpPr txBox="1">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6">
            <a:extLst>
              <a:ext uri="{FF2B5EF4-FFF2-40B4-BE49-F238E27FC236}">
                <a16:creationId xmlns:a16="http://schemas.microsoft.com/office/drawing/2014/main" id="{FDF0EE62-2A07-9337-3CEC-92A7B8D8DE2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9pPr>
          </a:lstStyle>
          <a:p>
            <a:fld id="{19B83C28-C84E-0141-9641-094D03C3F08B}" type="slidenum">
              <a:rPr lang="en-US" altLang="en-US">
                <a:solidFill>
                  <a:srgbClr val="000000"/>
                </a:solidFill>
                <a:latin typeface="Times New Roman" panose="02020603050405020304" pitchFamily="18" charset="0"/>
              </a:rPr>
              <a:pPr/>
              <a:t>3</a:t>
            </a:fld>
            <a:endParaRPr lang="en-US" altLang="en-US">
              <a:solidFill>
                <a:srgbClr val="000000"/>
              </a:solidFill>
              <a:latin typeface="Times New Roman" panose="02020603050405020304" pitchFamily="18" charset="0"/>
            </a:endParaRPr>
          </a:p>
        </p:txBody>
      </p:sp>
      <p:sp>
        <p:nvSpPr>
          <p:cNvPr id="120835" name="Rectangle 1">
            <a:extLst>
              <a:ext uri="{FF2B5EF4-FFF2-40B4-BE49-F238E27FC236}">
                <a16:creationId xmlns:a16="http://schemas.microsoft.com/office/drawing/2014/main" id="{B41D1817-B3EA-C034-AF54-F6AAEC0935B4}"/>
              </a:ext>
            </a:extLst>
          </p:cNvPr>
          <p:cNvSpPr txBox="1">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6" name="Rectangle 2">
            <a:extLst>
              <a:ext uri="{FF2B5EF4-FFF2-40B4-BE49-F238E27FC236}">
                <a16:creationId xmlns:a16="http://schemas.microsoft.com/office/drawing/2014/main" id="{F421C114-2A43-C9DA-823F-0C536D3F1C76}"/>
              </a:ext>
            </a:extLst>
          </p:cNvPr>
          <p:cNvSpPr txBox="1">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6">
            <a:extLst>
              <a:ext uri="{FF2B5EF4-FFF2-40B4-BE49-F238E27FC236}">
                <a16:creationId xmlns:a16="http://schemas.microsoft.com/office/drawing/2014/main" id="{C8FB907F-A03C-6B2B-C1A6-5650983B979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9pPr>
          </a:lstStyle>
          <a:p>
            <a:fld id="{7A043F2C-F184-D541-A8F7-57FF6ED65BE1}" type="slidenum">
              <a:rPr lang="en-US" altLang="en-US">
                <a:solidFill>
                  <a:srgbClr val="000000"/>
                </a:solidFill>
                <a:latin typeface="Times New Roman" panose="02020603050405020304" pitchFamily="18" charset="0"/>
              </a:rPr>
              <a:pPr/>
              <a:t>4</a:t>
            </a:fld>
            <a:endParaRPr lang="en-US" altLang="en-US">
              <a:solidFill>
                <a:srgbClr val="000000"/>
              </a:solidFill>
              <a:latin typeface="Times New Roman" panose="02020603050405020304" pitchFamily="18" charset="0"/>
            </a:endParaRPr>
          </a:p>
        </p:txBody>
      </p:sp>
      <p:sp>
        <p:nvSpPr>
          <p:cNvPr id="129027" name="Rectangle 1">
            <a:extLst>
              <a:ext uri="{FF2B5EF4-FFF2-40B4-BE49-F238E27FC236}">
                <a16:creationId xmlns:a16="http://schemas.microsoft.com/office/drawing/2014/main" id="{FD516DF4-938B-DC91-8CBF-FFB793EDF849}"/>
              </a:ext>
            </a:extLst>
          </p:cNvPr>
          <p:cNvSpPr txBox="1">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8" name="Rectangle 2">
            <a:extLst>
              <a:ext uri="{FF2B5EF4-FFF2-40B4-BE49-F238E27FC236}">
                <a16:creationId xmlns:a16="http://schemas.microsoft.com/office/drawing/2014/main" id="{19C887F9-DCF3-9C17-B136-4F924218611D}"/>
              </a:ext>
            </a:extLst>
          </p:cNvPr>
          <p:cNvSpPr txBox="1">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CE0CF34-F2C3-1A6E-8922-B7DB25F4FE93}"/>
            </a:ext>
          </a:extLst>
        </p:cNvPr>
        <p:cNvGrpSpPr/>
        <p:nvPr/>
      </p:nvGrpSpPr>
      <p:grpSpPr>
        <a:xfrm>
          <a:off x="0" y="0"/>
          <a:ext cx="0" cy="0"/>
          <a:chOff x="0" y="0"/>
          <a:chExt cx="0" cy="0"/>
        </a:xfrm>
      </p:grpSpPr>
      <p:sp>
        <p:nvSpPr>
          <p:cNvPr id="126978" name="Rectangle 6">
            <a:extLst>
              <a:ext uri="{FF2B5EF4-FFF2-40B4-BE49-F238E27FC236}">
                <a16:creationId xmlns:a16="http://schemas.microsoft.com/office/drawing/2014/main" id="{9F966FA9-E1EB-EA6A-EED7-C9B9B84E18D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9pPr>
          </a:lstStyle>
          <a:p>
            <a:fld id="{0C38709A-4900-5D4D-8CC7-034B1E44EEE1}" type="slidenum">
              <a:rPr lang="en-US" altLang="en-US">
                <a:solidFill>
                  <a:srgbClr val="000000"/>
                </a:solidFill>
                <a:latin typeface="Times New Roman" panose="02020603050405020304" pitchFamily="18" charset="0"/>
              </a:rPr>
              <a:pPr/>
              <a:t>5</a:t>
            </a:fld>
            <a:endParaRPr lang="en-US" altLang="en-US">
              <a:solidFill>
                <a:srgbClr val="000000"/>
              </a:solidFill>
              <a:latin typeface="Times New Roman" panose="02020603050405020304" pitchFamily="18" charset="0"/>
            </a:endParaRPr>
          </a:p>
        </p:txBody>
      </p:sp>
      <p:sp>
        <p:nvSpPr>
          <p:cNvPr id="126979" name="Rectangle 1">
            <a:extLst>
              <a:ext uri="{FF2B5EF4-FFF2-40B4-BE49-F238E27FC236}">
                <a16:creationId xmlns:a16="http://schemas.microsoft.com/office/drawing/2014/main" id="{D4A6C402-0C4A-9E0B-5BB4-E0625DD59E0D}"/>
              </a:ext>
            </a:extLst>
          </p:cNvPr>
          <p:cNvSpPr txBox="1">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80" name="Rectangle 2">
            <a:extLst>
              <a:ext uri="{FF2B5EF4-FFF2-40B4-BE49-F238E27FC236}">
                <a16:creationId xmlns:a16="http://schemas.microsoft.com/office/drawing/2014/main" id="{08620593-D7AD-69DC-E6D6-8DFA24D243C8}"/>
              </a:ext>
            </a:extLst>
          </p:cNvPr>
          <p:cNvSpPr txBox="1">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67875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E70C8DE-02BC-F54B-EA4A-B83B509B04B8}"/>
            </a:ext>
          </a:extLst>
        </p:cNvPr>
        <p:cNvGrpSpPr/>
        <p:nvPr/>
      </p:nvGrpSpPr>
      <p:grpSpPr>
        <a:xfrm>
          <a:off x="0" y="0"/>
          <a:ext cx="0" cy="0"/>
          <a:chOff x="0" y="0"/>
          <a:chExt cx="0" cy="0"/>
        </a:xfrm>
      </p:grpSpPr>
      <p:sp>
        <p:nvSpPr>
          <p:cNvPr id="126978" name="Rectangle 6">
            <a:extLst>
              <a:ext uri="{FF2B5EF4-FFF2-40B4-BE49-F238E27FC236}">
                <a16:creationId xmlns:a16="http://schemas.microsoft.com/office/drawing/2014/main" id="{1A6032A9-011F-B021-BB18-D23F2EFB0BB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9pPr>
          </a:lstStyle>
          <a:p>
            <a:fld id="{0C38709A-4900-5D4D-8CC7-034B1E44EEE1}" type="slidenum">
              <a:rPr lang="en-US" altLang="en-US">
                <a:solidFill>
                  <a:srgbClr val="000000"/>
                </a:solidFill>
                <a:latin typeface="Times New Roman" panose="02020603050405020304" pitchFamily="18" charset="0"/>
              </a:rPr>
              <a:pPr/>
              <a:t>6</a:t>
            </a:fld>
            <a:endParaRPr lang="en-US" altLang="en-US">
              <a:solidFill>
                <a:srgbClr val="000000"/>
              </a:solidFill>
              <a:latin typeface="Times New Roman" panose="02020603050405020304" pitchFamily="18" charset="0"/>
            </a:endParaRPr>
          </a:p>
        </p:txBody>
      </p:sp>
      <p:sp>
        <p:nvSpPr>
          <p:cNvPr id="126979" name="Rectangle 1">
            <a:extLst>
              <a:ext uri="{FF2B5EF4-FFF2-40B4-BE49-F238E27FC236}">
                <a16:creationId xmlns:a16="http://schemas.microsoft.com/office/drawing/2014/main" id="{D1C06A1E-A81F-1426-7586-44654220D03C}"/>
              </a:ext>
            </a:extLst>
          </p:cNvPr>
          <p:cNvSpPr txBox="1">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80" name="Rectangle 2">
            <a:extLst>
              <a:ext uri="{FF2B5EF4-FFF2-40B4-BE49-F238E27FC236}">
                <a16:creationId xmlns:a16="http://schemas.microsoft.com/office/drawing/2014/main" id="{379A7EAA-AEBB-143C-B804-20CCDA5F2472}"/>
              </a:ext>
            </a:extLst>
          </p:cNvPr>
          <p:cNvSpPr txBox="1">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35311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6">
            <a:extLst>
              <a:ext uri="{FF2B5EF4-FFF2-40B4-BE49-F238E27FC236}">
                <a16:creationId xmlns:a16="http://schemas.microsoft.com/office/drawing/2014/main" id="{1853254D-2BA1-2227-E97E-F71BF546D18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9pPr>
          </a:lstStyle>
          <a:p>
            <a:fld id="{0509EF10-47C9-ED49-8FBC-FB795E969BC2}" type="slidenum">
              <a:rPr lang="en-US" altLang="en-US">
                <a:solidFill>
                  <a:srgbClr val="000000"/>
                </a:solidFill>
                <a:latin typeface="Times New Roman" panose="02020603050405020304" pitchFamily="18" charset="0"/>
              </a:rPr>
              <a:pPr/>
              <a:t>7</a:t>
            </a:fld>
            <a:endParaRPr lang="en-US" altLang="en-US">
              <a:solidFill>
                <a:srgbClr val="000000"/>
              </a:solidFill>
              <a:latin typeface="Times New Roman" panose="02020603050405020304" pitchFamily="18" charset="0"/>
            </a:endParaRPr>
          </a:p>
        </p:txBody>
      </p:sp>
      <p:sp>
        <p:nvSpPr>
          <p:cNvPr id="133123" name="Rectangle 1">
            <a:extLst>
              <a:ext uri="{FF2B5EF4-FFF2-40B4-BE49-F238E27FC236}">
                <a16:creationId xmlns:a16="http://schemas.microsoft.com/office/drawing/2014/main" id="{DCD5CCC9-9EE1-F9F1-8F8F-ED9D1FC6DDEE}"/>
              </a:ext>
            </a:extLst>
          </p:cNvPr>
          <p:cNvSpPr txBox="1">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4" name="Rectangle 2">
            <a:extLst>
              <a:ext uri="{FF2B5EF4-FFF2-40B4-BE49-F238E27FC236}">
                <a16:creationId xmlns:a16="http://schemas.microsoft.com/office/drawing/2014/main" id="{75D1F1E2-6AD6-95FD-6DBE-620D167C14C6}"/>
              </a:ext>
            </a:extLst>
          </p:cNvPr>
          <p:cNvSpPr txBox="1">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6">
            <a:extLst>
              <a:ext uri="{FF2B5EF4-FFF2-40B4-BE49-F238E27FC236}">
                <a16:creationId xmlns:a16="http://schemas.microsoft.com/office/drawing/2014/main" id="{795D6A44-6712-2580-4AB9-F7BD73CF1E3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chemeClr val="tx1"/>
                </a:solidFill>
                <a:latin typeface="Arial" panose="020B0604020202020204" pitchFamily="34" charset="0"/>
                <a:ea typeface="Microsoft YaHei" panose="020B0503020204020204" pitchFamily="34" charset="-122"/>
              </a:defRPr>
            </a:lvl9pPr>
          </a:lstStyle>
          <a:p>
            <a:fld id="{FE7225F7-35FE-7546-A314-FB87FC630F73}" type="slidenum">
              <a:rPr lang="en-US" altLang="en-US">
                <a:solidFill>
                  <a:srgbClr val="000000"/>
                </a:solidFill>
                <a:latin typeface="Times New Roman" panose="02020603050405020304" pitchFamily="18" charset="0"/>
              </a:rPr>
              <a:pPr/>
              <a:t>8</a:t>
            </a:fld>
            <a:endParaRPr lang="en-US" altLang="en-US">
              <a:solidFill>
                <a:srgbClr val="000000"/>
              </a:solidFill>
              <a:latin typeface="Times New Roman" panose="02020603050405020304" pitchFamily="18" charset="0"/>
            </a:endParaRPr>
          </a:p>
        </p:txBody>
      </p:sp>
      <p:sp>
        <p:nvSpPr>
          <p:cNvPr id="135171" name="Rectangle 1">
            <a:extLst>
              <a:ext uri="{FF2B5EF4-FFF2-40B4-BE49-F238E27FC236}">
                <a16:creationId xmlns:a16="http://schemas.microsoft.com/office/drawing/2014/main" id="{FF021810-FEE4-3A05-49DF-7C0E308BEAAF}"/>
              </a:ext>
            </a:extLst>
          </p:cNvPr>
          <p:cNvSpPr txBox="1">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2" name="Rectangle 2">
            <a:extLst>
              <a:ext uri="{FF2B5EF4-FFF2-40B4-BE49-F238E27FC236}">
                <a16:creationId xmlns:a16="http://schemas.microsoft.com/office/drawing/2014/main" id="{6A275564-6E88-8870-D9B4-B714669BD14A}"/>
              </a:ext>
            </a:extLst>
          </p:cNvPr>
          <p:cNvSpPr txBox="1">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92E86E86-CF47-B5A3-4FB3-3999C01385FA}"/>
              </a:ext>
            </a:extLst>
          </p:cNvPr>
          <p:cNvSpPr>
            <a:spLocks noGrp="1"/>
          </p:cNvSpPr>
          <p:nvPr>
            <p:ph type="sldNum" idx="10"/>
          </p:nvPr>
        </p:nvSpPr>
        <p:spPr/>
        <p:txBody>
          <a:bodyPr/>
          <a:lstStyle>
            <a:lvl1pPr>
              <a:defRPr/>
            </a:lvl1pPr>
          </a:lstStyle>
          <a:p>
            <a:pPr>
              <a:defRPr/>
            </a:pPr>
            <a:r>
              <a:rPr lang="en-GB" altLang="en-US"/>
              <a:t>Slide </a:t>
            </a:r>
            <a:fld id="{23BF58FA-5972-8244-B15E-D8A656D2B9D5}" type="slidenum">
              <a:rPr lang="en-GB" altLang="en-US" smtClean="0"/>
              <a:pPr>
                <a:defRPr/>
              </a:pPr>
              <a:t>‹#›</a:t>
            </a:fld>
            <a:endParaRPr lang="en-GB" altLang="en-US"/>
          </a:p>
        </p:txBody>
      </p:sp>
    </p:spTree>
    <p:extLst>
      <p:ext uri="{BB962C8B-B14F-4D97-AF65-F5344CB8AC3E}">
        <p14:creationId xmlns:p14="http://schemas.microsoft.com/office/powerpoint/2010/main" val="406423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9D7108-84AB-7CE0-6310-7223E4047F58}"/>
              </a:ext>
            </a:extLst>
          </p:cNvPr>
          <p:cNvSpPr>
            <a:spLocks noGrp="1"/>
          </p:cNvSpPr>
          <p:nvPr>
            <p:ph type="sldNum" idx="10"/>
          </p:nvPr>
        </p:nvSpPr>
        <p:spPr/>
        <p:txBody>
          <a:bodyPr/>
          <a:lstStyle>
            <a:lvl1pPr>
              <a:defRPr/>
            </a:lvl1pPr>
          </a:lstStyle>
          <a:p>
            <a:pPr>
              <a:defRPr/>
            </a:pPr>
            <a:r>
              <a:rPr lang="en-GB" altLang="en-US"/>
              <a:t>Slide </a:t>
            </a:r>
            <a:fld id="{841FB071-DDE6-1444-8EE9-E1EB4391B534}" type="slidenum">
              <a:rPr lang="en-GB" altLang="en-US" smtClean="0"/>
              <a:pPr>
                <a:defRPr/>
              </a:pPr>
              <a:t>‹#›</a:t>
            </a:fld>
            <a:endParaRPr lang="en-GB" altLang="en-US"/>
          </a:p>
        </p:txBody>
      </p:sp>
    </p:spTree>
    <p:extLst>
      <p:ext uri="{BB962C8B-B14F-4D97-AF65-F5344CB8AC3E}">
        <p14:creationId xmlns:p14="http://schemas.microsoft.com/office/powerpoint/2010/main" val="975105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4425" y="2906713"/>
            <a:ext cx="2589213" cy="28590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3613" y="2906713"/>
            <a:ext cx="7618412" cy="28590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97F0D17-4112-22C2-01FF-946B72A1333A}"/>
              </a:ext>
            </a:extLst>
          </p:cNvPr>
          <p:cNvSpPr>
            <a:spLocks noGrp="1"/>
          </p:cNvSpPr>
          <p:nvPr>
            <p:ph type="sldNum" idx="10"/>
          </p:nvPr>
        </p:nvSpPr>
        <p:spPr/>
        <p:txBody>
          <a:bodyPr/>
          <a:lstStyle>
            <a:lvl1pPr>
              <a:defRPr/>
            </a:lvl1pPr>
          </a:lstStyle>
          <a:p>
            <a:pPr>
              <a:defRPr/>
            </a:pPr>
            <a:r>
              <a:rPr lang="en-GB" altLang="en-US"/>
              <a:t>Slide </a:t>
            </a:r>
            <a:fld id="{3BB011F5-14AC-1A4E-8D72-9BE7A26206BD}" type="slidenum">
              <a:rPr lang="en-GB" altLang="en-US" smtClean="0"/>
              <a:pPr>
                <a:defRPr/>
              </a:pPr>
              <a:t>‹#›</a:t>
            </a:fld>
            <a:endParaRPr lang="en-GB" altLang="en-US"/>
          </a:p>
        </p:txBody>
      </p:sp>
    </p:spTree>
    <p:extLst>
      <p:ext uri="{BB962C8B-B14F-4D97-AF65-F5344CB8AC3E}">
        <p14:creationId xmlns:p14="http://schemas.microsoft.com/office/powerpoint/2010/main" val="86563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69625" cy="11430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5DCC085-5498-1797-06B6-C75336B41524}"/>
              </a:ext>
            </a:extLst>
          </p:cNvPr>
          <p:cNvSpPr>
            <a:spLocks noGrp="1"/>
          </p:cNvSpPr>
          <p:nvPr>
            <p:ph type="sldNum" idx="10"/>
          </p:nvPr>
        </p:nvSpPr>
        <p:spPr/>
        <p:txBody>
          <a:bodyPr/>
          <a:lstStyle>
            <a:lvl1pPr>
              <a:defRPr/>
            </a:lvl1pPr>
          </a:lstStyle>
          <a:p>
            <a:pPr>
              <a:defRPr/>
            </a:pPr>
            <a:r>
              <a:rPr lang="en-GB" altLang="en-US"/>
              <a:t>Slide </a:t>
            </a:r>
            <a:fld id="{D9577E9C-F651-EF42-ADC6-87BF61A48EFB}" type="slidenum">
              <a:rPr lang="en-GB" altLang="en-US" smtClean="0"/>
              <a:pPr>
                <a:defRPr/>
              </a:pPr>
              <a:t>‹#›</a:t>
            </a:fld>
            <a:endParaRPr lang="en-GB" altLang="en-US"/>
          </a:p>
        </p:txBody>
      </p:sp>
    </p:spTree>
    <p:extLst>
      <p:ext uri="{BB962C8B-B14F-4D97-AF65-F5344CB8AC3E}">
        <p14:creationId xmlns:p14="http://schemas.microsoft.com/office/powerpoint/2010/main" val="276827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A749D85-3DA1-6057-EFB1-A41C044F0074}"/>
              </a:ext>
            </a:extLst>
          </p:cNvPr>
          <p:cNvSpPr>
            <a:spLocks noGrp="1"/>
          </p:cNvSpPr>
          <p:nvPr>
            <p:ph type="sldNum" idx="10"/>
          </p:nvPr>
        </p:nvSpPr>
        <p:spPr/>
        <p:txBody>
          <a:bodyPr/>
          <a:lstStyle>
            <a:lvl1pPr>
              <a:defRPr/>
            </a:lvl1pPr>
          </a:lstStyle>
          <a:p>
            <a:pPr>
              <a:defRPr/>
            </a:pPr>
            <a:r>
              <a:rPr lang="en-GB" altLang="en-US"/>
              <a:t>Slide </a:t>
            </a:r>
            <a:fld id="{5F210D81-F308-9141-B94C-3B10DC9D36DD}" type="slidenum">
              <a:rPr lang="en-GB" altLang="en-US" smtClean="0"/>
              <a:pPr>
                <a:defRPr/>
              </a:pPr>
              <a:t>‹#›</a:t>
            </a:fld>
            <a:endParaRPr lang="en-GB" altLang="en-US"/>
          </a:p>
        </p:txBody>
      </p:sp>
    </p:spTree>
    <p:extLst>
      <p:ext uri="{BB962C8B-B14F-4D97-AF65-F5344CB8AC3E}">
        <p14:creationId xmlns:p14="http://schemas.microsoft.com/office/powerpoint/2010/main" val="151990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3E73FF9C-98E6-A81D-2A8E-74B1DF22D8A9}"/>
              </a:ext>
            </a:extLst>
          </p:cNvPr>
          <p:cNvSpPr>
            <a:spLocks noGrp="1"/>
          </p:cNvSpPr>
          <p:nvPr>
            <p:ph type="sldNum" idx="10"/>
          </p:nvPr>
        </p:nvSpPr>
        <p:spPr/>
        <p:txBody>
          <a:bodyPr/>
          <a:lstStyle>
            <a:lvl1pPr>
              <a:defRPr/>
            </a:lvl1pPr>
          </a:lstStyle>
          <a:p>
            <a:pPr>
              <a:defRPr/>
            </a:pPr>
            <a:r>
              <a:rPr lang="en-GB" altLang="en-US"/>
              <a:t>Slide </a:t>
            </a:r>
            <a:fld id="{472A0A44-892D-724B-B5E9-C8412A3EFBF0}" type="slidenum">
              <a:rPr lang="en-GB" altLang="en-US" smtClean="0"/>
              <a:pPr>
                <a:defRPr/>
              </a:pPr>
              <a:t>‹#›</a:t>
            </a:fld>
            <a:endParaRPr lang="en-GB" altLang="en-US"/>
          </a:p>
        </p:txBody>
      </p:sp>
    </p:spTree>
    <p:extLst>
      <p:ext uri="{BB962C8B-B14F-4D97-AF65-F5344CB8AC3E}">
        <p14:creationId xmlns:p14="http://schemas.microsoft.com/office/powerpoint/2010/main" val="246241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63613" y="2906713"/>
            <a:ext cx="5103812" cy="1497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9825" y="2906713"/>
            <a:ext cx="5103813" cy="1497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6C781D60-91D2-F3BE-2B3A-32A4091D31F3}"/>
              </a:ext>
            </a:extLst>
          </p:cNvPr>
          <p:cNvSpPr>
            <a:spLocks noGrp="1"/>
          </p:cNvSpPr>
          <p:nvPr>
            <p:ph type="sldNum" idx="10"/>
          </p:nvPr>
        </p:nvSpPr>
        <p:spPr/>
        <p:txBody>
          <a:bodyPr/>
          <a:lstStyle>
            <a:lvl1pPr>
              <a:defRPr/>
            </a:lvl1pPr>
          </a:lstStyle>
          <a:p>
            <a:pPr>
              <a:defRPr/>
            </a:pPr>
            <a:r>
              <a:rPr lang="en-GB" altLang="en-US"/>
              <a:t>Slide </a:t>
            </a:r>
            <a:fld id="{33FB14A0-1874-8E49-81FD-400DD0552DA4}" type="slidenum">
              <a:rPr lang="en-GB" altLang="en-US" smtClean="0"/>
              <a:pPr>
                <a:defRPr/>
              </a:pPr>
              <a:t>‹#›</a:t>
            </a:fld>
            <a:endParaRPr lang="en-GB" altLang="en-US"/>
          </a:p>
        </p:txBody>
      </p:sp>
    </p:spTree>
    <p:extLst>
      <p:ext uri="{BB962C8B-B14F-4D97-AF65-F5344CB8AC3E}">
        <p14:creationId xmlns:p14="http://schemas.microsoft.com/office/powerpoint/2010/main" val="179160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E3E9169-4F20-E2C2-699E-B24105681223}"/>
              </a:ext>
            </a:extLst>
          </p:cNvPr>
          <p:cNvSpPr>
            <a:spLocks noGrp="1"/>
          </p:cNvSpPr>
          <p:nvPr>
            <p:ph type="sldNum" idx="10"/>
          </p:nvPr>
        </p:nvSpPr>
        <p:spPr/>
        <p:txBody>
          <a:bodyPr/>
          <a:lstStyle>
            <a:lvl1pPr>
              <a:defRPr/>
            </a:lvl1pPr>
          </a:lstStyle>
          <a:p>
            <a:pPr>
              <a:defRPr/>
            </a:pPr>
            <a:r>
              <a:rPr lang="en-GB" altLang="en-US"/>
              <a:t>Slide </a:t>
            </a:r>
            <a:fld id="{A575D071-7B28-404E-982A-0800D9A392AC}" type="slidenum">
              <a:rPr lang="en-GB" altLang="en-US" smtClean="0"/>
              <a:pPr>
                <a:defRPr/>
              </a:pPr>
              <a:t>‹#›</a:t>
            </a:fld>
            <a:endParaRPr lang="en-GB" altLang="en-US"/>
          </a:p>
        </p:txBody>
      </p:sp>
    </p:spTree>
    <p:extLst>
      <p:ext uri="{BB962C8B-B14F-4D97-AF65-F5344CB8AC3E}">
        <p14:creationId xmlns:p14="http://schemas.microsoft.com/office/powerpoint/2010/main" val="233278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4CF08B5-B650-F755-B395-0F976D58B89B}"/>
              </a:ext>
            </a:extLst>
          </p:cNvPr>
          <p:cNvSpPr>
            <a:spLocks noGrp="1"/>
          </p:cNvSpPr>
          <p:nvPr>
            <p:ph type="sldNum" idx="10"/>
          </p:nvPr>
        </p:nvSpPr>
        <p:spPr/>
        <p:txBody>
          <a:bodyPr/>
          <a:lstStyle>
            <a:lvl1pPr>
              <a:defRPr/>
            </a:lvl1pPr>
          </a:lstStyle>
          <a:p>
            <a:pPr>
              <a:defRPr/>
            </a:pPr>
            <a:r>
              <a:rPr lang="en-GB" altLang="en-US"/>
              <a:t>Slide </a:t>
            </a:r>
            <a:fld id="{FE91B1FE-2089-CC4E-AC2E-20332526DE42}" type="slidenum">
              <a:rPr lang="en-GB" altLang="en-US" smtClean="0"/>
              <a:pPr>
                <a:defRPr/>
              </a:pPr>
              <a:t>‹#›</a:t>
            </a:fld>
            <a:endParaRPr lang="en-GB" altLang="en-US"/>
          </a:p>
        </p:txBody>
      </p:sp>
    </p:spTree>
    <p:extLst>
      <p:ext uri="{BB962C8B-B14F-4D97-AF65-F5344CB8AC3E}">
        <p14:creationId xmlns:p14="http://schemas.microsoft.com/office/powerpoint/2010/main" val="382375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7F5877-85C6-8576-04A7-0CBB59F9088E}"/>
              </a:ext>
            </a:extLst>
          </p:cNvPr>
          <p:cNvSpPr>
            <a:spLocks noGrp="1"/>
          </p:cNvSpPr>
          <p:nvPr>
            <p:ph type="sldNum" idx="10"/>
          </p:nvPr>
        </p:nvSpPr>
        <p:spPr/>
        <p:txBody>
          <a:bodyPr/>
          <a:lstStyle>
            <a:lvl1pPr>
              <a:defRPr/>
            </a:lvl1pPr>
          </a:lstStyle>
          <a:p>
            <a:pPr>
              <a:defRPr/>
            </a:pPr>
            <a:r>
              <a:rPr lang="en-GB" altLang="en-US"/>
              <a:t>Slide </a:t>
            </a:r>
            <a:fld id="{F18AE476-56A0-2E4D-A102-B93A01B9CE1C}" type="slidenum">
              <a:rPr lang="en-GB" altLang="en-US" smtClean="0"/>
              <a:pPr>
                <a:defRPr/>
              </a:pPr>
              <a:t>‹#›</a:t>
            </a:fld>
            <a:endParaRPr lang="en-GB" altLang="en-US"/>
          </a:p>
        </p:txBody>
      </p:sp>
    </p:spTree>
    <p:extLst>
      <p:ext uri="{BB962C8B-B14F-4D97-AF65-F5344CB8AC3E}">
        <p14:creationId xmlns:p14="http://schemas.microsoft.com/office/powerpoint/2010/main" val="3037215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B8323E04-1CA7-8CE8-DF89-8684BE43290E}"/>
              </a:ext>
            </a:extLst>
          </p:cNvPr>
          <p:cNvSpPr>
            <a:spLocks noGrp="1"/>
          </p:cNvSpPr>
          <p:nvPr>
            <p:ph type="sldNum" idx="10"/>
          </p:nvPr>
        </p:nvSpPr>
        <p:spPr/>
        <p:txBody>
          <a:bodyPr/>
          <a:lstStyle>
            <a:lvl1pPr>
              <a:defRPr/>
            </a:lvl1pPr>
          </a:lstStyle>
          <a:p>
            <a:pPr>
              <a:defRPr/>
            </a:pPr>
            <a:r>
              <a:rPr lang="en-GB" altLang="en-US"/>
              <a:t>Slide </a:t>
            </a:r>
            <a:fld id="{13FB4502-DF01-834B-B43E-E3446E2E4620}" type="slidenum">
              <a:rPr lang="en-GB" altLang="en-US" smtClean="0"/>
              <a:pPr>
                <a:defRPr/>
              </a:pPr>
              <a:t>‹#›</a:t>
            </a:fld>
            <a:endParaRPr lang="en-GB" altLang="en-US"/>
          </a:p>
        </p:txBody>
      </p:sp>
    </p:spTree>
    <p:extLst>
      <p:ext uri="{BB962C8B-B14F-4D97-AF65-F5344CB8AC3E}">
        <p14:creationId xmlns:p14="http://schemas.microsoft.com/office/powerpoint/2010/main" val="889857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BBD6A5AD-4E86-4A40-F0A5-E2CC93D9B3B7}"/>
              </a:ext>
            </a:extLst>
          </p:cNvPr>
          <p:cNvSpPr>
            <a:spLocks noGrp="1"/>
          </p:cNvSpPr>
          <p:nvPr>
            <p:ph type="sldNum" idx="10"/>
          </p:nvPr>
        </p:nvSpPr>
        <p:spPr/>
        <p:txBody>
          <a:bodyPr/>
          <a:lstStyle>
            <a:lvl1pPr>
              <a:defRPr/>
            </a:lvl1pPr>
          </a:lstStyle>
          <a:p>
            <a:pPr>
              <a:defRPr/>
            </a:pPr>
            <a:r>
              <a:rPr lang="en-GB" altLang="en-US"/>
              <a:t>Slide </a:t>
            </a:r>
            <a:fld id="{D7809C07-00C9-D041-B167-00C8635ACED8}" type="slidenum">
              <a:rPr lang="en-GB" altLang="en-US" smtClean="0"/>
              <a:pPr>
                <a:defRPr/>
              </a:pPr>
              <a:t>‹#›</a:t>
            </a:fld>
            <a:endParaRPr lang="en-GB" altLang="en-US"/>
          </a:p>
        </p:txBody>
      </p:sp>
    </p:spTree>
    <p:extLst>
      <p:ext uri="{BB962C8B-B14F-4D97-AF65-F5344CB8AC3E}">
        <p14:creationId xmlns:p14="http://schemas.microsoft.com/office/powerpoint/2010/main" val="248241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Line 1">
            <a:extLst>
              <a:ext uri="{FF2B5EF4-FFF2-40B4-BE49-F238E27FC236}">
                <a16:creationId xmlns:a16="http://schemas.microsoft.com/office/drawing/2014/main" id="{037F5F79-73EA-4575-EE09-7E97C7DCF208}"/>
              </a:ext>
            </a:extLst>
          </p:cNvPr>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JP"/>
          </a:p>
        </p:txBody>
      </p:sp>
      <p:sp>
        <p:nvSpPr>
          <p:cNvPr id="2" name="Rectangle 2">
            <a:extLst>
              <a:ext uri="{FF2B5EF4-FFF2-40B4-BE49-F238E27FC236}">
                <a16:creationId xmlns:a16="http://schemas.microsoft.com/office/drawing/2014/main" id="{B1EE31A6-F5E6-353F-DEF3-54F7FB42E56B}"/>
              </a:ext>
            </a:extLst>
          </p:cNvPr>
          <p:cNvSpPr>
            <a:spLocks noChangeArrowheads="1"/>
          </p:cNvSpPr>
          <p:nvPr/>
        </p:nvSpPr>
        <p:spPr bwMode="auto">
          <a:xfrm>
            <a:off x="912813" y="6475413"/>
            <a:ext cx="711200" cy="182562"/>
          </a:xfrm>
          <a:prstGeom prst="rect">
            <a:avLst/>
          </a:prstGeom>
          <a:noFill/>
          <a:ln>
            <a:noFill/>
          </a:ln>
          <a:effectLst/>
        </p:spPr>
        <p:txBody>
          <a:bodyPr wrap="none"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eaLnBrk="1">
              <a:spcBef>
                <a:spcPts val="13"/>
              </a:spcBef>
              <a:spcAft>
                <a:spcPts val="13"/>
              </a:spcAft>
              <a:buClr>
                <a:srgbClr val="000000"/>
              </a:buClr>
              <a:buSzPct val="100000"/>
              <a:buFont typeface="Times New Roman" panose="02020603050405020304" pitchFamily="18" charset="0"/>
              <a:buNone/>
              <a:defRPr/>
            </a:pPr>
            <a:r>
              <a:rPr lang="en-GB" altLang="en-US" sz="1200">
                <a:latin typeface="Times New Roman" panose="02020603050405020304" pitchFamily="18" charset="0"/>
                <a:ea typeface="MS Gothic" panose="020B0609070205080204" pitchFamily="49" charset="-128"/>
              </a:rPr>
              <a:t>Submission</a:t>
            </a:r>
          </a:p>
        </p:txBody>
      </p:sp>
      <p:sp>
        <p:nvSpPr>
          <p:cNvPr id="5124" name="Line 3">
            <a:extLst>
              <a:ext uri="{FF2B5EF4-FFF2-40B4-BE49-F238E27FC236}">
                <a16:creationId xmlns:a16="http://schemas.microsoft.com/office/drawing/2014/main" id="{B2CD34F3-B144-7780-2BF0-8E57D7E69D15}"/>
              </a:ext>
            </a:extLst>
          </p:cNvPr>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JP"/>
          </a:p>
        </p:txBody>
      </p:sp>
      <p:sp>
        <p:nvSpPr>
          <p:cNvPr id="3" name="Rectangle 4">
            <a:extLst>
              <a:ext uri="{FF2B5EF4-FFF2-40B4-BE49-F238E27FC236}">
                <a16:creationId xmlns:a16="http://schemas.microsoft.com/office/drawing/2014/main" id="{7E4247CC-7A85-153E-A272-1768C5A9C4BE}"/>
              </a:ext>
            </a:extLst>
          </p:cNvPr>
          <p:cNvSpPr>
            <a:spLocks noChangeArrowheads="1"/>
          </p:cNvSpPr>
          <p:nvPr/>
        </p:nvSpPr>
        <p:spPr bwMode="auto">
          <a:xfrm>
            <a:off x="6667500" y="357188"/>
            <a:ext cx="4665663" cy="271462"/>
          </a:xfrm>
          <a:prstGeom prst="rect">
            <a:avLst/>
          </a:prstGeom>
          <a:noFill/>
          <a:ln>
            <a:noFill/>
          </a:ln>
          <a:effectLst/>
        </p:spPr>
        <p:txBody>
          <a:bodyPr lIns="0" tIns="0" rIns="0" bIns="0" anchor="b"/>
          <a:lstStyle>
            <a:lvl1pPr>
              <a:tabLst>
                <a:tab pos="0" algn="l"/>
                <a:tab pos="914400" algn="l"/>
                <a:tab pos="1828800" algn="l"/>
                <a:tab pos="2743200" algn="l"/>
                <a:tab pos="3657600" algn="l"/>
                <a:tab pos="45720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Lst>
              <a:defRPr>
                <a:solidFill>
                  <a:srgbClr val="000000"/>
                </a:solidFill>
                <a:latin typeface="Arial" panose="020B0604020202020204" pitchFamily="34" charset="0"/>
                <a:ea typeface="Microsoft YaHei" panose="020B0503020204020204" pitchFamily="34" charset="-122"/>
              </a:defRPr>
            </a:lvl9pPr>
          </a:lstStyle>
          <a:p>
            <a:pPr algn="r" eaLnBrk="1">
              <a:spcBef>
                <a:spcPts val="13"/>
              </a:spcBef>
              <a:spcAft>
                <a:spcPts val="13"/>
              </a:spcAft>
              <a:buClr>
                <a:srgbClr val="000000"/>
              </a:buClr>
              <a:buSzPct val="100000"/>
              <a:buFont typeface="Times New Roman" panose="02020603050405020304" pitchFamily="18" charset="0"/>
              <a:buNone/>
              <a:defRPr/>
            </a:pPr>
            <a:r>
              <a:rPr lang="en-GB" altLang="en-US" b="1" dirty="0">
                <a:latin typeface="Times New Roman" panose="02020603050405020304" pitchFamily="18" charset="0"/>
                <a:ea typeface="MS Gothic" panose="020B0609070205080204" pitchFamily="49" charset="-128"/>
              </a:rPr>
              <a:t>doc.: IEEE 802.</a:t>
            </a:r>
            <a:r>
              <a:rPr lang="en-US" altLang="ja-JP" b="1" dirty="0">
                <a:latin typeface="Times New Roman" panose="02020603050405020304" pitchFamily="18" charset="0"/>
                <a:ea typeface="MS Gothic" panose="020B0609070205080204" pitchFamily="49" charset="-128"/>
              </a:rPr>
              <a:t>15-25-0255-00-04ad</a:t>
            </a:r>
            <a:endParaRPr lang="en-GB" altLang="en-US" b="1" dirty="0">
              <a:latin typeface="Times New Roman" panose="02020603050405020304" pitchFamily="18" charset="0"/>
              <a:ea typeface="MS Gothic" panose="020B0609070205080204" pitchFamily="49" charset="-128"/>
            </a:endParaRPr>
          </a:p>
        </p:txBody>
      </p:sp>
      <p:sp>
        <p:nvSpPr>
          <p:cNvPr id="5125" name="Rectangle 5">
            <a:extLst>
              <a:ext uri="{FF2B5EF4-FFF2-40B4-BE49-F238E27FC236}">
                <a16:creationId xmlns:a16="http://schemas.microsoft.com/office/drawing/2014/main" id="{40F06FB3-3306-AE3F-5F91-B3A1330CD8C7}"/>
              </a:ext>
            </a:extLst>
          </p:cNvPr>
          <p:cNvSpPr>
            <a:spLocks noChangeArrowheads="1"/>
          </p:cNvSpPr>
          <p:nvPr/>
        </p:nvSpPr>
        <p:spPr bwMode="auto">
          <a:xfrm>
            <a:off x="912813" y="346075"/>
            <a:ext cx="1601787" cy="271463"/>
          </a:xfrm>
          <a:prstGeom prst="rect">
            <a:avLst/>
          </a:prstGeom>
          <a:noFill/>
          <a:ln>
            <a:noFill/>
          </a:ln>
          <a:effectLst/>
        </p:spPr>
        <p:txBody>
          <a:bodyPr lIns="0" tIns="0" rIns="0" bIns="0"/>
          <a:lstStyle>
            <a:lvl1pPr>
              <a:tabLst>
                <a:tab pos="0" algn="l"/>
                <a:tab pos="914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Lst>
              <a:defRPr>
                <a:solidFill>
                  <a:srgbClr val="000000"/>
                </a:solidFill>
                <a:latin typeface="Arial" panose="020B0604020202020204" pitchFamily="34" charset="0"/>
                <a:ea typeface="Microsoft YaHei" panose="020B0503020204020204" pitchFamily="34" charset="-122"/>
              </a:defRPr>
            </a:lvl9pPr>
          </a:lstStyle>
          <a:p>
            <a:pPr eaLnBrk="1">
              <a:spcBef>
                <a:spcPts val="13"/>
              </a:spcBef>
              <a:spcAft>
                <a:spcPts val="13"/>
              </a:spcAft>
              <a:buClr>
                <a:srgbClr val="000000"/>
              </a:buClr>
              <a:buSzPct val="100000"/>
              <a:buFont typeface="Times New Roman" panose="02020603050405020304" pitchFamily="18" charset="0"/>
              <a:buNone/>
              <a:defRPr/>
            </a:pPr>
            <a:r>
              <a:rPr lang="en-GB" altLang="en-US" b="1" dirty="0">
                <a:latin typeface="Times New Roman" panose="02020603050405020304" pitchFamily="18" charset="0"/>
                <a:ea typeface="MS Gothic" panose="020B0609070205080204" pitchFamily="49" charset="-128"/>
              </a:rPr>
              <a:t>May 2025</a:t>
            </a:r>
          </a:p>
        </p:txBody>
      </p:sp>
      <p:sp>
        <p:nvSpPr>
          <p:cNvPr id="5126" name="Rectangle 6">
            <a:extLst>
              <a:ext uri="{FF2B5EF4-FFF2-40B4-BE49-F238E27FC236}">
                <a16:creationId xmlns:a16="http://schemas.microsoft.com/office/drawing/2014/main" id="{8757B8F3-FA1A-F05B-191E-EC209BAF58B1}"/>
              </a:ext>
            </a:extLst>
          </p:cNvPr>
          <p:cNvSpPr>
            <a:spLocks noChangeArrowheads="1"/>
          </p:cNvSpPr>
          <p:nvPr/>
        </p:nvSpPr>
        <p:spPr bwMode="auto">
          <a:xfrm>
            <a:off x="8292080" y="6475413"/>
            <a:ext cx="3060133" cy="184666"/>
          </a:xfrm>
          <a:prstGeom prst="rect">
            <a:avLst/>
          </a:prstGeom>
          <a:noFill/>
          <a:ln>
            <a:noFill/>
          </a:ln>
          <a:effectLst/>
        </p:spPr>
        <p:txBody>
          <a:bodyPr wrap="none"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eaLnBrk="1">
              <a:spcBef>
                <a:spcPts val="13"/>
              </a:spcBef>
              <a:spcAft>
                <a:spcPts val="13"/>
              </a:spcAft>
              <a:buClr>
                <a:srgbClr val="000000"/>
              </a:buClr>
              <a:buSzPct val="100000"/>
              <a:buFont typeface="Times New Roman" panose="02020603050405020304" pitchFamily="18" charset="0"/>
              <a:buNone/>
              <a:defRPr/>
            </a:pPr>
            <a:r>
              <a:rPr lang="en-US" altLang="ja-JP" sz="1200" dirty="0">
                <a:latin typeface="Times New Roman" panose="02020603050405020304" pitchFamily="18" charset="0"/>
                <a:ea typeface="MS Gothic" panose="020B0609070205080204" pitchFamily="49" charset="-128"/>
              </a:rPr>
              <a:t>S.</a:t>
            </a:r>
            <a:r>
              <a:rPr lang="ja-JP" altLang="en-US" sz="1200">
                <a:latin typeface="Times New Roman" panose="02020603050405020304" pitchFamily="18" charset="0"/>
                <a:ea typeface="MS Gothic" panose="020B0609070205080204" pitchFamily="49" charset="-128"/>
              </a:rPr>
              <a:t> </a:t>
            </a:r>
            <a:r>
              <a:rPr lang="en-US" altLang="ja-JP" sz="1200" dirty="0">
                <a:latin typeface="Times New Roman" panose="02020603050405020304" pitchFamily="18" charset="0"/>
                <a:ea typeface="MS Gothic" panose="020B0609070205080204" pitchFamily="49" charset="-128"/>
              </a:rPr>
              <a:t>Ishihara</a:t>
            </a:r>
            <a:r>
              <a:rPr lang="ja-JP" altLang="en-US" sz="1200">
                <a:latin typeface="Times New Roman" panose="02020603050405020304" pitchFamily="18" charset="0"/>
                <a:ea typeface="MS Gothic" panose="020B0609070205080204" pitchFamily="49" charset="-128"/>
              </a:rPr>
              <a:t> </a:t>
            </a:r>
            <a:r>
              <a:rPr lang="en-US" altLang="ja-JP" sz="1200" dirty="0">
                <a:latin typeface="Times New Roman" panose="02020603050405020304" pitchFamily="18" charset="0"/>
                <a:ea typeface="MS Gothic" panose="020B0609070205080204" pitchFamily="49" charset="-128"/>
              </a:rPr>
              <a:t>(Shizuoka</a:t>
            </a:r>
            <a:r>
              <a:rPr lang="ja-JP" altLang="en-US" sz="1200">
                <a:latin typeface="Times New Roman" panose="02020603050405020304" pitchFamily="18" charset="0"/>
                <a:ea typeface="MS Gothic" panose="020B0609070205080204" pitchFamily="49" charset="-128"/>
              </a:rPr>
              <a:t> </a:t>
            </a:r>
            <a:r>
              <a:rPr lang="en-US" altLang="ja-JP" sz="1200" dirty="0">
                <a:latin typeface="Times New Roman" panose="02020603050405020304" pitchFamily="18" charset="0"/>
                <a:ea typeface="MS Gothic" panose="020B0609070205080204" pitchFamily="49" charset="-128"/>
              </a:rPr>
              <a:t>U.),</a:t>
            </a:r>
            <a:r>
              <a:rPr lang="ja-JP" altLang="en-US" sz="1200">
                <a:latin typeface="Times New Roman" panose="02020603050405020304" pitchFamily="18" charset="0"/>
                <a:ea typeface="MS Gothic" panose="020B0609070205080204" pitchFamily="49" charset="-128"/>
              </a:rPr>
              <a:t> </a:t>
            </a:r>
            <a:r>
              <a:rPr lang="fi-FI" altLang="en-US" sz="1200" dirty="0">
                <a:latin typeface="Times New Roman" panose="02020603050405020304" pitchFamily="18" charset="0"/>
                <a:ea typeface="MS Gothic" panose="020B0609070205080204" pitchFamily="49" charset="-128"/>
              </a:rPr>
              <a:t>S. </a:t>
            </a:r>
            <a:r>
              <a:rPr lang="fi-FI" altLang="en-US" sz="1200" dirty="0" err="1">
                <a:latin typeface="Times New Roman" panose="02020603050405020304" pitchFamily="18" charset="0"/>
                <a:ea typeface="MS Gothic" panose="020B0609070205080204" pitchFamily="49" charset="-128"/>
              </a:rPr>
              <a:t>Kajita</a:t>
            </a:r>
            <a:r>
              <a:rPr lang="fi-FI" altLang="en-US" sz="1200" dirty="0">
                <a:latin typeface="Times New Roman" panose="02020603050405020304" pitchFamily="18" charset="0"/>
                <a:ea typeface="MS Gothic" panose="020B0609070205080204" pitchFamily="49" charset="-128"/>
              </a:rPr>
              <a:t> (STE Japan)</a:t>
            </a:r>
          </a:p>
        </p:txBody>
      </p:sp>
      <p:sp>
        <p:nvSpPr>
          <p:cNvPr id="5128" name="Rectangle 7">
            <a:extLst>
              <a:ext uri="{FF2B5EF4-FFF2-40B4-BE49-F238E27FC236}">
                <a16:creationId xmlns:a16="http://schemas.microsoft.com/office/drawing/2014/main" id="{C62C9BA7-D167-4EFD-7FA1-EFB145CF0713}"/>
              </a:ext>
            </a:extLst>
          </p:cNvPr>
          <p:cNvSpPr>
            <a:spLocks noGrp="1" noChangeArrowheads="1"/>
          </p:cNvSpPr>
          <p:nvPr>
            <p:ph type="title"/>
          </p:nvPr>
        </p:nvSpPr>
        <p:spPr bwMode="auto">
          <a:xfrm>
            <a:off x="963613" y="4406900"/>
            <a:ext cx="10360025"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t" anchorCtr="0" compatLnSpc="1">
            <a:prstTxWarp prst="textNoShape">
              <a:avLst/>
            </a:prstTxWarp>
          </a:bodyPr>
          <a:lstStyle/>
          <a:p>
            <a:pPr lvl="0"/>
            <a:r>
              <a:rPr lang="en-GB" altLang="en-US"/>
              <a:t>Click to edit Master title style</a:t>
            </a:r>
          </a:p>
        </p:txBody>
      </p:sp>
      <p:sp>
        <p:nvSpPr>
          <p:cNvPr id="5129" name="Rectangle 8">
            <a:extLst>
              <a:ext uri="{FF2B5EF4-FFF2-40B4-BE49-F238E27FC236}">
                <a16:creationId xmlns:a16="http://schemas.microsoft.com/office/drawing/2014/main" id="{164297ED-539D-516A-0E71-A777658AB8DC}"/>
              </a:ext>
            </a:extLst>
          </p:cNvPr>
          <p:cNvSpPr>
            <a:spLocks noGrp="1" noChangeArrowheads="1"/>
          </p:cNvSpPr>
          <p:nvPr>
            <p:ph type="body" idx="1"/>
          </p:nvPr>
        </p:nvSpPr>
        <p:spPr bwMode="auto">
          <a:xfrm>
            <a:off x="963613" y="2906713"/>
            <a:ext cx="10360025" cy="1497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b" anchorCtr="0" compatLnSpc="1">
            <a:prstTxWarp prst="textNoShape">
              <a:avLst/>
            </a:prstTxWarp>
          </a:bodyPr>
          <a:lstStyle/>
          <a:p>
            <a:pPr lvl="0"/>
            <a:r>
              <a:rPr lang="en-GB" altLang="en-US"/>
              <a:t>Click to edit Master text styles</a:t>
            </a:r>
          </a:p>
        </p:txBody>
      </p:sp>
      <p:sp>
        <p:nvSpPr>
          <p:cNvPr id="4" name="Rectangle 9">
            <a:extLst>
              <a:ext uri="{FF2B5EF4-FFF2-40B4-BE49-F238E27FC236}">
                <a16:creationId xmlns:a16="http://schemas.microsoft.com/office/drawing/2014/main" id="{72440864-4016-3EA2-FDC7-EF0651A6F902}"/>
              </a:ext>
            </a:extLst>
          </p:cNvPr>
          <p:cNvSpPr>
            <a:spLocks noGrp="1" noChangeArrowheads="1"/>
          </p:cNvSpPr>
          <p:nvPr>
            <p:ph type="sldNum"/>
          </p:nvPr>
        </p:nvSpPr>
        <p:spPr bwMode="auto">
          <a:xfrm>
            <a:off x="5792788" y="6475413"/>
            <a:ext cx="701675" cy="360362"/>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100000"/>
              </a:lnSpc>
              <a:spcBef>
                <a:spcPts val="13"/>
              </a:spcBef>
              <a:spcAft>
                <a:spcPts val="13"/>
              </a:spcAft>
              <a:buClr>
                <a:srgbClr val="000000"/>
              </a:buClr>
              <a:buSzPct val="100000"/>
              <a:buFont typeface="Times New Roman" panose="02020603050405020304" pitchFamily="18" charset="0"/>
              <a:buNone/>
              <a:tabLst>
                <a:tab pos="0" algn="l"/>
              </a:tabLst>
              <a:defRPr sz="1200">
                <a:solidFill>
                  <a:srgbClr val="000000"/>
                </a:solidFill>
                <a:latin typeface="Times New Roman" panose="02020603050405020304" pitchFamily="18" charset="0"/>
                <a:ea typeface="MS Gothic" panose="020B0609070205080204" pitchFamily="49" charset="-128"/>
              </a:defRPr>
            </a:lvl1pPr>
          </a:lstStyle>
          <a:p>
            <a:pPr>
              <a:defRPr/>
            </a:pPr>
            <a:r>
              <a:rPr lang="en-GB" altLang="en-US"/>
              <a:t>Slide </a:t>
            </a:r>
            <a:fld id="{48D9223F-0989-F149-8733-2A81A2BDFAFB}" type="slidenum">
              <a:rPr lang="en-GB" altLang="en-US" smtClean="0"/>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58" r:id="rId12"/>
  </p:sldLayoutIdLst>
  <p:txStyles>
    <p:titleStyle>
      <a:lvl1pPr algn="ctr" rtl="0" eaLnBrk="0" fontAlgn="base" hangingPunct="0">
        <a:lnSpc>
          <a:spcPct val="93000"/>
        </a:lnSpc>
        <a:spcBef>
          <a:spcPts val="13"/>
        </a:spcBef>
        <a:spcAft>
          <a:spcPts val="13"/>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rtl="0" eaLnBrk="0" fontAlgn="base" hangingPunct="0">
        <a:lnSpc>
          <a:spcPct val="93000"/>
        </a:lnSpc>
        <a:spcBef>
          <a:spcPts val="13"/>
        </a:spcBef>
        <a:spcAft>
          <a:spcPts val="13"/>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rtl="0" eaLnBrk="0" fontAlgn="base" hangingPunct="0">
        <a:lnSpc>
          <a:spcPct val="93000"/>
        </a:lnSpc>
        <a:spcBef>
          <a:spcPts val="13"/>
        </a:spcBef>
        <a:spcAft>
          <a:spcPts val="13"/>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rtl="0" eaLnBrk="0" fontAlgn="base" hangingPunct="0">
        <a:lnSpc>
          <a:spcPct val="93000"/>
        </a:lnSpc>
        <a:spcBef>
          <a:spcPts val="13"/>
        </a:spcBef>
        <a:spcAft>
          <a:spcPts val="13"/>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rtl="0" eaLnBrk="0" fontAlgn="base" hangingPunct="0">
        <a:lnSpc>
          <a:spcPct val="93000"/>
        </a:lnSpc>
        <a:spcBef>
          <a:spcPts val="13"/>
        </a:spcBef>
        <a:spcAft>
          <a:spcPts val="13"/>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rtl="0" fontAlgn="base" hangingPunct="0">
        <a:lnSpc>
          <a:spcPct val="93000"/>
        </a:lnSpc>
        <a:spcBef>
          <a:spcPts val="13"/>
        </a:spcBef>
        <a:spcAft>
          <a:spcPts val="13"/>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rtl="0" fontAlgn="base" hangingPunct="0">
        <a:lnSpc>
          <a:spcPct val="93000"/>
        </a:lnSpc>
        <a:spcBef>
          <a:spcPts val="13"/>
        </a:spcBef>
        <a:spcAft>
          <a:spcPts val="13"/>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rtl="0" fontAlgn="base" hangingPunct="0">
        <a:lnSpc>
          <a:spcPct val="93000"/>
        </a:lnSpc>
        <a:spcBef>
          <a:spcPts val="13"/>
        </a:spcBef>
        <a:spcAft>
          <a:spcPts val="13"/>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rtl="0" fontAlgn="base" hangingPunct="0">
        <a:lnSpc>
          <a:spcPct val="93000"/>
        </a:lnSpc>
        <a:spcBef>
          <a:spcPts val="13"/>
        </a:spcBef>
        <a:spcAft>
          <a:spcPts val="13"/>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rtl="0" eaLnBrk="0" fontAlgn="base" hangingPunct="0">
        <a:lnSpc>
          <a:spcPct val="93000"/>
        </a:lnSpc>
        <a:spcBef>
          <a:spcPts val="1425"/>
        </a:spcBef>
        <a:spcAft>
          <a:spcPts val="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rtl="0" eaLnBrk="0" fontAlgn="base" hangingPunct="0">
        <a:lnSpc>
          <a:spcPct val="93000"/>
        </a:lnSpc>
        <a:spcBef>
          <a:spcPts val="11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rtl="0" eaLnBrk="0" fontAlgn="base" hangingPunct="0">
        <a:lnSpc>
          <a:spcPct val="93000"/>
        </a:lnSpc>
        <a:spcBef>
          <a:spcPts val="863"/>
        </a:spcBef>
        <a:spcAft>
          <a:spcPts val="13"/>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rtl="0" eaLnBrk="0" fontAlgn="base" hangingPunct="0">
        <a:lnSpc>
          <a:spcPct val="93000"/>
        </a:lnSpc>
        <a:spcBef>
          <a:spcPts val="575"/>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rtl="0" eaLnBrk="0" fontAlgn="base" hangingPunct="0">
        <a:lnSpc>
          <a:spcPct val="93000"/>
        </a:lnSpc>
        <a:spcBef>
          <a:spcPts val="288"/>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oumu.go.jp/menu_news/s-news/01kiban13_02000118.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soumu.go.jp/main_content/00039722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1">
            <a:extLst>
              <a:ext uri="{FF2B5EF4-FFF2-40B4-BE49-F238E27FC236}">
                <a16:creationId xmlns:a16="http://schemas.microsoft.com/office/drawing/2014/main" id="{146CB851-071B-21A3-058E-8EFF98B5C0F5}"/>
              </a:ext>
            </a:extLst>
          </p:cNvPr>
          <p:cNvSpPr txBox="1">
            <a:spLocks noChangeArrowheads="1"/>
          </p:cNvSpPr>
          <p:nvPr/>
        </p:nvSpPr>
        <p:spPr bwMode="auto">
          <a:xfrm>
            <a:off x="5792788" y="6475413"/>
            <a:ext cx="70326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GB" altLang="en-US" sz="1200">
                <a:solidFill>
                  <a:srgbClr val="000000"/>
                </a:solidFill>
                <a:latin typeface="Times New Roman" panose="02020603050405020304" pitchFamily="18" charset="0"/>
                <a:ea typeface="MS Gothic" panose="020B0609070205080204" pitchFamily="49" charset="-128"/>
              </a:rPr>
              <a:t>Slide </a:t>
            </a:r>
            <a:fld id="{52D2FA9D-6576-D543-B60A-69BA9CADEC5E}" type="slidenum">
              <a:rPr lang="en-GB" altLang="en-US" sz="1200">
                <a:solidFill>
                  <a:srgbClr val="000000"/>
                </a:solidFill>
                <a:latin typeface="Times New Roman" panose="02020603050405020304" pitchFamily="18" charset="0"/>
                <a:ea typeface="MS Gothic" panose="020B0609070205080204" pitchFamily="49" charset="-128"/>
              </a:rPr>
              <a:pPr algn="ctr" eaLnBrk="1">
                <a:lnSpc>
                  <a:spcPct val="100000"/>
                </a:lnSpc>
              </a:pPr>
              <a:t>1</a:t>
            </a:fld>
            <a:endParaRPr lang="en-GB" altLang="en-US" sz="1200">
              <a:solidFill>
                <a:srgbClr val="000000"/>
              </a:solidFill>
              <a:latin typeface="Times New Roman" panose="02020603050405020304" pitchFamily="18" charset="0"/>
              <a:ea typeface="MS Gothic" panose="020B0609070205080204" pitchFamily="49" charset="-128"/>
            </a:endParaRPr>
          </a:p>
        </p:txBody>
      </p:sp>
      <p:sp>
        <p:nvSpPr>
          <p:cNvPr id="113667" name="Rectangle 2">
            <a:extLst>
              <a:ext uri="{FF2B5EF4-FFF2-40B4-BE49-F238E27FC236}">
                <a16:creationId xmlns:a16="http://schemas.microsoft.com/office/drawing/2014/main" id="{42812578-9813-B1FF-C9AE-265885617BFC}"/>
              </a:ext>
            </a:extLst>
          </p:cNvPr>
          <p:cNvSpPr>
            <a:spLocks noChangeArrowheads="1"/>
          </p:cNvSpPr>
          <p:nvPr/>
        </p:nvSpPr>
        <p:spPr bwMode="auto">
          <a:xfrm>
            <a:off x="838200" y="609600"/>
            <a:ext cx="10591800" cy="526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US" altLang="en-US" b="1" u="sng" dirty="0">
                <a:solidFill>
                  <a:srgbClr val="000000"/>
                </a:solidFill>
                <a:latin typeface="Times New Roman" panose="02020603050405020304" pitchFamily="18" charset="0"/>
                <a:ea typeface="MS Gothic" panose="020B0609070205080204" pitchFamily="49" charset="-128"/>
              </a:rPr>
              <a:t>Project: IEEE P802.15 Working Group for Wireless Personal Area Networks (WPANs)</a:t>
            </a:r>
          </a:p>
          <a:p>
            <a:pPr eaLnBrk="1">
              <a:lnSpc>
                <a:spcPct val="100000"/>
              </a:lnSpc>
            </a:pPr>
            <a:endParaRPr lang="en-US" altLang="en-US" sz="1600" dirty="0">
              <a:solidFill>
                <a:srgbClr val="000000"/>
              </a:solidFill>
              <a:ea typeface="MS Gothic" panose="020B0609070205080204" pitchFamily="49" charset="-128"/>
            </a:endParaRPr>
          </a:p>
          <a:p>
            <a:pPr eaLnBrk="1">
              <a:lnSpc>
                <a:spcPct val="100000"/>
              </a:lnSpc>
            </a:pPr>
            <a:r>
              <a:rPr lang="en-US" altLang="en-US" sz="1600" b="1" dirty="0">
                <a:solidFill>
                  <a:srgbClr val="000000"/>
                </a:solidFill>
                <a:latin typeface="Times New Roman" panose="02020603050405020304" pitchFamily="18" charset="0"/>
                <a:ea typeface="MS Gothic" panose="020B0609070205080204" pitchFamily="49" charset="-128"/>
              </a:rPr>
              <a:t>Submission Title:</a:t>
            </a:r>
            <a:r>
              <a:rPr lang="en-US" altLang="en-US" sz="1600" dirty="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[Live</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video</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streaming</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in</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the</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Japanese</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VHF</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band</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using</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an</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off-the-shelf</a:t>
            </a:r>
            <a:r>
              <a:rPr lang="ja-JP" altLang="en-US" sz="1600">
                <a:solidFill>
                  <a:srgbClr val="000000"/>
                </a:solidFill>
                <a:latin typeface="Times New Roman" panose="02020603050405020304" pitchFamily="18" charset="0"/>
                <a:ea typeface="MS Gothic" panose="020B0609070205080204" pitchFamily="49" charset="-128"/>
              </a:rPr>
              <a:t> </a:t>
            </a:r>
            <a:r>
              <a:rPr lang="en-US" altLang="en-US" sz="1600" dirty="0">
                <a:solidFill>
                  <a:srgbClr val="000000"/>
                </a:solidFill>
                <a:latin typeface="Times New Roman" panose="02020603050405020304" pitchFamily="18" charset="0"/>
                <a:ea typeface="MS Gothic" panose="020B0609070205080204" pitchFamily="49" charset="-128"/>
              </a:rPr>
              <a:t>SUN FSK </a:t>
            </a:r>
            <a:r>
              <a:rPr lang="en-US" altLang="ja-JP" sz="1600" dirty="0">
                <a:solidFill>
                  <a:srgbClr val="000000"/>
                </a:solidFill>
                <a:latin typeface="Times New Roman" panose="02020603050405020304" pitchFamily="18" charset="0"/>
                <a:ea typeface="MS Gothic" panose="020B0609070205080204" pitchFamily="49" charset="-128"/>
              </a:rPr>
              <a:t>radio</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module</a:t>
            </a:r>
            <a:r>
              <a:rPr lang="en-US" altLang="en-US" sz="1600" dirty="0">
                <a:solidFill>
                  <a:srgbClr val="000000"/>
                </a:solidFill>
                <a:latin typeface="Times New Roman" panose="02020603050405020304" pitchFamily="18" charset="0"/>
                <a:ea typeface="MS Gothic" panose="020B0609070205080204" pitchFamily="49" charset="-128"/>
              </a:rPr>
              <a:t>]	</a:t>
            </a:r>
          </a:p>
          <a:p>
            <a:pPr eaLnBrk="1">
              <a:lnSpc>
                <a:spcPct val="100000"/>
              </a:lnSpc>
            </a:pPr>
            <a:r>
              <a:rPr lang="en-US" altLang="en-US" sz="1600" b="1" dirty="0">
                <a:solidFill>
                  <a:srgbClr val="000000"/>
                </a:solidFill>
                <a:latin typeface="Times New Roman" panose="02020603050405020304" pitchFamily="18" charset="0"/>
                <a:ea typeface="MS Gothic" panose="020B0609070205080204" pitchFamily="49" charset="-128"/>
              </a:rPr>
              <a:t>Date Submitted: </a:t>
            </a:r>
            <a:r>
              <a:rPr lang="en-US" altLang="en-US" sz="1600" dirty="0">
                <a:solidFill>
                  <a:srgbClr val="000000"/>
                </a:solidFill>
                <a:latin typeface="Times New Roman" panose="02020603050405020304" pitchFamily="18" charset="0"/>
                <a:ea typeface="MS Gothic" panose="020B0609070205080204" pitchFamily="49" charset="-128"/>
              </a:rPr>
              <a:t>[May. 2025]	</a:t>
            </a:r>
          </a:p>
          <a:p>
            <a:pPr eaLnBrk="1">
              <a:lnSpc>
                <a:spcPct val="100000"/>
              </a:lnSpc>
            </a:pPr>
            <a:r>
              <a:rPr lang="en-US" altLang="en-US" sz="1600" b="1" dirty="0">
                <a:solidFill>
                  <a:srgbClr val="000000"/>
                </a:solidFill>
                <a:latin typeface="Times New Roman" panose="02020603050405020304" pitchFamily="18" charset="0"/>
                <a:ea typeface="MS Gothic" panose="020B0609070205080204" pitchFamily="49" charset="-128"/>
              </a:rPr>
              <a:t>Source:</a:t>
            </a:r>
            <a:r>
              <a:rPr lang="en-US" altLang="en-US" sz="1600" dirty="0">
                <a:solidFill>
                  <a:srgbClr val="000000"/>
                </a:solidFill>
                <a:latin typeface="Times New Roman" panose="02020603050405020304" pitchFamily="18" charset="0"/>
                <a:ea typeface="MS Gothic" panose="020B0609070205080204" pitchFamily="49" charset="-128"/>
              </a:rPr>
              <a:t> [Susumu Ishihara</a:t>
            </a:r>
            <a:r>
              <a:rPr lang="en-US" altLang="ja-JP" sz="1600" baseline="30000" dirty="0">
                <a:solidFill>
                  <a:srgbClr val="000000"/>
                </a:solidFill>
                <a:latin typeface="Times New Roman" panose="02020603050405020304" pitchFamily="18" charset="0"/>
                <a:ea typeface="MS Gothic" panose="020B0609070205080204" pitchFamily="49" charset="-128"/>
              </a:rPr>
              <a:t>1</a:t>
            </a:r>
            <a:r>
              <a:rPr lang="en-US" altLang="en-US" sz="1600" dirty="0">
                <a:solidFill>
                  <a:srgbClr val="000000"/>
                </a:solidFill>
                <a:latin typeface="Times New Roman" panose="02020603050405020304" pitchFamily="18" charset="0"/>
                <a:ea typeface="MS Gothic" panose="020B0609070205080204" pitchFamily="49" charset="-128"/>
              </a:rPr>
              <a:t>, Shugo Kajita</a:t>
            </a:r>
            <a:r>
              <a:rPr lang="en-US" altLang="ja-JP" sz="1600" baseline="30000" dirty="0">
                <a:solidFill>
                  <a:srgbClr val="000000"/>
                </a:solidFill>
                <a:latin typeface="Times New Roman" panose="02020603050405020304" pitchFamily="18" charset="0"/>
                <a:ea typeface="MS Gothic" panose="020B0609070205080204" pitchFamily="49" charset="-128"/>
              </a:rPr>
              <a:t>2</a:t>
            </a:r>
            <a:r>
              <a:rPr lang="en-US" altLang="en-US" sz="1600" dirty="0">
                <a:solidFill>
                  <a:srgbClr val="000000"/>
                </a:solidFill>
                <a:latin typeface="Times New Roman" panose="02020603050405020304" pitchFamily="18" charset="0"/>
                <a:ea typeface="MS Gothic" panose="020B0609070205080204" pitchFamily="49" charset="-128"/>
              </a:rPr>
              <a:t>, Arata Kato</a:t>
            </a:r>
            <a:r>
              <a:rPr lang="en-US" altLang="ja-JP" sz="1600" baseline="30000" dirty="0">
                <a:solidFill>
                  <a:srgbClr val="000000"/>
                </a:solidFill>
                <a:latin typeface="Times New Roman" panose="02020603050405020304" pitchFamily="18" charset="0"/>
                <a:ea typeface="MS Gothic" panose="020B0609070205080204" pitchFamily="49" charset="-128"/>
              </a:rPr>
              <a:t>2</a:t>
            </a:r>
            <a:r>
              <a:rPr lang="en-US" altLang="ja-JP" sz="1600" dirty="0">
                <a:solidFill>
                  <a:srgbClr val="000000"/>
                </a:solidFill>
                <a:latin typeface="Times New Roman" panose="02020603050405020304" pitchFamily="18" charset="0"/>
                <a:ea typeface="MS Gothic" panose="020B0609070205080204" pitchFamily="49" charset="-128"/>
              </a:rPr>
              <a:t>,</a:t>
            </a:r>
            <a:r>
              <a:rPr lang="en-US" altLang="en-US" sz="1600" dirty="0">
                <a:solidFill>
                  <a:srgbClr val="000000"/>
                </a:solidFill>
                <a:latin typeface="Times New Roman" panose="02020603050405020304" pitchFamily="18" charset="0"/>
                <a:ea typeface="MS Gothic" panose="020B0609070205080204" pitchFamily="49" charset="-128"/>
              </a:rPr>
              <a:t> Tetsushi Ikegami</a:t>
            </a:r>
            <a:r>
              <a:rPr lang="en-US" altLang="ja-JP" sz="1600" baseline="30000" dirty="0">
                <a:solidFill>
                  <a:srgbClr val="000000"/>
                </a:solidFill>
                <a:latin typeface="Times New Roman" panose="02020603050405020304" pitchFamily="18" charset="0"/>
                <a:ea typeface="MS Gothic" panose="020B0609070205080204" pitchFamily="49" charset="-128"/>
              </a:rPr>
              <a:t>3</a:t>
            </a:r>
            <a:r>
              <a:rPr lang="en-US" altLang="en-US" sz="1600" baseline="30000" dirty="0">
                <a:solidFill>
                  <a:srgbClr val="000000"/>
                </a:solidFill>
                <a:latin typeface="Times New Roman" panose="02020603050405020304" pitchFamily="18" charset="0"/>
                <a:ea typeface="MS Gothic" panose="020B0609070205080204" pitchFamily="49" charset="-128"/>
              </a:rPr>
              <a:t> </a:t>
            </a:r>
            <a:r>
              <a:rPr lang="en-US" altLang="en-US" sz="1600" dirty="0">
                <a:solidFill>
                  <a:srgbClr val="000000"/>
                </a:solidFill>
                <a:latin typeface="Times New Roman" panose="02020603050405020304" pitchFamily="18" charset="0"/>
                <a:ea typeface="MS Gothic" panose="020B0609070205080204" pitchFamily="49" charset="-128"/>
              </a:rPr>
              <a:t>,</a:t>
            </a:r>
            <a:r>
              <a:rPr lang="ja-JP" altLang="en-US" sz="1600">
                <a:solidFill>
                  <a:srgbClr val="000000"/>
                </a:solidFill>
                <a:latin typeface="Times New Roman" panose="02020603050405020304" pitchFamily="18" charset="0"/>
                <a:ea typeface="MS Gothic" panose="020B0609070205080204" pitchFamily="49" charset="-128"/>
              </a:rPr>
              <a:t> </a:t>
            </a:r>
            <a:r>
              <a:rPr lang="en-US" altLang="en-US" sz="1600" dirty="0">
                <a:solidFill>
                  <a:srgbClr val="000000"/>
                </a:solidFill>
                <a:latin typeface="Times New Roman" panose="02020603050405020304" pitchFamily="18" charset="0"/>
                <a:ea typeface="MS Gothic" panose="020B0609070205080204" pitchFamily="49" charset="-128"/>
              </a:rPr>
              <a:t>Masakatsu Ogawa</a:t>
            </a:r>
            <a:r>
              <a:rPr lang="en-US" altLang="ja-JP" sz="1600" baseline="30000" dirty="0">
                <a:solidFill>
                  <a:srgbClr val="000000"/>
                </a:solidFill>
                <a:latin typeface="Times New Roman" panose="02020603050405020304" pitchFamily="18" charset="0"/>
                <a:ea typeface="MS Gothic" panose="020B0609070205080204" pitchFamily="49" charset="-128"/>
              </a:rPr>
              <a:t>4</a:t>
            </a:r>
            <a:r>
              <a:rPr lang="en-US" altLang="en-US" sz="1600" dirty="0">
                <a:solidFill>
                  <a:srgbClr val="000000"/>
                </a:solidFill>
                <a:latin typeface="Times New Roman" panose="02020603050405020304" pitchFamily="18" charset="0"/>
                <a:ea typeface="MS Gothic" panose="020B0609070205080204" pitchFamily="49" charset="-128"/>
              </a:rPr>
              <a:t>, Mineo Takai</a:t>
            </a:r>
            <a:r>
              <a:rPr lang="en-US" altLang="ja-JP" sz="1600" baseline="30000" dirty="0">
                <a:solidFill>
                  <a:srgbClr val="000000"/>
                </a:solidFill>
                <a:latin typeface="Times New Roman" panose="02020603050405020304" pitchFamily="18" charset="0"/>
                <a:ea typeface="MS Gothic" panose="020B0609070205080204" pitchFamily="49" charset="-128"/>
              </a:rPr>
              <a:t>5</a:t>
            </a:r>
            <a:r>
              <a:rPr lang="en-US" altLang="en-US" sz="1600" dirty="0">
                <a:solidFill>
                  <a:srgbClr val="000000"/>
                </a:solidFill>
                <a:latin typeface="Times New Roman" panose="02020603050405020304" pitchFamily="18" charset="0"/>
                <a:ea typeface="MS Gothic" panose="020B0609070205080204" pitchFamily="49" charset="-128"/>
              </a:rPr>
              <a:t>, Masanori Uno</a:t>
            </a:r>
            <a:r>
              <a:rPr lang="en-US" altLang="en-US" sz="1600" baseline="30000" dirty="0">
                <a:solidFill>
                  <a:srgbClr val="000000"/>
                </a:solidFill>
                <a:latin typeface="Times New Roman" panose="02020603050405020304" pitchFamily="18" charset="0"/>
                <a:ea typeface="MS Gothic" panose="020B0609070205080204" pitchFamily="49" charset="-128"/>
              </a:rPr>
              <a:t>6</a:t>
            </a:r>
            <a:r>
              <a:rPr lang="en-US" altLang="en-US" sz="1600" dirty="0">
                <a:solidFill>
                  <a:srgbClr val="000000"/>
                </a:solidFill>
                <a:latin typeface="Times New Roman" panose="02020603050405020304" pitchFamily="18" charset="0"/>
                <a:ea typeface="MS Gothic" panose="020B0609070205080204" pitchFamily="49" charset="-128"/>
              </a:rPr>
              <a:t>]</a:t>
            </a:r>
          </a:p>
          <a:p>
            <a:pPr eaLnBrk="1">
              <a:lnSpc>
                <a:spcPct val="100000"/>
              </a:lnSpc>
            </a:pPr>
            <a:r>
              <a:rPr lang="en-US" altLang="en-US" sz="1600" dirty="0">
                <a:solidFill>
                  <a:srgbClr val="000000"/>
                </a:solidFill>
                <a:latin typeface="Times New Roman" panose="02020603050405020304" pitchFamily="18" charset="0"/>
                <a:ea typeface="MS Gothic" panose="020B0609070205080204" pitchFamily="49" charset="-128"/>
              </a:rPr>
              <a:t>Company [</a:t>
            </a:r>
            <a:r>
              <a:rPr lang="en-US" altLang="ja-JP" sz="1600" baseline="30000" dirty="0">
                <a:solidFill>
                  <a:srgbClr val="000000"/>
                </a:solidFill>
                <a:latin typeface="Times New Roman" panose="02020603050405020304" pitchFamily="18" charset="0"/>
                <a:ea typeface="MS Gothic" panose="020B0609070205080204" pitchFamily="49" charset="-128"/>
              </a:rPr>
              <a:t>1</a:t>
            </a:r>
            <a:r>
              <a:rPr lang="en-US" altLang="en-US" sz="1600" dirty="0">
                <a:solidFill>
                  <a:srgbClr val="000000"/>
                </a:solidFill>
                <a:latin typeface="Times New Roman" panose="02020603050405020304" pitchFamily="18" charset="0"/>
                <a:ea typeface="MS Gothic" panose="020B0609070205080204" pitchFamily="49" charset="-128"/>
              </a:rPr>
              <a:t>Shizuoka University,</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baseline="30000" dirty="0">
                <a:solidFill>
                  <a:srgbClr val="000000"/>
                </a:solidFill>
                <a:latin typeface="Times New Roman" panose="02020603050405020304" pitchFamily="18" charset="0"/>
                <a:ea typeface="MS Gothic" panose="020B0609070205080204" pitchFamily="49" charset="-128"/>
              </a:rPr>
              <a:t>2</a:t>
            </a:r>
            <a:r>
              <a:rPr lang="en-US" altLang="en-US" sz="1600" dirty="0">
                <a:solidFill>
                  <a:srgbClr val="000000"/>
                </a:solidFill>
                <a:latin typeface="Times New Roman" panose="02020603050405020304" pitchFamily="18" charset="0"/>
                <a:ea typeface="MS Gothic" panose="020B0609070205080204" pitchFamily="49" charset="-128"/>
              </a:rPr>
              <a:t>Space-Time Engineering Japan, Inc., </a:t>
            </a:r>
            <a:r>
              <a:rPr lang="en-US" altLang="ja-JP" sz="1600" baseline="30000" dirty="0">
                <a:solidFill>
                  <a:srgbClr val="000000"/>
                </a:solidFill>
                <a:latin typeface="Times New Roman" panose="02020603050405020304" pitchFamily="18" charset="0"/>
                <a:ea typeface="MS Gothic" panose="020B0609070205080204" pitchFamily="49" charset="-128"/>
              </a:rPr>
              <a:t>3</a:t>
            </a:r>
            <a:r>
              <a:rPr lang="en-US" altLang="en-US" sz="1600" dirty="0">
                <a:solidFill>
                  <a:srgbClr val="000000"/>
                </a:solidFill>
                <a:latin typeface="Times New Roman" panose="02020603050405020304" pitchFamily="18" charset="0"/>
                <a:ea typeface="MS Gothic" panose="020B0609070205080204" pitchFamily="49" charset="-128"/>
              </a:rPr>
              <a:t>Meiji University, </a:t>
            </a:r>
            <a:r>
              <a:rPr lang="en-US" altLang="en-US" sz="1600" baseline="30000" dirty="0">
                <a:solidFill>
                  <a:srgbClr val="000000"/>
                </a:solidFill>
                <a:latin typeface="Times New Roman" panose="02020603050405020304" pitchFamily="18" charset="0"/>
                <a:ea typeface="MS Gothic" panose="020B0609070205080204" pitchFamily="49" charset="-128"/>
              </a:rPr>
              <a:t>4</a:t>
            </a:r>
            <a:r>
              <a:rPr lang="en-US" altLang="en-US" sz="1600" dirty="0">
                <a:solidFill>
                  <a:srgbClr val="000000"/>
                </a:solidFill>
                <a:latin typeface="Times New Roman" panose="02020603050405020304" pitchFamily="18" charset="0"/>
                <a:ea typeface="MS Gothic" panose="020B0609070205080204" pitchFamily="49" charset="-128"/>
              </a:rPr>
              <a:t>Space-Time Engineering, LLC., </a:t>
            </a:r>
            <a:r>
              <a:rPr lang="en-US" altLang="en-US" sz="1600" baseline="30000" dirty="0">
                <a:solidFill>
                  <a:srgbClr val="000000"/>
                </a:solidFill>
                <a:latin typeface="Times New Roman" panose="02020603050405020304" pitchFamily="18" charset="0"/>
                <a:ea typeface="MS Gothic" panose="020B0609070205080204" pitchFamily="49" charset="-128"/>
              </a:rPr>
              <a:t>5</a:t>
            </a:r>
            <a:r>
              <a:rPr lang="en-US" altLang="en-US" sz="1600" dirty="0">
                <a:solidFill>
                  <a:srgbClr val="000000"/>
                </a:solidFill>
                <a:latin typeface="Times New Roman" panose="02020603050405020304" pitchFamily="18" charset="0"/>
                <a:ea typeface="MS Gothic" panose="020B0609070205080204" pitchFamily="49" charset="-128"/>
              </a:rPr>
              <a:t>Sophia University, </a:t>
            </a:r>
            <a:r>
              <a:rPr lang="en-US" altLang="en-US" sz="1600" baseline="30000" dirty="0">
                <a:solidFill>
                  <a:srgbClr val="000000"/>
                </a:solidFill>
                <a:latin typeface="Times New Roman" panose="02020603050405020304" pitchFamily="18" charset="0"/>
                <a:ea typeface="MS Gothic" panose="020B0609070205080204" pitchFamily="49" charset="-128"/>
              </a:rPr>
              <a:t>6</a:t>
            </a:r>
            <a:r>
              <a:rPr lang="en-US" altLang="en-US" sz="1600" dirty="0">
                <a:solidFill>
                  <a:srgbClr val="000000"/>
                </a:solidFill>
                <a:latin typeface="Times New Roman" panose="02020603050405020304" pitchFamily="18" charset="0"/>
                <a:ea typeface="MS Gothic" panose="020B0609070205080204" pitchFamily="49" charset="-128"/>
              </a:rPr>
              <a:t>e-trees.Japan Inc.]</a:t>
            </a:r>
          </a:p>
          <a:p>
            <a:pPr eaLnBrk="1">
              <a:lnSpc>
                <a:spcPct val="100000"/>
              </a:lnSpc>
            </a:pPr>
            <a:r>
              <a:rPr lang="en-US" altLang="en-US" sz="1600" dirty="0">
                <a:solidFill>
                  <a:srgbClr val="000000"/>
                </a:solidFill>
                <a:latin typeface="Times New Roman" panose="02020603050405020304" pitchFamily="18" charset="0"/>
                <a:ea typeface="MS Gothic" panose="020B0609070205080204" pitchFamily="49" charset="-128"/>
              </a:rPr>
              <a:t>Address []</a:t>
            </a:r>
          </a:p>
          <a:p>
            <a:pPr eaLnBrk="1">
              <a:lnSpc>
                <a:spcPct val="100000"/>
              </a:lnSpc>
            </a:pPr>
            <a:r>
              <a:rPr lang="en-US" altLang="en-US" sz="1600" dirty="0">
                <a:solidFill>
                  <a:srgbClr val="000000"/>
                </a:solidFill>
                <a:latin typeface="Times New Roman" panose="02020603050405020304" pitchFamily="18" charset="0"/>
                <a:ea typeface="MS Gothic" panose="020B0609070205080204" pitchFamily="49" charset="-128"/>
              </a:rPr>
              <a:t>Voice:[], FAX: [], E-Mail:[</a:t>
            </a:r>
            <a:r>
              <a:rPr lang="en-US" altLang="en-US" sz="1600" dirty="0" err="1">
                <a:solidFill>
                  <a:srgbClr val="000000"/>
                </a:solidFill>
                <a:latin typeface="Times New Roman" panose="02020603050405020304" pitchFamily="18" charset="0"/>
                <a:ea typeface="MS Gothic" panose="020B0609070205080204" pitchFamily="49" charset="-128"/>
              </a:rPr>
              <a:t>ishihara.susumu@shizuoka.ac.jp</a:t>
            </a:r>
            <a:r>
              <a:rPr lang="en-US" altLang="ja-JP" sz="1600" dirty="0">
                <a:solidFill>
                  <a:srgbClr val="000000"/>
                </a:solidFill>
                <a:latin typeface="Times New Roman" panose="02020603050405020304" pitchFamily="18" charset="0"/>
                <a:ea typeface="MS Gothic" panose="020B0609070205080204" pitchFamily="49" charset="-128"/>
              </a:rPr>
              <a:t>,</a:t>
            </a:r>
            <a:r>
              <a:rPr lang="ja-JP" altLang="en-US" sz="1600">
                <a:solidFill>
                  <a:srgbClr val="000000"/>
                </a:solidFill>
                <a:latin typeface="Times New Roman" panose="02020603050405020304" pitchFamily="18" charset="0"/>
                <a:ea typeface="MS Gothic" panose="020B0609070205080204" pitchFamily="49" charset="-128"/>
              </a:rPr>
              <a:t> </a:t>
            </a:r>
            <a:r>
              <a:rPr lang="en-US" altLang="en-US" sz="1600" dirty="0" err="1">
                <a:solidFill>
                  <a:srgbClr val="000000"/>
                </a:solidFill>
                <a:latin typeface="Times New Roman" panose="02020603050405020304" pitchFamily="18" charset="0"/>
                <a:ea typeface="MS Gothic" panose="020B0609070205080204" pitchFamily="49" charset="-128"/>
              </a:rPr>
              <a:t>skajita@spacetime-eng.com</a:t>
            </a:r>
            <a:r>
              <a:rPr lang="en-US" altLang="en-US" sz="1600" dirty="0">
                <a:solidFill>
                  <a:srgbClr val="000000"/>
                </a:solidFill>
                <a:latin typeface="Times New Roman" panose="02020603050405020304" pitchFamily="18" charset="0"/>
                <a:ea typeface="MS Gothic" panose="020B0609070205080204" pitchFamily="49" charset="-128"/>
              </a:rPr>
              <a:t>, </a:t>
            </a:r>
            <a:r>
              <a:rPr lang="en-US" altLang="en-US" sz="1600" dirty="0" err="1">
                <a:solidFill>
                  <a:srgbClr val="000000"/>
                </a:solidFill>
                <a:latin typeface="Times New Roman" panose="02020603050405020304" pitchFamily="18" charset="0"/>
                <a:ea typeface="MS Gothic" panose="020B0609070205080204" pitchFamily="49" charset="-128"/>
              </a:rPr>
              <a:t>ikegami@meiji.ac.jp</a:t>
            </a:r>
            <a:r>
              <a:rPr lang="en-US" altLang="en-US" sz="1600" dirty="0">
                <a:solidFill>
                  <a:srgbClr val="000000"/>
                </a:solidFill>
                <a:latin typeface="Times New Roman" panose="02020603050405020304" pitchFamily="18" charset="0"/>
                <a:ea typeface="MS Gothic" panose="020B0609070205080204" pitchFamily="49" charset="-128"/>
              </a:rPr>
              <a:t>, </a:t>
            </a:r>
            <a:r>
              <a:rPr lang="en-US" altLang="en-US" sz="1600" dirty="0" err="1">
                <a:solidFill>
                  <a:srgbClr val="000000"/>
                </a:solidFill>
                <a:latin typeface="Times New Roman" panose="02020603050405020304" pitchFamily="18" charset="0"/>
                <a:ea typeface="MS Gothic" panose="020B0609070205080204" pitchFamily="49" charset="-128"/>
              </a:rPr>
              <a:t>akato@spacetime-eng.com</a:t>
            </a:r>
            <a:r>
              <a:rPr lang="en-US" altLang="en-US" sz="1600" dirty="0">
                <a:solidFill>
                  <a:srgbClr val="000000"/>
                </a:solidFill>
                <a:latin typeface="Times New Roman" panose="02020603050405020304" pitchFamily="18" charset="0"/>
                <a:ea typeface="MS Gothic" panose="020B0609070205080204" pitchFamily="49" charset="-128"/>
              </a:rPr>
              <a:t>, </a:t>
            </a:r>
            <a:r>
              <a:rPr lang="en-US" altLang="en-US" sz="1600" dirty="0" err="1">
                <a:solidFill>
                  <a:srgbClr val="000000"/>
                </a:solidFill>
                <a:latin typeface="Times New Roman" panose="02020603050405020304" pitchFamily="18" charset="0"/>
                <a:ea typeface="MS Gothic" panose="020B0609070205080204" pitchFamily="49" charset="-128"/>
              </a:rPr>
              <a:t>m-ogawa@sophia.ac.jp</a:t>
            </a:r>
            <a:r>
              <a:rPr lang="en-US" altLang="en-US" sz="1600" dirty="0">
                <a:solidFill>
                  <a:srgbClr val="000000"/>
                </a:solidFill>
                <a:latin typeface="Times New Roman" panose="02020603050405020304" pitchFamily="18" charset="0"/>
                <a:ea typeface="MS Gothic" panose="020B0609070205080204" pitchFamily="49" charset="-128"/>
              </a:rPr>
              <a:t>, </a:t>
            </a:r>
            <a:r>
              <a:rPr lang="en-US" altLang="en-US" sz="1600" dirty="0" err="1">
                <a:solidFill>
                  <a:srgbClr val="000000"/>
                </a:solidFill>
                <a:latin typeface="Times New Roman" panose="02020603050405020304" pitchFamily="18" charset="0"/>
                <a:ea typeface="MS Gothic" panose="020B0609070205080204" pitchFamily="49" charset="-128"/>
              </a:rPr>
              <a:t>mineo@ieee.org</a:t>
            </a:r>
            <a:r>
              <a:rPr lang="en-US" altLang="en-US" sz="1600" dirty="0">
                <a:solidFill>
                  <a:srgbClr val="000000"/>
                </a:solidFill>
                <a:latin typeface="Times New Roman" panose="02020603050405020304" pitchFamily="18" charset="0"/>
                <a:ea typeface="MS Gothic" panose="020B0609070205080204" pitchFamily="49" charset="-128"/>
              </a:rPr>
              <a:t>, </a:t>
            </a:r>
            <a:r>
              <a:rPr lang="en-US" altLang="en-US" sz="1600" dirty="0" err="1">
                <a:solidFill>
                  <a:srgbClr val="000000"/>
                </a:solidFill>
                <a:latin typeface="Times New Roman" panose="02020603050405020304" pitchFamily="18" charset="0"/>
                <a:ea typeface="MS Gothic" panose="020B0609070205080204" pitchFamily="49" charset="-128"/>
              </a:rPr>
              <a:t>uno@e-trees.jp</a:t>
            </a:r>
            <a:r>
              <a:rPr lang="en-US" altLang="en-US" sz="1600" dirty="0">
                <a:solidFill>
                  <a:srgbClr val="000000"/>
                </a:solidFill>
                <a:latin typeface="Times New Roman" panose="02020603050405020304" pitchFamily="18" charset="0"/>
                <a:ea typeface="MS Gothic" panose="020B0609070205080204" pitchFamily="49" charset="-128"/>
              </a:rPr>
              <a:t>]	</a:t>
            </a:r>
          </a:p>
          <a:p>
            <a:pPr eaLnBrk="1">
              <a:lnSpc>
                <a:spcPct val="100000"/>
              </a:lnSpc>
              <a:spcBef>
                <a:spcPts val="613"/>
              </a:spcBef>
              <a:spcAft>
                <a:spcPts val="613"/>
              </a:spcAft>
            </a:pPr>
            <a:r>
              <a:rPr lang="en-US" altLang="en-US" sz="1600" b="1" dirty="0">
                <a:solidFill>
                  <a:srgbClr val="000000"/>
                </a:solidFill>
                <a:latin typeface="Times New Roman" panose="02020603050405020304" pitchFamily="18" charset="0"/>
                <a:ea typeface="MS Gothic" panose="020B0609070205080204" pitchFamily="49" charset="-128"/>
              </a:rPr>
              <a:t>Re:</a:t>
            </a:r>
            <a:r>
              <a:rPr lang="en-US" altLang="en-US" sz="1600" dirty="0">
                <a:solidFill>
                  <a:srgbClr val="000000"/>
                </a:solidFill>
                <a:latin typeface="Times New Roman" panose="02020603050405020304" pitchFamily="18" charset="0"/>
                <a:ea typeface="MS Gothic" panose="020B0609070205080204" pitchFamily="49" charset="-128"/>
              </a:rPr>
              <a:t> [Response to TG 802.15.4ad Call for Proposals (IEEE 802.15-24/0488r1)]</a:t>
            </a:r>
          </a:p>
          <a:p>
            <a:pPr eaLnBrk="1">
              <a:lnSpc>
                <a:spcPct val="100000"/>
              </a:lnSpc>
              <a:spcBef>
                <a:spcPts val="613"/>
              </a:spcBef>
              <a:spcAft>
                <a:spcPts val="613"/>
              </a:spcAft>
            </a:pPr>
            <a:r>
              <a:rPr lang="en-US" altLang="en-US" sz="1600" b="1" dirty="0">
                <a:solidFill>
                  <a:srgbClr val="000000"/>
                </a:solidFill>
                <a:latin typeface="Times New Roman" panose="02020603050405020304" pitchFamily="18" charset="0"/>
                <a:ea typeface="MS Gothic" panose="020B0609070205080204" pitchFamily="49" charset="-128"/>
              </a:rPr>
              <a:t>Abstract:</a:t>
            </a:r>
            <a:r>
              <a:rPr lang="en-US" altLang="en-US" sz="1600" dirty="0">
                <a:solidFill>
                  <a:srgbClr val="000000"/>
                </a:solidFill>
                <a:latin typeface="Times New Roman" panose="02020603050405020304" pitchFamily="18" charset="0"/>
                <a:ea typeface="MS Gothic" panose="020B0609070205080204" pitchFamily="49" charset="-128"/>
              </a:rPr>
              <a:t>	[This document </a:t>
            </a:r>
            <a:r>
              <a:rPr lang="en-US" altLang="ja-JP" sz="1600" dirty="0">
                <a:solidFill>
                  <a:srgbClr val="000000"/>
                </a:solidFill>
                <a:latin typeface="Times New Roman" panose="02020603050405020304" pitchFamily="18" charset="0"/>
                <a:ea typeface="MS Gothic" panose="020B0609070205080204" pitchFamily="49" charset="-128"/>
              </a:rPr>
              <a:t>includes</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additional</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reports</a:t>
            </a:r>
            <a:r>
              <a:rPr lang="en-US" altLang="en-US" sz="1600" dirty="0">
                <a:solidFill>
                  <a:srgbClr val="000000"/>
                </a:solidFill>
                <a:latin typeface="Times New Roman" panose="02020603050405020304" pitchFamily="18" charset="0"/>
                <a:ea typeface="MS Gothic" panose="020B0609070205080204" pitchFamily="49" charset="-128"/>
              </a:rPr>
              <a:t> on </a:t>
            </a:r>
            <a:r>
              <a:rPr lang="en-US" altLang="ja-JP" sz="1600" dirty="0">
                <a:solidFill>
                  <a:srgbClr val="000000"/>
                </a:solidFill>
                <a:latin typeface="Times New Roman" panose="02020603050405020304" pitchFamily="18" charset="0"/>
                <a:ea typeface="MS Gothic" panose="020B0609070205080204" pitchFamily="49" charset="-128"/>
              </a:rPr>
              <a:t>the</a:t>
            </a:r>
            <a:r>
              <a:rPr lang="ja-JP" altLang="en-US" sz="1600">
                <a:solidFill>
                  <a:srgbClr val="000000"/>
                </a:solidFill>
                <a:latin typeface="Times New Roman" panose="02020603050405020304" pitchFamily="18" charset="0"/>
                <a:ea typeface="MS Gothic" panose="020B0609070205080204" pitchFamily="49" charset="-128"/>
              </a:rPr>
              <a:t> </a:t>
            </a:r>
            <a:r>
              <a:rPr lang="en-US" altLang="en-US" sz="1600" dirty="0">
                <a:solidFill>
                  <a:srgbClr val="000000"/>
                </a:solidFill>
                <a:latin typeface="Times New Roman" panose="02020603050405020304" pitchFamily="18" charset="0"/>
                <a:ea typeface="MS Gothic" panose="020B0609070205080204" pitchFamily="49" charset="-128"/>
              </a:rPr>
              <a:t>SUN FSK in the VHF bands previously presented as part of IEEE 802.15-25/0007r3.]</a:t>
            </a:r>
          </a:p>
          <a:p>
            <a:pPr eaLnBrk="1">
              <a:lnSpc>
                <a:spcPct val="100000"/>
              </a:lnSpc>
              <a:spcBef>
                <a:spcPts val="613"/>
              </a:spcBef>
              <a:spcAft>
                <a:spcPts val="613"/>
              </a:spcAft>
            </a:pPr>
            <a:r>
              <a:rPr lang="en-US" altLang="en-US" sz="1600" b="1" dirty="0">
                <a:solidFill>
                  <a:srgbClr val="000000"/>
                </a:solidFill>
                <a:latin typeface="Times New Roman" panose="02020603050405020304" pitchFamily="18" charset="0"/>
                <a:ea typeface="MS Gothic" panose="020B0609070205080204" pitchFamily="49" charset="-128"/>
              </a:rPr>
              <a:t>Purpose:</a:t>
            </a:r>
            <a:r>
              <a:rPr lang="en-US" altLang="en-US" sz="1600" dirty="0">
                <a:solidFill>
                  <a:srgbClr val="000000"/>
                </a:solidFill>
                <a:latin typeface="Times New Roman" panose="02020603050405020304" pitchFamily="18" charset="0"/>
                <a:ea typeface="MS Gothic" panose="020B0609070205080204" pitchFamily="49" charset="-128"/>
              </a:rPr>
              <a:t>	[To </a:t>
            </a:r>
            <a:r>
              <a:rPr lang="en-US" altLang="ja-JP" sz="1600" dirty="0">
                <a:solidFill>
                  <a:srgbClr val="000000"/>
                </a:solidFill>
                <a:latin typeface="Times New Roman" panose="02020603050405020304" pitchFamily="18" charset="0"/>
                <a:ea typeface="MS Gothic" panose="020B0609070205080204" pitchFamily="49" charset="-128"/>
              </a:rPr>
              <a:t>present</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the</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empirical</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examples</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for</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live</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video</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streaming</a:t>
            </a:r>
            <a:r>
              <a:rPr lang="en-US" altLang="en-US" sz="1600" dirty="0">
                <a:solidFill>
                  <a:srgbClr val="000000"/>
                </a:solidFill>
                <a:latin typeface="Times New Roman" panose="02020603050405020304" pitchFamily="18" charset="0"/>
                <a:ea typeface="MS Gothic" panose="020B0609070205080204" pitchFamily="49" charset="-128"/>
              </a:rPr>
              <a:t> on SUN FSK in the VHF bands]</a:t>
            </a:r>
          </a:p>
          <a:p>
            <a:pPr eaLnBrk="1">
              <a:lnSpc>
                <a:spcPct val="100000"/>
              </a:lnSpc>
            </a:pPr>
            <a:r>
              <a:rPr lang="en-US" altLang="en-US" sz="1600" b="1" dirty="0">
                <a:solidFill>
                  <a:srgbClr val="000000"/>
                </a:solidFill>
                <a:latin typeface="Times New Roman" panose="02020603050405020304" pitchFamily="18" charset="0"/>
                <a:ea typeface="MS Gothic" panose="020B0609070205080204" pitchFamily="49" charset="-128"/>
              </a:rPr>
              <a:t>Notice:</a:t>
            </a:r>
            <a:r>
              <a:rPr lang="en-US" altLang="en-US" sz="1600" dirty="0">
                <a:solidFill>
                  <a:srgbClr val="000000"/>
                </a:solidFill>
                <a:latin typeface="Times New Roman" panose="02020603050405020304" pitchFamily="18" charset="0"/>
                <a:ea typeface="MS Gothic" panose="020B0609070205080204" pitchFamily="49"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a:lnSpc>
                <a:spcPct val="100000"/>
              </a:lnSpc>
            </a:pPr>
            <a:r>
              <a:rPr lang="en-US" altLang="en-US" sz="1600" b="1" dirty="0">
                <a:solidFill>
                  <a:srgbClr val="000000"/>
                </a:solidFill>
                <a:latin typeface="Times New Roman" panose="02020603050405020304" pitchFamily="18" charset="0"/>
                <a:ea typeface="MS Gothic" panose="020B0609070205080204" pitchFamily="49" charset="-128"/>
              </a:rPr>
              <a:t>Release:</a:t>
            </a:r>
            <a:r>
              <a:rPr lang="en-US" altLang="en-US" sz="1600" dirty="0">
                <a:solidFill>
                  <a:srgbClr val="000000"/>
                </a:solidFill>
                <a:latin typeface="Times New Roman" panose="02020603050405020304" pitchFamily="18" charset="0"/>
                <a:ea typeface="MS Gothic" panose="020B0609070205080204" pitchFamily="49" charset="-128"/>
              </a:rPr>
              <a:t>	The contributor acknowledges and accepts that this contribution becomes the property of IEEE and may be made publicly available by P802.15.</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a:extLst>
              <a:ext uri="{FF2B5EF4-FFF2-40B4-BE49-F238E27FC236}">
                <a16:creationId xmlns:a16="http://schemas.microsoft.com/office/drawing/2014/main" id="{E7DF107C-026C-7898-8388-613FCCFC8E9A}"/>
              </a:ext>
            </a:extLst>
          </p:cNvPr>
          <p:cNvSpPr>
            <a:spLocks noGrp="1" noChangeArrowheads="1"/>
          </p:cNvSpPr>
          <p:nvPr>
            <p:ph type="title"/>
          </p:nvPr>
        </p:nvSpPr>
        <p:spPr>
          <a:xfrm>
            <a:off x="914400" y="685800"/>
            <a:ext cx="10360025" cy="912813"/>
          </a:xfrm>
        </p:spPr>
        <p:txBody>
          <a:bodyPr/>
          <a:lstStyle/>
          <a:p>
            <a:pPr eaLnBrk="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b="1">
                <a:latin typeface="Times New Roman" panose="02020603050405020304" pitchFamily="18" charset="0"/>
                <a:ea typeface="MS Gothic" panose="020B0609070205080204" pitchFamily="49" charset="-128"/>
              </a:rPr>
              <a:t>Abstract</a:t>
            </a:r>
          </a:p>
        </p:txBody>
      </p:sp>
      <p:sp>
        <p:nvSpPr>
          <p:cNvPr id="115715" name="Text Box 2">
            <a:extLst>
              <a:ext uri="{FF2B5EF4-FFF2-40B4-BE49-F238E27FC236}">
                <a16:creationId xmlns:a16="http://schemas.microsoft.com/office/drawing/2014/main" id="{22FB4CD0-E705-E9A6-CA11-EB8A95BB58B7}"/>
              </a:ext>
            </a:extLst>
          </p:cNvPr>
          <p:cNvSpPr txBox="1">
            <a:spLocks noChangeArrowheads="1"/>
          </p:cNvSpPr>
          <p:nvPr/>
        </p:nvSpPr>
        <p:spPr bwMode="auto">
          <a:xfrm>
            <a:off x="914400" y="1600200"/>
            <a:ext cx="10360025" cy="479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4290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spcBef>
                <a:spcPts val="613"/>
              </a:spcBef>
              <a:buFont typeface="Arial" panose="020B0604020202020204" pitchFamily="34" charset="0"/>
              <a:buChar char="•"/>
            </a:pPr>
            <a:r>
              <a:rPr lang="en-US" altLang="en-US" sz="2000" dirty="0">
                <a:solidFill>
                  <a:srgbClr val="000000"/>
                </a:solidFill>
                <a:latin typeface="Times New Roman" panose="02020603050405020304" pitchFamily="18" charset="0"/>
                <a:ea typeface="MS Gothic" panose="020B0609070205080204" pitchFamily="49" charset="-128"/>
              </a:rPr>
              <a:t>In response to the TG 802.15.4ad Call for Proposals [1], we have developed a partial proposal [2] aimed at extending the existing SUN FSK technology to two Japanese VHF bands where the use of SUN PHYs has not been defined</a:t>
            </a:r>
            <a:r>
              <a:rPr lang="ja-JP" altLang="en-US" sz="2000" dirty="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yet</a:t>
            </a:r>
            <a:r>
              <a:rPr lang="en-US" altLang="en-US" sz="2000" dirty="0">
                <a:solidFill>
                  <a:srgbClr val="000000"/>
                </a:solidFill>
                <a:latin typeface="Times New Roman" panose="02020603050405020304" pitchFamily="18" charset="0"/>
                <a:ea typeface="MS Gothic" panose="020B0609070205080204" pitchFamily="49" charset="-128"/>
              </a:rPr>
              <a:t>.</a:t>
            </a:r>
          </a:p>
          <a:p>
            <a:pPr eaLnBrk="1">
              <a:lnSpc>
                <a:spcPct val="100000"/>
              </a:lnSpc>
              <a:spcBef>
                <a:spcPts val="613"/>
              </a:spcBef>
              <a:buFont typeface="Arial" panose="020B0604020202020204" pitchFamily="34" charset="0"/>
              <a:buChar char="•"/>
            </a:pPr>
            <a:r>
              <a:rPr lang="en-US" altLang="en-US" sz="2000" dirty="0">
                <a:solidFill>
                  <a:srgbClr val="000000"/>
                </a:solidFill>
                <a:latin typeface="Times New Roman" panose="02020603050405020304" pitchFamily="18" charset="0"/>
                <a:ea typeface="MS Gothic" panose="020B0609070205080204" pitchFamily="49" charset="-128"/>
              </a:rPr>
              <a:t>SUN FSK currently defines only low data rates (2.4 kbps – 9.6 kbps) in the VHF band, but the technology should be able to achieve higher data rates as they are defined in the UHF bands.</a:t>
            </a:r>
          </a:p>
          <a:p>
            <a:pPr eaLnBrk="1">
              <a:lnSpc>
                <a:spcPct val="100000"/>
              </a:lnSpc>
              <a:spcBef>
                <a:spcPts val="613"/>
              </a:spcBef>
              <a:buFont typeface="Arial" panose="020B0604020202020204" pitchFamily="34" charset="0"/>
              <a:buChar char="•"/>
            </a:pPr>
            <a:r>
              <a:rPr lang="en-US" altLang="ja-JP" sz="2000" dirty="0">
                <a:solidFill>
                  <a:srgbClr val="000000"/>
                </a:solidFill>
                <a:latin typeface="Times New Roman" panose="02020603050405020304" pitchFamily="18" charset="0"/>
                <a:ea typeface="MS Gothic" panose="020B0609070205080204" pitchFamily="49" charset="-128"/>
              </a:rPr>
              <a:t>We</a:t>
            </a:r>
            <a:r>
              <a:rPr lang="ja-JP" altLang="en-US" sz="2000" dirty="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performed</a:t>
            </a:r>
            <a:r>
              <a:rPr lang="ja-JP" altLang="en-US" sz="2000" dirty="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field</a:t>
            </a:r>
            <a:r>
              <a:rPr lang="ja-JP" altLang="en-US" sz="2000" dirty="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experiments</a:t>
            </a:r>
            <a:r>
              <a:rPr lang="ja-JP" altLang="en-US" sz="2000" dirty="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using an off-the-shelf SUN FSK radio module in the VHF-High Band (210 MHz)</a:t>
            </a:r>
            <a:r>
              <a:rPr lang="ja-JP" altLang="en-US" sz="2000" dirty="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in</a:t>
            </a:r>
            <a:r>
              <a:rPr lang="ja-JP" altLang="en-US" sz="2000" dirty="0">
                <a:solidFill>
                  <a:srgbClr val="000000"/>
                </a:solidFill>
                <a:latin typeface="Times New Roman" panose="02020603050405020304" pitchFamily="18" charset="0"/>
                <a:ea typeface="MS Gothic" panose="020B0609070205080204" pitchFamily="49" charset="-128"/>
              </a:rPr>
              <a:t> </a:t>
            </a:r>
            <a:r>
              <a:rPr lang="en-US" altLang="ja-JP" sz="2000" dirty="0" err="1">
                <a:solidFill>
                  <a:srgbClr val="000000"/>
                </a:solidFill>
                <a:latin typeface="Times New Roman" panose="02020603050405020304" pitchFamily="18" charset="0"/>
                <a:ea typeface="MS Gothic" panose="020B0609070205080204" pitchFamily="49" charset="-128"/>
              </a:rPr>
              <a:t>Ebino</a:t>
            </a:r>
            <a:r>
              <a:rPr lang="ja-JP" altLang="en-US" sz="2000" dirty="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city,</a:t>
            </a:r>
            <a:r>
              <a:rPr lang="ja-JP" altLang="en-US" sz="2000" dirty="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Miyazaki,</a:t>
            </a:r>
            <a:r>
              <a:rPr lang="ja-JP" altLang="en-US" sz="2000" dirty="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Japan.</a:t>
            </a:r>
          </a:p>
          <a:p>
            <a:pPr eaLnBrk="1">
              <a:lnSpc>
                <a:spcPct val="100000"/>
              </a:lnSpc>
              <a:spcBef>
                <a:spcPts val="613"/>
              </a:spcBef>
              <a:buFont typeface="Arial" panose="020B0604020202020204" pitchFamily="34" charset="0"/>
              <a:buChar char="•"/>
            </a:pPr>
            <a:r>
              <a:rPr lang="en-US" altLang="ja-JP" sz="2000" dirty="0">
                <a:solidFill>
                  <a:srgbClr val="000000"/>
                </a:solidFill>
                <a:latin typeface="Times New Roman" panose="02020603050405020304" pitchFamily="18" charset="0"/>
                <a:ea typeface="MS Gothic" panose="020B0609070205080204" pitchFamily="49" charset="-128"/>
              </a:rPr>
              <a:t>This</a:t>
            </a:r>
            <a:r>
              <a:rPr lang="ja-JP" altLang="en-US" sz="2000" dirty="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slide</a:t>
            </a:r>
            <a:r>
              <a:rPr lang="ja-JP" altLang="en-US" sz="2000" dirty="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deck</a:t>
            </a:r>
            <a:r>
              <a:rPr lang="ja-JP" altLang="en-US" sz="2000" dirty="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presents</a:t>
            </a:r>
            <a:r>
              <a:rPr lang="ja-JP" altLang="en-US" sz="2000" dirty="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experimental results including live video streaming at 150 kbps -  300 kbps, demonstrating the existing SUN FSK high data rate capability in the VHF bands.</a:t>
            </a:r>
            <a:endParaRPr lang="en-US" altLang="en-US" sz="2000" dirty="0">
              <a:solidFill>
                <a:srgbClr val="000000"/>
              </a:solidFill>
              <a:latin typeface="Times New Roman" panose="02020603050405020304" pitchFamily="18" charset="0"/>
              <a:ea typeface="MS Gothic" panose="020B0609070205080204" pitchFamily="49" charset="-128"/>
            </a:endParaRPr>
          </a:p>
        </p:txBody>
      </p:sp>
      <p:sp>
        <p:nvSpPr>
          <p:cNvPr id="115716" name="Text Box 3">
            <a:extLst>
              <a:ext uri="{FF2B5EF4-FFF2-40B4-BE49-F238E27FC236}">
                <a16:creationId xmlns:a16="http://schemas.microsoft.com/office/drawing/2014/main" id="{1D9DA0CD-F3C4-BE95-EF2D-74A00D4C1C35}"/>
              </a:ext>
            </a:extLst>
          </p:cNvPr>
          <p:cNvSpPr txBox="1">
            <a:spLocks noChangeArrowheads="1"/>
          </p:cNvSpPr>
          <p:nvPr/>
        </p:nvSpPr>
        <p:spPr bwMode="auto">
          <a:xfrm>
            <a:off x="5792788" y="6475413"/>
            <a:ext cx="70326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GB" altLang="en-US" sz="1200">
                <a:solidFill>
                  <a:srgbClr val="000000"/>
                </a:solidFill>
                <a:latin typeface="Times New Roman" panose="02020603050405020304" pitchFamily="18" charset="0"/>
                <a:ea typeface="MS Gothic" panose="020B0609070205080204" pitchFamily="49" charset="-128"/>
              </a:rPr>
              <a:t>Slide </a:t>
            </a:r>
            <a:fld id="{EF985F6F-2921-2446-804E-597FCAEFC65B}" type="slidenum">
              <a:rPr lang="en-GB" altLang="en-US" sz="1200">
                <a:solidFill>
                  <a:srgbClr val="000000"/>
                </a:solidFill>
                <a:latin typeface="Times New Roman" panose="02020603050405020304" pitchFamily="18" charset="0"/>
                <a:ea typeface="MS Gothic" panose="020B0609070205080204" pitchFamily="49" charset="-128"/>
              </a:rPr>
              <a:pPr algn="ctr" eaLnBrk="1">
                <a:lnSpc>
                  <a:spcPct val="100000"/>
                </a:lnSpc>
              </a:pPr>
              <a:t>2</a:t>
            </a:fld>
            <a:endParaRPr lang="en-GB" altLang="en-US" sz="1200">
              <a:solidFill>
                <a:srgbClr val="000000"/>
              </a:solidFill>
              <a:latin typeface="Times New Roman" panose="02020603050405020304" pitchFamily="18" charset="0"/>
              <a:ea typeface="MS Gothic" panose="020B0609070205080204" pitchFamily="49" charset="-128"/>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a:extLst>
              <a:ext uri="{FF2B5EF4-FFF2-40B4-BE49-F238E27FC236}">
                <a16:creationId xmlns:a16="http://schemas.microsoft.com/office/drawing/2014/main" id="{2F8EE5CD-DC80-426D-F506-ED70E7163A18}"/>
              </a:ext>
            </a:extLst>
          </p:cNvPr>
          <p:cNvSpPr>
            <a:spLocks noGrp="1" noChangeArrowheads="1"/>
          </p:cNvSpPr>
          <p:nvPr>
            <p:ph type="title"/>
          </p:nvPr>
        </p:nvSpPr>
        <p:spPr>
          <a:xfrm>
            <a:off x="914400" y="685800"/>
            <a:ext cx="10360025" cy="912813"/>
          </a:xfrm>
        </p:spPr>
        <p:txBody>
          <a:bodyPr/>
          <a:lstStyle/>
          <a:p>
            <a:pPr eaLnBrk="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2800" b="1" dirty="0">
                <a:latin typeface="Times New Roman" panose="02020603050405020304" pitchFamily="18" charset="0"/>
                <a:ea typeface="MS Gothic" panose="020B0609070205080204" pitchFamily="49" charset="-128"/>
              </a:rPr>
              <a:t>Experimental</a:t>
            </a:r>
            <a:r>
              <a:rPr lang="ja-JP" altLang="en-US" sz="2800" b="1" dirty="0">
                <a:latin typeface="Times New Roman" panose="02020603050405020304" pitchFamily="18" charset="0"/>
                <a:ea typeface="MS Gothic" panose="020B0609070205080204" pitchFamily="49" charset="-128"/>
              </a:rPr>
              <a:t> </a:t>
            </a:r>
            <a:r>
              <a:rPr lang="en-US" altLang="ja-JP" sz="2800" b="1" dirty="0">
                <a:latin typeface="Times New Roman" panose="02020603050405020304" pitchFamily="18" charset="0"/>
                <a:ea typeface="MS Gothic" panose="020B0609070205080204" pitchFamily="49" charset="-128"/>
              </a:rPr>
              <a:t>configurations</a:t>
            </a:r>
            <a:endParaRPr lang="en-US" altLang="en-US" sz="2800" b="1" dirty="0">
              <a:latin typeface="Times New Roman" panose="02020603050405020304" pitchFamily="18" charset="0"/>
              <a:ea typeface="MS Gothic" panose="020B0609070205080204" pitchFamily="49" charset="-128"/>
            </a:endParaRPr>
          </a:p>
        </p:txBody>
      </p:sp>
      <p:sp>
        <p:nvSpPr>
          <p:cNvPr id="119812" name="Text Box 3">
            <a:extLst>
              <a:ext uri="{FF2B5EF4-FFF2-40B4-BE49-F238E27FC236}">
                <a16:creationId xmlns:a16="http://schemas.microsoft.com/office/drawing/2014/main" id="{7397D206-6A0F-A496-825A-044CE16CED74}"/>
              </a:ext>
            </a:extLst>
          </p:cNvPr>
          <p:cNvSpPr txBox="1">
            <a:spLocks noChangeArrowheads="1"/>
          </p:cNvSpPr>
          <p:nvPr/>
        </p:nvSpPr>
        <p:spPr bwMode="auto">
          <a:xfrm>
            <a:off x="5792788" y="6475413"/>
            <a:ext cx="70326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GB" altLang="en-US" sz="1200">
                <a:solidFill>
                  <a:srgbClr val="000000"/>
                </a:solidFill>
                <a:latin typeface="Times New Roman" panose="02020603050405020304" pitchFamily="18" charset="0"/>
                <a:ea typeface="MS Gothic" panose="020B0609070205080204" pitchFamily="49" charset="-128"/>
              </a:rPr>
              <a:t>Slide </a:t>
            </a:r>
            <a:fld id="{63780EAD-CA38-E642-9F69-62556A476E79}" type="slidenum">
              <a:rPr lang="en-GB" altLang="en-US" sz="1200">
                <a:solidFill>
                  <a:srgbClr val="000000"/>
                </a:solidFill>
                <a:latin typeface="Times New Roman" panose="02020603050405020304" pitchFamily="18" charset="0"/>
                <a:ea typeface="MS Gothic" panose="020B0609070205080204" pitchFamily="49" charset="-128"/>
              </a:rPr>
              <a:pPr algn="ctr" eaLnBrk="1">
                <a:lnSpc>
                  <a:spcPct val="100000"/>
                </a:lnSpc>
              </a:pPr>
              <a:t>3</a:t>
            </a:fld>
            <a:endParaRPr lang="en-GB" altLang="en-US" sz="1200">
              <a:solidFill>
                <a:srgbClr val="000000"/>
              </a:solidFill>
              <a:latin typeface="Times New Roman" panose="02020603050405020304" pitchFamily="18" charset="0"/>
              <a:ea typeface="MS Gothic" panose="020B0609070205080204" pitchFamily="49" charset="-128"/>
            </a:endParaRPr>
          </a:p>
        </p:txBody>
      </p:sp>
      <p:pic>
        <p:nvPicPr>
          <p:cNvPr id="21" name="Picture 20">
            <a:extLst>
              <a:ext uri="{FF2B5EF4-FFF2-40B4-BE49-F238E27FC236}">
                <a16:creationId xmlns:a16="http://schemas.microsoft.com/office/drawing/2014/main" id="{A0CF7B3B-0F6E-6BDA-26EF-D8BD87C30104}"/>
              </a:ext>
            </a:extLst>
          </p:cNvPr>
          <p:cNvPicPr>
            <a:picLocks noChangeAspect="1"/>
          </p:cNvPicPr>
          <p:nvPr/>
        </p:nvPicPr>
        <p:blipFill>
          <a:blip r:embed="rId3">
            <a:extLst>
              <a:ext uri="{28A0092B-C50C-407E-A947-70E740481C1C}">
                <a14:useLocalDpi xmlns:a14="http://schemas.microsoft.com/office/drawing/2010/main" val="0"/>
              </a:ext>
            </a:extLst>
          </a:blip>
          <a:srcRect l="16628" t="17620" r="15188" b="7601"/>
          <a:stretch/>
        </p:blipFill>
        <p:spPr>
          <a:xfrm>
            <a:off x="1452976" y="2652616"/>
            <a:ext cx="4472269" cy="3688603"/>
          </a:xfrm>
          <a:prstGeom prst="rect">
            <a:avLst/>
          </a:prstGeom>
        </p:spPr>
      </p:pic>
      <p:sp>
        <p:nvSpPr>
          <p:cNvPr id="23" name="Triangle 22">
            <a:extLst>
              <a:ext uri="{FF2B5EF4-FFF2-40B4-BE49-F238E27FC236}">
                <a16:creationId xmlns:a16="http://schemas.microsoft.com/office/drawing/2014/main" id="{AABB1E3B-4692-1ED0-3652-C9B2B91BE8DA}"/>
              </a:ext>
            </a:extLst>
          </p:cNvPr>
          <p:cNvSpPr>
            <a:spLocks noChangeAspect="1"/>
          </p:cNvSpPr>
          <p:nvPr/>
        </p:nvSpPr>
        <p:spPr bwMode="auto">
          <a:xfrm>
            <a:off x="3465181" y="4177396"/>
            <a:ext cx="152400" cy="15360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JP"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24" name="TextBox 23">
            <a:extLst>
              <a:ext uri="{FF2B5EF4-FFF2-40B4-BE49-F238E27FC236}">
                <a16:creationId xmlns:a16="http://schemas.microsoft.com/office/drawing/2014/main" id="{8027DE6B-BAFC-A2AA-B270-E4C4F9ED5815}"/>
              </a:ext>
            </a:extLst>
          </p:cNvPr>
          <p:cNvSpPr txBox="1"/>
          <p:nvPr/>
        </p:nvSpPr>
        <p:spPr>
          <a:xfrm>
            <a:off x="4424180" y="4333658"/>
            <a:ext cx="1909439" cy="738664"/>
          </a:xfrm>
          <a:prstGeom prst="rect">
            <a:avLst/>
          </a:prstGeom>
          <a:solidFill>
            <a:schemeClr val="bg1"/>
          </a:solidFill>
        </p:spPr>
        <p:txBody>
          <a:bodyPr wrap="square" rtlCol="0">
            <a:spAutoFit/>
          </a:bodyPr>
          <a:lstStyle/>
          <a:p>
            <a:pPr algn="ctr"/>
            <a:r>
              <a:rPr lang="en-US" altLang="ja-JP" sz="1400" b="1" dirty="0">
                <a:solidFill>
                  <a:srgbClr val="FF0000"/>
                </a:solidFill>
              </a:rPr>
              <a:t>Fire</a:t>
            </a:r>
            <a:r>
              <a:rPr lang="ja-JP" altLang="en-US" sz="1400" b="1">
                <a:solidFill>
                  <a:srgbClr val="FF0000"/>
                </a:solidFill>
              </a:rPr>
              <a:t> </a:t>
            </a:r>
            <a:r>
              <a:rPr lang="en-US" altLang="ja-JP" sz="1400" b="1" dirty="0">
                <a:solidFill>
                  <a:srgbClr val="FF0000"/>
                </a:solidFill>
              </a:rPr>
              <a:t>station</a:t>
            </a:r>
            <a:br>
              <a:rPr lang="en-US" altLang="ja-JP" sz="1400" b="1" dirty="0">
                <a:solidFill>
                  <a:srgbClr val="FF0000"/>
                </a:solidFill>
              </a:rPr>
            </a:br>
            <a:r>
              <a:rPr lang="en-US" altLang="ja-JP" sz="1400" b="1" dirty="0">
                <a:solidFill>
                  <a:srgbClr val="FF0000"/>
                </a:solidFill>
              </a:rPr>
              <a:t>located</a:t>
            </a:r>
            <a:r>
              <a:rPr lang="ja-JP" altLang="en-US" sz="1400" b="1">
                <a:solidFill>
                  <a:srgbClr val="FF0000"/>
                </a:solidFill>
              </a:rPr>
              <a:t> </a:t>
            </a:r>
            <a:r>
              <a:rPr lang="en-US" altLang="ja-JP" sz="1400" b="1" dirty="0">
                <a:solidFill>
                  <a:srgbClr val="FF0000"/>
                </a:solidFill>
              </a:rPr>
              <a:t>at</a:t>
            </a:r>
            <a:r>
              <a:rPr lang="ja-JP" altLang="en-US" sz="1400" b="1">
                <a:solidFill>
                  <a:srgbClr val="FF0000"/>
                </a:solidFill>
              </a:rPr>
              <a:t> </a:t>
            </a:r>
            <a:r>
              <a:rPr lang="en-US" altLang="ja-JP" sz="1400" b="1" dirty="0">
                <a:solidFill>
                  <a:srgbClr val="FF0000"/>
                </a:solidFill>
              </a:rPr>
              <a:t>the</a:t>
            </a:r>
            <a:r>
              <a:rPr lang="ja-JP" altLang="en-US" sz="1400" b="1">
                <a:solidFill>
                  <a:srgbClr val="FF0000"/>
                </a:solidFill>
              </a:rPr>
              <a:t> </a:t>
            </a:r>
            <a:r>
              <a:rPr lang="en-US" altLang="ja-JP" sz="1400" b="1" dirty="0">
                <a:solidFill>
                  <a:srgbClr val="FF0000"/>
                </a:solidFill>
              </a:rPr>
              <a:t>center</a:t>
            </a:r>
            <a:r>
              <a:rPr lang="ja-JP" altLang="en-US" sz="1400" b="1">
                <a:solidFill>
                  <a:srgbClr val="FF0000"/>
                </a:solidFill>
              </a:rPr>
              <a:t> </a:t>
            </a:r>
            <a:r>
              <a:rPr lang="en-US" altLang="ja-JP" sz="1400" b="1" dirty="0">
                <a:solidFill>
                  <a:srgbClr val="FF0000"/>
                </a:solidFill>
              </a:rPr>
              <a:t>of</a:t>
            </a:r>
            <a:r>
              <a:rPr lang="ja-JP" altLang="en-US" sz="1400" b="1">
                <a:solidFill>
                  <a:srgbClr val="FF0000"/>
                </a:solidFill>
              </a:rPr>
              <a:t> </a:t>
            </a:r>
            <a:r>
              <a:rPr lang="en-US" altLang="ja-JP" sz="1400" b="1" dirty="0">
                <a:solidFill>
                  <a:srgbClr val="FF0000"/>
                </a:solidFill>
              </a:rPr>
              <a:t>city</a:t>
            </a:r>
            <a:r>
              <a:rPr lang="ja-JP" altLang="en-US" sz="1400" b="1">
                <a:solidFill>
                  <a:srgbClr val="FF0000"/>
                </a:solidFill>
              </a:rPr>
              <a:t> </a:t>
            </a:r>
            <a:r>
              <a:rPr lang="en-US" altLang="ja-JP" sz="1400" b="1" dirty="0">
                <a:solidFill>
                  <a:srgbClr val="FF0000"/>
                </a:solidFill>
              </a:rPr>
              <a:t>area.</a:t>
            </a:r>
            <a:endParaRPr lang="en-JP" sz="1400" b="1" dirty="0">
              <a:solidFill>
                <a:srgbClr val="FF0000"/>
              </a:solidFill>
            </a:endParaRPr>
          </a:p>
        </p:txBody>
      </p:sp>
      <p:grpSp>
        <p:nvGrpSpPr>
          <p:cNvPr id="25" name="Group 24">
            <a:extLst>
              <a:ext uri="{FF2B5EF4-FFF2-40B4-BE49-F238E27FC236}">
                <a16:creationId xmlns:a16="http://schemas.microsoft.com/office/drawing/2014/main" id="{EA6F36FE-D730-3882-074F-2F60BA2D7B60}"/>
              </a:ext>
            </a:extLst>
          </p:cNvPr>
          <p:cNvGrpSpPr/>
          <p:nvPr/>
        </p:nvGrpSpPr>
        <p:grpSpPr>
          <a:xfrm>
            <a:off x="40759" y="4298669"/>
            <a:ext cx="2186730" cy="1859797"/>
            <a:chOff x="-1321966" y="5774877"/>
            <a:chExt cx="2186730" cy="1859797"/>
          </a:xfrm>
        </p:grpSpPr>
        <p:pic>
          <p:nvPicPr>
            <p:cNvPr id="7" name="Picture 6">
              <a:extLst>
                <a:ext uri="{FF2B5EF4-FFF2-40B4-BE49-F238E27FC236}">
                  <a16:creationId xmlns:a16="http://schemas.microsoft.com/office/drawing/2014/main" id="{804FA537-B51D-FF9A-9EC3-DE67F6F02C0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964036" y="5774877"/>
              <a:ext cx="1828800" cy="1859797"/>
            </a:xfrm>
            <a:prstGeom prst="rect">
              <a:avLst/>
            </a:prstGeom>
          </p:spPr>
        </p:pic>
        <p:sp>
          <p:nvSpPr>
            <p:cNvPr id="8" name="Triangle 7">
              <a:extLst>
                <a:ext uri="{FF2B5EF4-FFF2-40B4-BE49-F238E27FC236}">
                  <a16:creationId xmlns:a16="http://schemas.microsoft.com/office/drawing/2014/main" id="{F3DA5385-43FF-5B78-A04A-17B74A26B520}"/>
                </a:ext>
              </a:extLst>
            </p:cNvPr>
            <p:cNvSpPr>
              <a:spLocks noChangeAspect="1"/>
            </p:cNvSpPr>
            <p:nvPr/>
          </p:nvSpPr>
          <p:spPr bwMode="auto">
            <a:xfrm>
              <a:off x="-735437" y="7298877"/>
              <a:ext cx="152400" cy="15360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JP"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9" name="TextBox 8">
              <a:extLst>
                <a:ext uri="{FF2B5EF4-FFF2-40B4-BE49-F238E27FC236}">
                  <a16:creationId xmlns:a16="http://schemas.microsoft.com/office/drawing/2014/main" id="{886661A2-5BC5-D3F8-673E-EFEFE7CA7522}"/>
                </a:ext>
              </a:extLst>
            </p:cNvPr>
            <p:cNvSpPr txBox="1"/>
            <p:nvPr/>
          </p:nvSpPr>
          <p:spPr>
            <a:xfrm>
              <a:off x="-1321966" y="6458663"/>
              <a:ext cx="715858" cy="307777"/>
            </a:xfrm>
            <a:prstGeom prst="rect">
              <a:avLst/>
            </a:prstGeom>
            <a:solidFill>
              <a:schemeClr val="bg1"/>
            </a:solidFill>
          </p:spPr>
          <p:txBody>
            <a:bodyPr wrap="square" rtlCol="0">
              <a:spAutoFit/>
            </a:bodyPr>
            <a:lstStyle/>
            <a:p>
              <a:pPr algn="ctr"/>
              <a:r>
                <a:rPr lang="en-US" altLang="ja-JP" sz="1400" b="1" dirty="0" err="1">
                  <a:solidFill>
                    <a:srgbClr val="FF0000"/>
                  </a:solidFill>
                </a:rPr>
                <a:t>Ebino</a:t>
              </a:r>
              <a:endParaRPr lang="en-JP" sz="1400" b="1" dirty="0">
                <a:solidFill>
                  <a:srgbClr val="FF0000"/>
                </a:solidFill>
              </a:endParaRPr>
            </a:p>
          </p:txBody>
        </p:sp>
        <p:cxnSp>
          <p:nvCxnSpPr>
            <p:cNvPr id="10" name="Straight Arrow Connector 9">
              <a:extLst>
                <a:ext uri="{FF2B5EF4-FFF2-40B4-BE49-F238E27FC236}">
                  <a16:creationId xmlns:a16="http://schemas.microsoft.com/office/drawing/2014/main" id="{DB6FDBC0-3B21-8AAE-7F14-0F2F6FBB55FB}"/>
                </a:ext>
              </a:extLst>
            </p:cNvPr>
            <p:cNvCxnSpPr/>
            <p:nvPr/>
          </p:nvCxnSpPr>
          <p:spPr bwMode="auto">
            <a:xfrm>
              <a:off x="-1192636" y="6774060"/>
              <a:ext cx="457199" cy="601617"/>
            </a:xfrm>
            <a:prstGeom prst="straightConnector1">
              <a:avLst/>
            </a:prstGeom>
            <a:solidFill>
              <a:srgbClr val="00B8FF"/>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1" name="Straight Arrow Connector 10">
            <a:extLst>
              <a:ext uri="{FF2B5EF4-FFF2-40B4-BE49-F238E27FC236}">
                <a16:creationId xmlns:a16="http://schemas.microsoft.com/office/drawing/2014/main" id="{0EFFF158-D023-F3C8-D203-B47A542F8F90}"/>
              </a:ext>
            </a:extLst>
          </p:cNvPr>
          <p:cNvCxnSpPr/>
          <p:nvPr/>
        </p:nvCxnSpPr>
        <p:spPr bwMode="auto">
          <a:xfrm flipH="1" flipV="1">
            <a:off x="3617581" y="4330996"/>
            <a:ext cx="867527" cy="457488"/>
          </a:xfrm>
          <a:prstGeom prst="straightConnector1">
            <a:avLst/>
          </a:prstGeom>
          <a:solidFill>
            <a:srgbClr val="00B8FF"/>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11">
            <a:extLst>
              <a:ext uri="{FF2B5EF4-FFF2-40B4-BE49-F238E27FC236}">
                <a16:creationId xmlns:a16="http://schemas.microsoft.com/office/drawing/2014/main" id="{9B2BA07C-3BB5-FA27-5BE7-F9C102F4EB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0680" y="1367905"/>
            <a:ext cx="1539474" cy="1890864"/>
          </a:xfrm>
          <a:prstGeom prst="rect">
            <a:avLst/>
          </a:prstGeom>
        </p:spPr>
      </p:pic>
      <p:sp>
        <p:nvSpPr>
          <p:cNvPr id="13" name="TextBox 12">
            <a:extLst>
              <a:ext uri="{FF2B5EF4-FFF2-40B4-BE49-F238E27FC236}">
                <a16:creationId xmlns:a16="http://schemas.microsoft.com/office/drawing/2014/main" id="{A6B09E39-D7CB-1B19-3292-C10604B3241C}"/>
              </a:ext>
            </a:extLst>
          </p:cNvPr>
          <p:cNvSpPr txBox="1"/>
          <p:nvPr/>
        </p:nvSpPr>
        <p:spPr>
          <a:xfrm>
            <a:off x="765177" y="1438865"/>
            <a:ext cx="5002490" cy="861774"/>
          </a:xfrm>
          <a:prstGeom prst="rect">
            <a:avLst/>
          </a:prstGeom>
          <a:solidFill>
            <a:srgbClr val="FFFFFF">
              <a:alpha val="81765"/>
            </a:srgbClr>
          </a:solidFill>
        </p:spPr>
        <p:txBody>
          <a:bodyPr wrap="square" rtlCol="0">
            <a:spAutoFit/>
          </a:bodyPr>
          <a:lstStyle/>
          <a:p>
            <a:r>
              <a:rPr lang="en-US" altLang="ja-JP" b="1" dirty="0">
                <a:latin typeface="Times New Roman" panose="02020603050405020304" pitchFamily="18" charset="0"/>
                <a:ea typeface="Calibri" panose="020F0502020204030204" pitchFamily="34" charset="0"/>
                <a:cs typeface="Times New Roman" panose="02020603050405020304" pitchFamily="18" charset="0"/>
              </a:rPr>
              <a:t>Location:</a:t>
            </a:r>
            <a:r>
              <a:rPr lang="ja-JP" altLang="en-US" b="1">
                <a:latin typeface="Times New Roman" panose="02020603050405020304" pitchFamily="18" charset="0"/>
                <a:ea typeface="Calibri" panose="020F0502020204030204" pitchFamily="34" charset="0"/>
                <a:cs typeface="Times New Roman" panose="02020603050405020304" pitchFamily="18" charset="0"/>
              </a:rPr>
              <a:t> </a:t>
            </a:r>
            <a:r>
              <a:rPr lang="en-US" altLang="ja-JP" b="1" dirty="0" err="1">
                <a:latin typeface="Times New Roman" panose="02020603050405020304" pitchFamily="18" charset="0"/>
                <a:ea typeface="Calibri" panose="020F0502020204030204" pitchFamily="34" charset="0"/>
                <a:cs typeface="Times New Roman" panose="02020603050405020304" pitchFamily="18" charset="0"/>
              </a:rPr>
              <a:t>Ebino</a:t>
            </a:r>
            <a:r>
              <a:rPr lang="ja-JP" altLang="en-US" b="1">
                <a:latin typeface="Times New Roman" panose="02020603050405020304" pitchFamily="18" charset="0"/>
                <a:ea typeface="Calibri" panose="020F0502020204030204" pitchFamily="34" charset="0"/>
                <a:cs typeface="Times New Roman" panose="02020603050405020304" pitchFamily="18" charset="0"/>
              </a:rPr>
              <a:t> </a:t>
            </a:r>
            <a:r>
              <a:rPr lang="en-US" altLang="ja-JP" b="1" dirty="0">
                <a:latin typeface="Times New Roman" panose="02020603050405020304" pitchFamily="18" charset="0"/>
                <a:ea typeface="Calibri" panose="020F0502020204030204" pitchFamily="34" charset="0"/>
                <a:cs typeface="Times New Roman" panose="02020603050405020304" pitchFamily="18" charset="0"/>
              </a:rPr>
              <a:t>city,</a:t>
            </a:r>
            <a:r>
              <a:rPr lang="ja-JP" altLang="en-US" b="1">
                <a:latin typeface="Times New Roman" panose="02020603050405020304" pitchFamily="18" charset="0"/>
                <a:ea typeface="Calibri" panose="020F0502020204030204" pitchFamily="34" charset="0"/>
                <a:cs typeface="Times New Roman" panose="02020603050405020304" pitchFamily="18" charset="0"/>
              </a:rPr>
              <a:t> </a:t>
            </a:r>
            <a:r>
              <a:rPr lang="en-US" altLang="ja-JP" b="1" dirty="0">
                <a:latin typeface="Times New Roman" panose="02020603050405020304" pitchFamily="18" charset="0"/>
                <a:ea typeface="Calibri" panose="020F0502020204030204" pitchFamily="34" charset="0"/>
                <a:cs typeface="Times New Roman" panose="02020603050405020304" pitchFamily="18" charset="0"/>
              </a:rPr>
              <a:t>Miyazaki,</a:t>
            </a:r>
            <a:r>
              <a:rPr lang="ja-JP" altLang="en-US" b="1">
                <a:latin typeface="Times New Roman" panose="02020603050405020304" pitchFamily="18" charset="0"/>
                <a:ea typeface="Calibri" panose="020F0502020204030204" pitchFamily="34" charset="0"/>
                <a:cs typeface="Times New Roman" panose="02020603050405020304" pitchFamily="18" charset="0"/>
              </a:rPr>
              <a:t> </a:t>
            </a:r>
            <a:r>
              <a:rPr lang="en-US" altLang="ja-JP" b="1" dirty="0">
                <a:latin typeface="Times New Roman" panose="02020603050405020304" pitchFamily="18" charset="0"/>
                <a:ea typeface="Calibri" panose="020F0502020204030204" pitchFamily="34" charset="0"/>
                <a:cs typeface="Times New Roman" panose="02020603050405020304" pitchFamily="18" charset="0"/>
              </a:rPr>
              <a:t>Japan</a:t>
            </a:r>
            <a:endParaRPr lang="en-US" altLang="ja-JP"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Ebino</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city</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is</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located</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basin</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surround</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ed</a:t>
            </a:r>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by</a:t>
            </a:r>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mountains.</a:t>
            </a:r>
          </a:p>
          <a:p>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We</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set</a:t>
            </a:r>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up</a:t>
            </a:r>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a</a:t>
            </a:r>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stationary</a:t>
            </a:r>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station</a:t>
            </a:r>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at</a:t>
            </a:r>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the</a:t>
            </a:r>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err="1">
                <a:latin typeface="Times New Roman" panose="02020603050405020304" pitchFamily="18" charset="0"/>
                <a:ea typeface="Calibri" panose="020F0502020204030204" pitchFamily="34" charset="0"/>
                <a:cs typeface="Times New Roman" panose="02020603050405020304" pitchFamily="18" charset="0"/>
              </a:rPr>
              <a:t>Ebino</a:t>
            </a:r>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fire</a:t>
            </a:r>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station</a:t>
            </a:r>
            <a:endPar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85DCA4A3-0C2A-8159-DDE6-EF835B788CCD}"/>
              </a:ext>
            </a:extLst>
          </p:cNvPr>
          <p:cNvSpPr txBox="1"/>
          <p:nvPr/>
        </p:nvSpPr>
        <p:spPr>
          <a:xfrm>
            <a:off x="6271935" y="1400524"/>
            <a:ext cx="2567265" cy="2092881"/>
          </a:xfrm>
          <a:prstGeom prst="rect">
            <a:avLst/>
          </a:prstGeom>
          <a:noFill/>
        </p:spPr>
        <p:txBody>
          <a:bodyPr wrap="square" rtlCol="0">
            <a:spAutoFit/>
          </a:bodyPr>
          <a:lstStyle/>
          <a:p>
            <a:r>
              <a:rPr lang="en-US" altLang="ja-JP" b="1" dirty="0">
                <a:latin typeface="Times New Roman" panose="02020603050405020304" pitchFamily="18" charset="0"/>
                <a:ea typeface="Calibri" panose="020F0502020204030204" pitchFamily="34" charset="0"/>
                <a:cs typeface="Times New Roman" panose="02020603050405020304" pitchFamily="18" charset="0"/>
              </a:rPr>
              <a:t>Hardware:</a:t>
            </a:r>
            <a:endParaRPr lang="en-US" altLang="ja-JP"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t>
            </a:r>
            <a:r>
              <a:rPr lang="en-US" altLang="ja-JP" sz="1600" dirty="0">
                <a:solidFill>
                  <a:srgbClr val="000000"/>
                </a:solidFill>
                <a:latin typeface="Times New Roman" panose="02020603050405020304" pitchFamily="18" charset="0"/>
                <a:ea typeface="MS Gothic" panose="020B0609070205080204" pitchFamily="49" charset="-128"/>
              </a:rPr>
              <a:t>rototype</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radios</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[3]</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implemented</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with</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a</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commercial</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off-the-shelf</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SUN</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chipset</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and</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licensed</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for</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experimental</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use</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in</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the</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VHF</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bands.</a:t>
            </a:r>
          </a:p>
          <a:p>
            <a:endPar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A83480E-3393-B077-746F-77F073599321}"/>
              </a:ext>
            </a:extLst>
          </p:cNvPr>
          <p:cNvSpPr txBox="1"/>
          <p:nvPr/>
        </p:nvSpPr>
        <p:spPr>
          <a:xfrm>
            <a:off x="6271935" y="3621703"/>
            <a:ext cx="5002490" cy="2585323"/>
          </a:xfrm>
          <a:prstGeom prst="rect">
            <a:avLst/>
          </a:prstGeom>
          <a:noFill/>
        </p:spPr>
        <p:txBody>
          <a:bodyPr wrap="square" rtlCol="0">
            <a:spAutoFit/>
          </a:bodyPr>
          <a:lstStyle/>
          <a:p>
            <a:r>
              <a:rPr lang="en-US" altLang="ja-JP" b="1" dirty="0">
                <a:latin typeface="Times New Roman" panose="02020603050405020304" pitchFamily="18" charset="0"/>
                <a:ea typeface="Calibri" panose="020F0502020204030204" pitchFamily="34" charset="0"/>
                <a:cs typeface="Times New Roman" panose="02020603050405020304" pitchFamily="18" charset="0"/>
              </a:rPr>
              <a:t>RF</a:t>
            </a:r>
            <a:r>
              <a:rPr lang="ja-JP" altLang="en-US" b="1">
                <a:latin typeface="Times New Roman" panose="02020603050405020304" pitchFamily="18" charset="0"/>
                <a:ea typeface="Calibri" panose="020F0502020204030204" pitchFamily="34" charset="0"/>
                <a:cs typeface="Times New Roman" panose="02020603050405020304" pitchFamily="18" charset="0"/>
              </a:rPr>
              <a:t> </a:t>
            </a:r>
            <a:r>
              <a:rPr lang="en-US" altLang="ja-JP" b="1" dirty="0">
                <a:latin typeface="Times New Roman" panose="02020603050405020304" pitchFamily="18" charset="0"/>
                <a:ea typeface="Calibri" panose="020F0502020204030204" pitchFamily="34" charset="0"/>
                <a:cs typeface="Times New Roman" panose="02020603050405020304" pitchFamily="18" charset="0"/>
              </a:rPr>
              <a:t>configurations:</a:t>
            </a:r>
          </a:p>
          <a:p>
            <a:r>
              <a:rPr lang="en-US" altLang="ja-JP" sz="1600" b="1" dirty="0">
                <a:solidFill>
                  <a:srgbClr val="000000"/>
                </a:solidFill>
                <a:latin typeface="Times New Roman" panose="02020603050405020304" pitchFamily="18" charset="0"/>
                <a:ea typeface="MS Gothic" panose="020B0609070205080204" pitchFamily="49" charset="-128"/>
                <a:cs typeface="Times New Roman" panose="02020603050405020304" pitchFamily="18" charset="0"/>
              </a:rPr>
              <a:t>-</a:t>
            </a:r>
            <a:r>
              <a:rPr lang="ja-JP" altLang="en-US" sz="1600" b="1">
                <a:solidFill>
                  <a:srgbClr val="000000"/>
                </a:solidFill>
                <a:latin typeface="Times New Roman" panose="02020603050405020304" pitchFamily="18" charset="0"/>
                <a:ea typeface="MS Gothic" panose="020B0609070205080204" pitchFamily="49" charset="-128"/>
                <a:cs typeface="Times New Roman" panose="02020603050405020304" pitchFamily="18" charset="0"/>
              </a:rPr>
              <a:t> </a:t>
            </a:r>
            <a:r>
              <a:rPr lang="en-US" altLang="ja-JP" sz="1600" dirty="0">
                <a:solidFill>
                  <a:srgbClr val="000000"/>
                </a:solidFill>
                <a:latin typeface="Times New Roman" panose="02020603050405020304" pitchFamily="18" charset="0"/>
                <a:ea typeface="MS Gothic" panose="020B0609070205080204" pitchFamily="49" charset="-128"/>
              </a:rPr>
              <a:t>Center</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frequency:</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210</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MHz/211</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MHz</a:t>
            </a:r>
          </a:p>
          <a:p>
            <a:r>
              <a:rPr lang="en-US" altLang="ja-JP" sz="1600" dirty="0">
                <a:solidFill>
                  <a:srgbClr val="000000"/>
                </a:solidFill>
                <a:latin typeface="Times New Roman" panose="02020603050405020304" pitchFamily="18" charset="0"/>
                <a:ea typeface="MS Gothic" panose="020B0609070205080204" pitchFamily="49" charset="-128"/>
              </a:rPr>
              <a:t>-</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Bandwidth</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and</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data</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rate</a:t>
            </a:r>
          </a:p>
          <a:p>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a:t>
            </a:r>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150</a:t>
            </a:r>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kbps</a:t>
            </a:r>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(200</a:t>
            </a:r>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kHz</a:t>
            </a:r>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bandwidth)</a:t>
            </a:r>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(for</a:t>
            </a:r>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live</a:t>
            </a:r>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streaming)</a:t>
            </a:r>
          </a:p>
          <a:p>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a:t>
            </a:r>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300</a:t>
            </a:r>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kbps</a:t>
            </a:r>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(400</a:t>
            </a:r>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kHz</a:t>
            </a:r>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bandwidth)</a:t>
            </a:r>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(for</a:t>
            </a:r>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live</a:t>
            </a:r>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streaming</a:t>
            </a:r>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from</a:t>
            </a:r>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UAV</a:t>
            </a:r>
          </a:p>
          <a:p>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b="1" dirty="0">
                <a:solidFill>
                  <a:srgbClr val="000000"/>
                </a:solidFill>
                <a:latin typeface="Times New Roman" panose="02020603050405020304" pitchFamily="18" charset="0"/>
                <a:ea typeface="MS Gothic" panose="020B0609070205080204" pitchFamily="49" charset="-128"/>
              </a:rPr>
              <a:t>-</a:t>
            </a:r>
            <a:r>
              <a:rPr lang="ja-JP" altLang="en-US" sz="1600" b="1">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5</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kbps</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(for</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Location</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tracking)</a:t>
            </a:r>
          </a:p>
          <a:p>
            <a:r>
              <a:rPr lang="en-US" altLang="ja-JP" sz="1600" dirty="0">
                <a:solidFill>
                  <a:srgbClr val="000000"/>
                </a:solidFill>
                <a:latin typeface="Times New Roman" panose="02020603050405020304" pitchFamily="18" charset="0"/>
                <a:ea typeface="MS Gothic" panose="020B0609070205080204" pitchFamily="49" charset="-128"/>
              </a:rPr>
              <a:t>-</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Tx</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power:</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5</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W</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(except</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for</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UAV),</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1</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W</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(for</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UAV)</a:t>
            </a:r>
          </a:p>
          <a:p>
            <a:r>
              <a:rPr lang="en-US" altLang="ja-JP" sz="1600" dirty="0">
                <a:solidFill>
                  <a:srgbClr val="000000"/>
                </a:solidFill>
                <a:latin typeface="Times New Roman" panose="02020603050405020304" pitchFamily="18" charset="0"/>
                <a:ea typeface="MS Gothic" panose="020B0609070205080204" pitchFamily="49" charset="-128"/>
              </a:rPr>
              <a:t>-</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Other</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RF</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PHY</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configurations</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follow</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our</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partial</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proposal</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in</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[2]</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without</a:t>
            </a:r>
            <a:r>
              <a:rPr lang="ja-JP" altLang="en-US" sz="1600">
                <a:solidFill>
                  <a:srgbClr val="000000"/>
                </a:solidFill>
                <a:latin typeface="Times New Roman" panose="02020603050405020304" pitchFamily="18" charset="0"/>
                <a:ea typeface="MS Gothic" panose="020B0609070205080204" pitchFamily="49" charset="-128"/>
              </a:rPr>
              <a:t> </a:t>
            </a:r>
            <a:r>
              <a:rPr lang="en-US" altLang="ja-JP" sz="1600" dirty="0">
                <a:solidFill>
                  <a:srgbClr val="000000"/>
                </a:solidFill>
                <a:latin typeface="Times New Roman" panose="02020603050405020304" pitchFamily="18" charset="0"/>
                <a:ea typeface="MS Gothic" panose="020B0609070205080204" pitchFamily="49" charset="-128"/>
              </a:rPr>
              <a:t>notes.</a:t>
            </a:r>
          </a:p>
        </p:txBody>
      </p:sp>
      <p:pic>
        <p:nvPicPr>
          <p:cNvPr id="6" name="Picture 5">
            <a:extLst>
              <a:ext uri="{FF2B5EF4-FFF2-40B4-BE49-F238E27FC236}">
                <a16:creationId xmlns:a16="http://schemas.microsoft.com/office/drawing/2014/main" id="{70F661A2-0B9D-D218-1FB4-48ACC75908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10240615" y="1988993"/>
            <a:ext cx="1012993" cy="1242330"/>
          </a:xfrm>
          <a:prstGeom prst="rect">
            <a:avLst/>
          </a:prstGeom>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
            <a:extLst>
              <a:ext uri="{FF2B5EF4-FFF2-40B4-BE49-F238E27FC236}">
                <a16:creationId xmlns:a16="http://schemas.microsoft.com/office/drawing/2014/main" id="{B16025E1-D1C0-F87E-FC1E-0D0D0C9E059A}"/>
              </a:ext>
            </a:extLst>
          </p:cNvPr>
          <p:cNvSpPr>
            <a:spLocks noGrp="1" noChangeArrowheads="1"/>
          </p:cNvSpPr>
          <p:nvPr>
            <p:ph type="title"/>
          </p:nvPr>
        </p:nvSpPr>
        <p:spPr>
          <a:xfrm>
            <a:off x="914400" y="685800"/>
            <a:ext cx="10360025" cy="912813"/>
          </a:xfrm>
        </p:spPr>
        <p:txBody>
          <a:bodyPr/>
          <a:lstStyle/>
          <a:p>
            <a:pPr eaLnBrk="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2800" b="1" dirty="0">
                <a:latin typeface="Times New Roman" panose="02020603050405020304" pitchFamily="18" charset="0"/>
                <a:ea typeface="MS Gothic" panose="020B0609070205080204" pitchFamily="49" charset="-128"/>
              </a:rPr>
              <a:t>Location</a:t>
            </a:r>
            <a:r>
              <a:rPr lang="ja-JP" altLang="en-US" sz="2800" b="1" dirty="0">
                <a:latin typeface="Times New Roman" panose="02020603050405020304" pitchFamily="18" charset="0"/>
                <a:ea typeface="MS Gothic" panose="020B0609070205080204" pitchFamily="49" charset="-128"/>
              </a:rPr>
              <a:t> </a:t>
            </a:r>
            <a:r>
              <a:rPr lang="en-US" altLang="ja-JP" sz="2800" b="1" dirty="0">
                <a:latin typeface="Times New Roman" panose="02020603050405020304" pitchFamily="18" charset="0"/>
                <a:ea typeface="MS Gothic" panose="020B0609070205080204" pitchFamily="49" charset="-128"/>
              </a:rPr>
              <a:t>tracking</a:t>
            </a:r>
            <a:r>
              <a:rPr lang="ja-JP" altLang="en-US" sz="2800" b="1" dirty="0">
                <a:latin typeface="Times New Roman" panose="02020603050405020304" pitchFamily="18" charset="0"/>
                <a:ea typeface="MS Gothic" panose="020B0609070205080204" pitchFamily="49" charset="-128"/>
              </a:rPr>
              <a:t> </a:t>
            </a:r>
            <a:r>
              <a:rPr lang="en-US" altLang="ja-JP" sz="2800" b="1" dirty="0">
                <a:latin typeface="Times New Roman" panose="02020603050405020304" pitchFamily="18" charset="0"/>
                <a:ea typeface="MS Gothic" panose="020B0609070205080204" pitchFamily="49" charset="-128"/>
              </a:rPr>
              <a:t>(5 kbps)</a:t>
            </a:r>
            <a:r>
              <a:rPr lang="ja-JP" altLang="en-US" sz="2800" b="1">
                <a:latin typeface="Times New Roman" panose="02020603050405020304" pitchFamily="18" charset="0"/>
                <a:ea typeface="MS Gothic" panose="020B0609070205080204" pitchFamily="49" charset="-128"/>
              </a:rPr>
              <a:t> </a:t>
            </a:r>
            <a:r>
              <a:rPr lang="en-US" altLang="ja-JP" sz="2800" b="1" dirty="0">
                <a:latin typeface="Times New Roman" panose="02020603050405020304" pitchFamily="18" charset="0"/>
                <a:ea typeface="MS Gothic" panose="020B0609070205080204" pitchFamily="49" charset="-128"/>
              </a:rPr>
              <a:t>around </a:t>
            </a:r>
            <a:r>
              <a:rPr lang="en-US" altLang="ja-JP" sz="2800" b="1" dirty="0" err="1">
                <a:latin typeface="Times New Roman" panose="02020603050405020304" pitchFamily="18" charset="0"/>
                <a:ea typeface="MS Gothic" panose="020B0609070205080204" pitchFamily="49" charset="-128"/>
              </a:rPr>
              <a:t>Ebino</a:t>
            </a:r>
            <a:r>
              <a:rPr lang="ja-JP" altLang="en-US" sz="2800" b="1" dirty="0">
                <a:latin typeface="Times New Roman" panose="02020603050405020304" pitchFamily="18" charset="0"/>
                <a:ea typeface="MS Gothic" panose="020B0609070205080204" pitchFamily="49" charset="-128"/>
              </a:rPr>
              <a:t> </a:t>
            </a:r>
            <a:r>
              <a:rPr lang="en-US" altLang="ja-JP" sz="2800" b="1" dirty="0">
                <a:latin typeface="Times New Roman" panose="02020603050405020304" pitchFamily="18" charset="0"/>
                <a:ea typeface="MS Gothic" panose="020B0609070205080204" pitchFamily="49" charset="-128"/>
              </a:rPr>
              <a:t>fire</a:t>
            </a:r>
            <a:r>
              <a:rPr lang="ja-JP" altLang="en-US" sz="2800" b="1" dirty="0">
                <a:latin typeface="Times New Roman" panose="02020603050405020304" pitchFamily="18" charset="0"/>
                <a:ea typeface="MS Gothic" panose="020B0609070205080204" pitchFamily="49" charset="-128"/>
              </a:rPr>
              <a:t> </a:t>
            </a:r>
            <a:r>
              <a:rPr lang="en-US" altLang="ja-JP" sz="2800" b="1" dirty="0">
                <a:latin typeface="Times New Roman" panose="02020603050405020304" pitchFamily="18" charset="0"/>
                <a:ea typeface="MS Gothic" panose="020B0609070205080204" pitchFamily="49" charset="-128"/>
              </a:rPr>
              <a:t>station</a:t>
            </a:r>
            <a:endParaRPr lang="en-US" altLang="en-US" sz="2800" b="1" dirty="0">
              <a:latin typeface="Times New Roman" panose="02020603050405020304" pitchFamily="18" charset="0"/>
              <a:ea typeface="MS Gothic" panose="020B0609070205080204" pitchFamily="49" charset="-128"/>
            </a:endParaRPr>
          </a:p>
        </p:txBody>
      </p:sp>
      <p:sp>
        <p:nvSpPr>
          <p:cNvPr id="128004" name="Text Box 3">
            <a:extLst>
              <a:ext uri="{FF2B5EF4-FFF2-40B4-BE49-F238E27FC236}">
                <a16:creationId xmlns:a16="http://schemas.microsoft.com/office/drawing/2014/main" id="{83F16307-ED25-0B5C-18F9-4DE85F7DBF1D}"/>
              </a:ext>
            </a:extLst>
          </p:cNvPr>
          <p:cNvSpPr txBox="1">
            <a:spLocks noChangeArrowheads="1"/>
          </p:cNvSpPr>
          <p:nvPr/>
        </p:nvSpPr>
        <p:spPr bwMode="auto">
          <a:xfrm>
            <a:off x="5792788" y="6475413"/>
            <a:ext cx="70326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GB" altLang="en-US" sz="1200">
                <a:solidFill>
                  <a:srgbClr val="000000"/>
                </a:solidFill>
                <a:latin typeface="Times New Roman" panose="02020603050405020304" pitchFamily="18" charset="0"/>
                <a:ea typeface="MS Gothic" panose="020B0609070205080204" pitchFamily="49" charset="-128"/>
              </a:rPr>
              <a:t>Slide </a:t>
            </a:r>
            <a:fld id="{C73FC8F7-658A-9A43-9F6D-8D2AB5379ABF}" type="slidenum">
              <a:rPr lang="en-GB" altLang="en-US" sz="1200">
                <a:solidFill>
                  <a:srgbClr val="000000"/>
                </a:solidFill>
                <a:latin typeface="Times New Roman" panose="02020603050405020304" pitchFamily="18" charset="0"/>
                <a:ea typeface="MS Gothic" panose="020B0609070205080204" pitchFamily="49" charset="-128"/>
              </a:rPr>
              <a:pPr algn="ctr" eaLnBrk="1">
                <a:lnSpc>
                  <a:spcPct val="100000"/>
                </a:lnSpc>
              </a:pPr>
              <a:t>4</a:t>
            </a:fld>
            <a:endParaRPr lang="en-GB" altLang="en-US" sz="1200">
              <a:solidFill>
                <a:srgbClr val="000000"/>
              </a:solidFill>
              <a:latin typeface="Times New Roman" panose="02020603050405020304" pitchFamily="18" charset="0"/>
              <a:ea typeface="MS Gothic" panose="020B0609070205080204" pitchFamily="49" charset="-128"/>
            </a:endParaRPr>
          </a:p>
        </p:txBody>
      </p:sp>
      <p:pic>
        <p:nvPicPr>
          <p:cNvPr id="9" name="Picture 8">
            <a:extLst>
              <a:ext uri="{FF2B5EF4-FFF2-40B4-BE49-F238E27FC236}">
                <a16:creationId xmlns:a16="http://schemas.microsoft.com/office/drawing/2014/main" id="{41CC65B0-63BA-29FF-1897-4AFF6A9C0BB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710428" y="1676400"/>
            <a:ext cx="6640198" cy="4706686"/>
          </a:xfrm>
          <a:prstGeom prst="rect">
            <a:avLst/>
          </a:prstGeom>
        </p:spPr>
      </p:pic>
      <p:pic>
        <p:nvPicPr>
          <p:cNvPr id="11" name="Picture 10">
            <a:extLst>
              <a:ext uri="{FF2B5EF4-FFF2-40B4-BE49-F238E27FC236}">
                <a16:creationId xmlns:a16="http://schemas.microsoft.com/office/drawing/2014/main" id="{517C51BD-FFC9-C82D-1C70-733AF4A540C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768965" y="1892192"/>
            <a:ext cx="1057275" cy="1981200"/>
          </a:xfrm>
          <a:prstGeom prst="rect">
            <a:avLst/>
          </a:prstGeom>
        </p:spPr>
      </p:pic>
      <p:sp>
        <p:nvSpPr>
          <p:cNvPr id="17" name="TextBox 16">
            <a:extLst>
              <a:ext uri="{FF2B5EF4-FFF2-40B4-BE49-F238E27FC236}">
                <a16:creationId xmlns:a16="http://schemas.microsoft.com/office/drawing/2014/main" id="{0FAEABD4-7FAC-A2BA-6C0B-FF8F291AD8AA}"/>
              </a:ext>
            </a:extLst>
          </p:cNvPr>
          <p:cNvSpPr txBox="1"/>
          <p:nvPr/>
        </p:nvSpPr>
        <p:spPr>
          <a:xfrm>
            <a:off x="903153" y="3341835"/>
            <a:ext cx="3590666" cy="2646878"/>
          </a:xfrm>
          <a:prstGeom prst="rect">
            <a:avLst/>
          </a:prstGeom>
          <a:solidFill>
            <a:srgbClr val="FFFFFF">
              <a:alpha val="40000"/>
            </a:srgbClr>
          </a:solidFill>
        </p:spPr>
        <p:txBody>
          <a:bodyPr wrap="square" rtlCol="0">
            <a:spAutoFit/>
          </a:bodyPr>
          <a:lstStyle/>
          <a:p>
            <a:endParaRPr lang="en-US" altLang="ja-JP" b="1" dirty="0">
              <a:latin typeface="Times New Roman" panose="02020603050405020304" pitchFamily="18" charset="0"/>
              <a:ea typeface="Calibri" panose="020F0502020204030204" pitchFamily="34" charset="0"/>
              <a:cs typeface="Times New Roman" panose="02020603050405020304" pitchFamily="18" charset="0"/>
            </a:endParaRPr>
          </a:p>
          <a:p>
            <a:endParaRPr lang="en-US" altLang="ja-JP" b="1" dirty="0">
              <a:latin typeface="Times New Roman" panose="02020603050405020304" pitchFamily="18" charset="0"/>
              <a:ea typeface="Calibri" panose="020F0502020204030204" pitchFamily="34" charset="0"/>
              <a:cs typeface="Times New Roman" panose="02020603050405020304" pitchFamily="18" charset="0"/>
            </a:endParaRPr>
          </a:p>
          <a:p>
            <a:r>
              <a:rPr lang="en-US" altLang="ja-JP" b="1" dirty="0">
                <a:latin typeface="Times New Roman" panose="02020603050405020304" pitchFamily="18" charset="0"/>
                <a:ea typeface="Calibri" panose="020F0502020204030204" pitchFamily="34" charset="0"/>
                <a:cs typeface="Times New Roman" panose="02020603050405020304" pitchFamily="18" charset="0"/>
              </a:rPr>
              <a:t>Configurations:</a:t>
            </a:r>
            <a:endPar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Center</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frequency: 210 MHz</a:t>
            </a:r>
          </a:p>
          <a:p>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Antenna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ain (Tx/Rx): 2.15 </a:t>
            </a:r>
            <a:r>
              <a:rPr lang="en-US" sz="1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dBi</a:t>
            </a:r>
            <a:endPar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Antenna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h</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eight:</a:t>
            </a:r>
          </a:p>
          <a:p>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Rooftop</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a:t>
            </a:r>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1</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1.5</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(Rx)</a:t>
            </a:r>
            <a:endPar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Vehicle: 1.</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4</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a:t>
            </a:r>
          </a:p>
          <a:p>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Tx power: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5</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a:t>
            </a:r>
            <a:endPar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kumimoji="0" lang="en-US" sz="160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Data rate: 5 kbps</a:t>
            </a:r>
            <a:endPar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895ECA51-5414-AFD7-AD80-C46AA212147A}"/>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rot="10800000">
            <a:off x="2438400" y="5503150"/>
            <a:ext cx="1374318" cy="879936"/>
          </a:xfrm>
          <a:prstGeom prst="rect">
            <a:avLst/>
          </a:prstGeom>
        </p:spPr>
      </p:pic>
      <p:sp>
        <p:nvSpPr>
          <p:cNvPr id="23" name="TextBox 22">
            <a:extLst>
              <a:ext uri="{FF2B5EF4-FFF2-40B4-BE49-F238E27FC236}">
                <a16:creationId xmlns:a16="http://schemas.microsoft.com/office/drawing/2014/main" id="{8B746FD7-CDEF-4D2E-6EE4-1A6AB3B2F7D8}"/>
              </a:ext>
            </a:extLst>
          </p:cNvPr>
          <p:cNvSpPr txBox="1"/>
          <p:nvPr/>
        </p:nvSpPr>
        <p:spPr>
          <a:xfrm>
            <a:off x="9075683" y="1545521"/>
            <a:ext cx="2758440" cy="523220"/>
          </a:xfrm>
          <a:prstGeom prst="rect">
            <a:avLst/>
          </a:prstGeom>
          <a:solidFill>
            <a:schemeClr val="bg1"/>
          </a:solidFill>
        </p:spPr>
        <p:txBody>
          <a:bodyPr wrap="square" rtlCol="0">
            <a:spAutoFit/>
          </a:bodyPr>
          <a:lstStyle/>
          <a:p>
            <a:pPr algn="ctr"/>
            <a:r>
              <a:rPr lang="en-US" altLang="ja-JP" sz="1400" b="1" dirty="0">
                <a:solidFill>
                  <a:srgbClr val="FF0000"/>
                </a:solidFill>
              </a:rPr>
              <a:t>RX:</a:t>
            </a:r>
            <a:r>
              <a:rPr lang="ja-JP" altLang="en-US" sz="1400" b="1">
                <a:solidFill>
                  <a:srgbClr val="FF0000"/>
                </a:solidFill>
              </a:rPr>
              <a:t> </a:t>
            </a:r>
            <a:r>
              <a:rPr lang="en-US" altLang="ja-JP" sz="1400" b="1" dirty="0" err="1">
                <a:solidFill>
                  <a:srgbClr val="FF0000"/>
                </a:solidFill>
              </a:rPr>
              <a:t>Ebino</a:t>
            </a:r>
            <a:r>
              <a:rPr lang="ja-JP" altLang="en-US" sz="1400" b="1">
                <a:solidFill>
                  <a:srgbClr val="FF0000"/>
                </a:solidFill>
              </a:rPr>
              <a:t> </a:t>
            </a:r>
            <a:r>
              <a:rPr lang="en-US" altLang="ja-JP" sz="1400" b="1" dirty="0">
                <a:solidFill>
                  <a:srgbClr val="FF0000"/>
                </a:solidFill>
              </a:rPr>
              <a:t>Fire</a:t>
            </a:r>
            <a:r>
              <a:rPr lang="ja-JP" altLang="en-US" sz="1400" b="1">
                <a:solidFill>
                  <a:srgbClr val="FF0000"/>
                </a:solidFill>
              </a:rPr>
              <a:t> </a:t>
            </a:r>
            <a:r>
              <a:rPr lang="en-US" altLang="ja-JP" sz="1400" b="1" dirty="0">
                <a:solidFill>
                  <a:srgbClr val="FF0000"/>
                </a:solidFill>
              </a:rPr>
              <a:t>Department</a:t>
            </a:r>
            <a:r>
              <a:rPr lang="ja-JP" altLang="en-US" sz="1400" b="1">
                <a:solidFill>
                  <a:srgbClr val="FF0000"/>
                </a:solidFill>
              </a:rPr>
              <a:t> </a:t>
            </a:r>
            <a:r>
              <a:rPr lang="en-US" altLang="ja-JP" sz="1400" b="1" dirty="0">
                <a:solidFill>
                  <a:srgbClr val="FF0000"/>
                </a:solidFill>
              </a:rPr>
              <a:t>office</a:t>
            </a:r>
            <a:endParaRPr lang="en-JP" sz="1400" b="1" dirty="0">
              <a:solidFill>
                <a:srgbClr val="FF0000"/>
              </a:solidFill>
            </a:endParaRPr>
          </a:p>
        </p:txBody>
      </p:sp>
      <p:cxnSp>
        <p:nvCxnSpPr>
          <p:cNvPr id="24" name="Straight Arrow Connector 23">
            <a:extLst>
              <a:ext uri="{FF2B5EF4-FFF2-40B4-BE49-F238E27FC236}">
                <a16:creationId xmlns:a16="http://schemas.microsoft.com/office/drawing/2014/main" id="{8591682F-CFE6-D17D-33F2-C6F09A85CB68}"/>
              </a:ext>
            </a:extLst>
          </p:cNvPr>
          <p:cNvCxnSpPr/>
          <p:nvPr/>
        </p:nvCxnSpPr>
        <p:spPr bwMode="auto">
          <a:xfrm flipH="1">
            <a:off x="8153400" y="2068741"/>
            <a:ext cx="1524000" cy="897233"/>
          </a:xfrm>
          <a:prstGeom prst="straightConnector1">
            <a:avLst/>
          </a:prstGeom>
          <a:solidFill>
            <a:srgbClr val="00B8FF"/>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 Box 2">
            <a:extLst>
              <a:ext uri="{FF2B5EF4-FFF2-40B4-BE49-F238E27FC236}">
                <a16:creationId xmlns:a16="http://schemas.microsoft.com/office/drawing/2014/main" id="{C1C9C5B0-7F10-2F0F-34E7-2A15B4AD4192}"/>
              </a:ext>
            </a:extLst>
          </p:cNvPr>
          <p:cNvSpPr txBox="1">
            <a:spLocks noChangeArrowheads="1"/>
          </p:cNvSpPr>
          <p:nvPr/>
        </p:nvSpPr>
        <p:spPr bwMode="auto">
          <a:xfrm>
            <a:off x="906517" y="1598613"/>
            <a:ext cx="3657600" cy="1292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4290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marL="0" indent="0" eaLnBrk="1">
              <a:lnSpc>
                <a:spcPct val="100000"/>
              </a:lnSpc>
              <a:spcBef>
                <a:spcPts val="613"/>
              </a:spcBef>
            </a:pPr>
            <a:r>
              <a:rPr lang="en-US" altLang="ja-JP" dirty="0">
                <a:solidFill>
                  <a:srgbClr val="000000"/>
                </a:solidFill>
                <a:latin typeface="Times New Roman" panose="02020603050405020304" pitchFamily="18" charset="0"/>
                <a:ea typeface="MS Gothic" panose="020B0609070205080204" pitchFamily="49" charset="-128"/>
              </a:rPr>
              <a:t>Location</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tracking</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for</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the</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VHF</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band</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is</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a</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key</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application</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to</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on-site</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video</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surveillance</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by</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drones</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[6].</a:t>
            </a:r>
          </a:p>
          <a:p>
            <a:pPr marL="0" indent="0" eaLnBrk="1">
              <a:lnSpc>
                <a:spcPct val="100000"/>
              </a:lnSpc>
              <a:spcBef>
                <a:spcPts val="613"/>
              </a:spcBef>
            </a:pPr>
            <a:r>
              <a:rPr lang="en-US" altLang="ja-JP" dirty="0">
                <a:solidFill>
                  <a:srgbClr val="000000"/>
                </a:solidFill>
                <a:latin typeface="Times New Roman" panose="02020603050405020304" pitchFamily="18" charset="0"/>
                <a:ea typeface="MS Gothic" panose="020B0609070205080204" pitchFamily="49" charset="-128"/>
              </a:rPr>
              <a:t>We</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have</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confirmed</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that the system covers the entire city area,</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which</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spans</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10</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km</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radius</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from</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the</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fire</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station</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and</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can</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be</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used</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for</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location</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tracking.</a:t>
            </a:r>
          </a:p>
          <a:p>
            <a:pPr marL="0" indent="0" eaLnBrk="1">
              <a:lnSpc>
                <a:spcPct val="100000"/>
              </a:lnSpc>
              <a:spcBef>
                <a:spcPts val="613"/>
              </a:spcBef>
            </a:pPr>
            <a:endParaRPr lang="en-US" altLang="ja-JP" dirty="0">
              <a:solidFill>
                <a:srgbClr val="000000"/>
              </a:solidFill>
              <a:latin typeface="Times New Roman" panose="02020603050405020304" pitchFamily="18" charset="0"/>
              <a:ea typeface="MS Gothic" panose="020B0609070205080204" pitchFamily="49" charset="-128"/>
            </a:endParaRPr>
          </a:p>
        </p:txBody>
      </p:sp>
      <p:pic>
        <p:nvPicPr>
          <p:cNvPr id="3" name="Picture 2">
            <a:extLst>
              <a:ext uri="{FF2B5EF4-FFF2-40B4-BE49-F238E27FC236}">
                <a16:creationId xmlns:a16="http://schemas.microsoft.com/office/drawing/2014/main" id="{61D49C44-3BC2-01F2-119D-4BA460F5483B}"/>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rot="10800000">
            <a:off x="3361524" y="4538990"/>
            <a:ext cx="1236499" cy="1465329"/>
          </a:xfrm>
          <a:prstGeom prst="rect">
            <a:avLst/>
          </a:prstGeom>
        </p:spPr>
      </p:pic>
      <p:sp>
        <p:nvSpPr>
          <p:cNvPr id="4" name="TextBox 3">
            <a:extLst>
              <a:ext uri="{FF2B5EF4-FFF2-40B4-BE49-F238E27FC236}">
                <a16:creationId xmlns:a16="http://schemas.microsoft.com/office/drawing/2014/main" id="{21D6B88E-67D9-C361-088C-E0AE8F1F2BDE}"/>
              </a:ext>
            </a:extLst>
          </p:cNvPr>
          <p:cNvSpPr txBox="1"/>
          <p:nvPr/>
        </p:nvSpPr>
        <p:spPr>
          <a:xfrm>
            <a:off x="8734313" y="5644420"/>
            <a:ext cx="2758440" cy="523220"/>
          </a:xfrm>
          <a:prstGeom prst="rect">
            <a:avLst/>
          </a:prstGeom>
          <a:solidFill>
            <a:schemeClr val="bg1"/>
          </a:solidFill>
        </p:spPr>
        <p:txBody>
          <a:bodyPr wrap="square" rtlCol="0">
            <a:spAutoFit/>
          </a:bodyPr>
          <a:lstStyle/>
          <a:p>
            <a:pPr algn="ctr"/>
            <a:r>
              <a:rPr lang="en-US" altLang="ja-JP" sz="1400" b="1" dirty="0">
                <a:solidFill>
                  <a:srgbClr val="FF0000"/>
                </a:solidFill>
              </a:rPr>
              <a:t>A</a:t>
            </a:r>
            <a:r>
              <a:rPr lang="ja-JP" altLang="en-US" sz="1400" b="1">
                <a:solidFill>
                  <a:srgbClr val="FF0000"/>
                </a:solidFill>
              </a:rPr>
              <a:t> </a:t>
            </a:r>
            <a:r>
              <a:rPr lang="en-US" altLang="ja-JP" sz="1400" b="1" dirty="0">
                <a:solidFill>
                  <a:srgbClr val="FF0000"/>
                </a:solidFill>
              </a:rPr>
              <a:t>signal</a:t>
            </a:r>
            <a:r>
              <a:rPr lang="ja-JP" altLang="en-US" sz="1400" b="1">
                <a:solidFill>
                  <a:srgbClr val="FF0000"/>
                </a:solidFill>
              </a:rPr>
              <a:t> </a:t>
            </a:r>
            <a:r>
              <a:rPr lang="en-US" altLang="ja-JP" sz="1400" b="1" dirty="0">
                <a:solidFill>
                  <a:srgbClr val="FF0000"/>
                </a:solidFill>
              </a:rPr>
              <a:t>reached</a:t>
            </a:r>
            <a:r>
              <a:rPr lang="ja-JP" altLang="en-US" sz="1400" b="1">
                <a:solidFill>
                  <a:srgbClr val="FF0000"/>
                </a:solidFill>
              </a:rPr>
              <a:t> </a:t>
            </a:r>
            <a:r>
              <a:rPr lang="en-US" altLang="ja-JP" sz="1400" b="1" dirty="0">
                <a:solidFill>
                  <a:srgbClr val="FF0000"/>
                </a:solidFill>
              </a:rPr>
              <a:t>to</a:t>
            </a:r>
            <a:r>
              <a:rPr lang="ja-JP" altLang="en-US" sz="1400" b="1">
                <a:solidFill>
                  <a:srgbClr val="FF0000"/>
                </a:solidFill>
              </a:rPr>
              <a:t> </a:t>
            </a:r>
            <a:r>
              <a:rPr lang="en-US" altLang="ja-JP" sz="1400" b="1" dirty="0">
                <a:solidFill>
                  <a:srgbClr val="FF0000"/>
                </a:solidFill>
              </a:rPr>
              <a:t>the</a:t>
            </a:r>
            <a:r>
              <a:rPr lang="ja-JP" altLang="en-US" sz="1400" b="1">
                <a:solidFill>
                  <a:srgbClr val="FF0000"/>
                </a:solidFill>
              </a:rPr>
              <a:t> </a:t>
            </a:r>
            <a:r>
              <a:rPr lang="en-US" altLang="ja-JP" sz="1400" b="1" dirty="0">
                <a:solidFill>
                  <a:srgbClr val="FF0000"/>
                </a:solidFill>
              </a:rPr>
              <a:t>station</a:t>
            </a:r>
            <a:r>
              <a:rPr lang="ja-JP" altLang="en-US" sz="1400" b="1">
                <a:solidFill>
                  <a:srgbClr val="FF0000"/>
                </a:solidFill>
              </a:rPr>
              <a:t> </a:t>
            </a:r>
            <a:r>
              <a:rPr lang="en-US" altLang="ja-JP" sz="1400" b="1" dirty="0">
                <a:solidFill>
                  <a:srgbClr val="FF0000"/>
                </a:solidFill>
              </a:rPr>
              <a:t>from</a:t>
            </a:r>
            <a:r>
              <a:rPr lang="ja-JP" altLang="en-US" sz="1400" b="1">
                <a:solidFill>
                  <a:srgbClr val="FF0000"/>
                </a:solidFill>
              </a:rPr>
              <a:t> </a:t>
            </a:r>
            <a:r>
              <a:rPr lang="en-US" altLang="ja-JP" sz="1400" b="1" dirty="0">
                <a:solidFill>
                  <a:srgbClr val="FF0000"/>
                </a:solidFill>
              </a:rPr>
              <a:t>a</a:t>
            </a:r>
            <a:r>
              <a:rPr lang="ja-JP" altLang="en-US" sz="1400" b="1">
                <a:solidFill>
                  <a:srgbClr val="FF0000"/>
                </a:solidFill>
              </a:rPr>
              <a:t> </a:t>
            </a:r>
            <a:r>
              <a:rPr lang="en-US" altLang="ja-JP" sz="1400" b="1" dirty="0">
                <a:solidFill>
                  <a:srgbClr val="FF0000"/>
                </a:solidFill>
              </a:rPr>
              <a:t>point</a:t>
            </a:r>
            <a:r>
              <a:rPr lang="ja-JP" altLang="en-US" sz="1400" b="1">
                <a:solidFill>
                  <a:srgbClr val="FF0000"/>
                </a:solidFill>
              </a:rPr>
              <a:t> </a:t>
            </a:r>
            <a:r>
              <a:rPr lang="en-US" altLang="ja-JP" sz="1400" b="1" dirty="0">
                <a:solidFill>
                  <a:srgbClr val="FF0000"/>
                </a:solidFill>
              </a:rPr>
              <a:t>12</a:t>
            </a:r>
            <a:r>
              <a:rPr lang="ja-JP" altLang="en-US" sz="1400" b="1">
                <a:solidFill>
                  <a:srgbClr val="FF0000"/>
                </a:solidFill>
              </a:rPr>
              <a:t> </a:t>
            </a:r>
            <a:r>
              <a:rPr lang="en-US" altLang="ja-JP" sz="1400" b="1" dirty="0">
                <a:solidFill>
                  <a:srgbClr val="FF0000"/>
                </a:solidFill>
              </a:rPr>
              <a:t>km</a:t>
            </a:r>
            <a:r>
              <a:rPr lang="ja-JP" altLang="en-US" sz="1400" b="1">
                <a:solidFill>
                  <a:srgbClr val="FF0000"/>
                </a:solidFill>
              </a:rPr>
              <a:t> </a:t>
            </a:r>
            <a:r>
              <a:rPr lang="en-US" altLang="ja-JP" sz="1400" b="1" dirty="0">
                <a:solidFill>
                  <a:srgbClr val="FF0000"/>
                </a:solidFill>
              </a:rPr>
              <a:t>away.</a:t>
            </a:r>
            <a:endParaRPr lang="en-JP" sz="1400" b="1" dirty="0">
              <a:solidFill>
                <a:srgbClr val="FF0000"/>
              </a:solidFill>
            </a:endParaRPr>
          </a:p>
        </p:txBody>
      </p:sp>
      <p:cxnSp>
        <p:nvCxnSpPr>
          <p:cNvPr id="5" name="Straight Arrow Connector 4">
            <a:extLst>
              <a:ext uri="{FF2B5EF4-FFF2-40B4-BE49-F238E27FC236}">
                <a16:creationId xmlns:a16="http://schemas.microsoft.com/office/drawing/2014/main" id="{9763F521-D4EE-960C-CAFE-4B9149E65688}"/>
              </a:ext>
            </a:extLst>
          </p:cNvPr>
          <p:cNvCxnSpPr/>
          <p:nvPr/>
        </p:nvCxnSpPr>
        <p:spPr bwMode="auto">
          <a:xfrm flipH="1">
            <a:off x="8382000" y="6026796"/>
            <a:ext cx="410527" cy="15397"/>
          </a:xfrm>
          <a:prstGeom prst="straightConnector1">
            <a:avLst/>
          </a:prstGeom>
          <a:solidFill>
            <a:srgbClr val="00B8FF"/>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0B869-BA65-4DF3-0808-9DB82FC258DC}"/>
            </a:ext>
          </a:extLst>
        </p:cNvPr>
        <p:cNvGrpSpPr/>
        <p:nvPr/>
      </p:nvGrpSpPr>
      <p:grpSpPr>
        <a:xfrm>
          <a:off x="0" y="0"/>
          <a:ext cx="0" cy="0"/>
          <a:chOff x="0" y="0"/>
          <a:chExt cx="0" cy="0"/>
        </a:xfrm>
      </p:grpSpPr>
      <p:sp>
        <p:nvSpPr>
          <p:cNvPr id="125954" name="Rectangle 1">
            <a:extLst>
              <a:ext uri="{FF2B5EF4-FFF2-40B4-BE49-F238E27FC236}">
                <a16:creationId xmlns:a16="http://schemas.microsoft.com/office/drawing/2014/main" id="{B66D1848-F300-8573-6AE5-11331E0677BB}"/>
              </a:ext>
            </a:extLst>
          </p:cNvPr>
          <p:cNvSpPr>
            <a:spLocks noGrp="1" noChangeArrowheads="1"/>
          </p:cNvSpPr>
          <p:nvPr>
            <p:ph type="title"/>
          </p:nvPr>
        </p:nvSpPr>
        <p:spPr>
          <a:xfrm>
            <a:off x="914400" y="685800"/>
            <a:ext cx="10360025" cy="912813"/>
          </a:xfrm>
        </p:spPr>
        <p:txBody>
          <a:bodyPr/>
          <a:lstStyle/>
          <a:p>
            <a:pPr eaLnBrk="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2800" b="1" dirty="0">
                <a:latin typeface="Times New Roman" panose="02020603050405020304" pitchFamily="18" charset="0"/>
                <a:ea typeface="MS Gothic" panose="020B0609070205080204" pitchFamily="49" charset="-128"/>
              </a:rPr>
              <a:t>Live</a:t>
            </a:r>
            <a:r>
              <a:rPr lang="ja-JP" altLang="en-US" sz="2800" b="1" dirty="0">
                <a:latin typeface="Times New Roman" panose="02020603050405020304" pitchFamily="18" charset="0"/>
                <a:ea typeface="MS Gothic" panose="020B0609070205080204" pitchFamily="49" charset="-128"/>
              </a:rPr>
              <a:t> </a:t>
            </a:r>
            <a:r>
              <a:rPr lang="en-US" altLang="ja-JP" sz="2800" b="1" dirty="0">
                <a:latin typeface="Times New Roman" panose="02020603050405020304" pitchFamily="18" charset="0"/>
                <a:ea typeface="MS Gothic" panose="020B0609070205080204" pitchFamily="49" charset="-128"/>
              </a:rPr>
              <a:t>video</a:t>
            </a:r>
            <a:r>
              <a:rPr lang="ja-JP" altLang="en-US" sz="2800" b="1" dirty="0">
                <a:latin typeface="Times New Roman" panose="02020603050405020304" pitchFamily="18" charset="0"/>
                <a:ea typeface="MS Gothic" panose="020B0609070205080204" pitchFamily="49" charset="-128"/>
              </a:rPr>
              <a:t> </a:t>
            </a:r>
            <a:r>
              <a:rPr lang="en-US" altLang="ja-JP" sz="2800" b="1" dirty="0">
                <a:latin typeface="Times New Roman" panose="02020603050405020304" pitchFamily="18" charset="0"/>
                <a:ea typeface="MS Gothic" panose="020B0609070205080204" pitchFamily="49" charset="-128"/>
              </a:rPr>
              <a:t>streaming</a:t>
            </a:r>
            <a:r>
              <a:rPr lang="ja-JP" altLang="en-US" sz="2800" b="1" dirty="0">
                <a:latin typeface="Times New Roman" panose="02020603050405020304" pitchFamily="18" charset="0"/>
                <a:ea typeface="MS Gothic" panose="020B0609070205080204" pitchFamily="49" charset="-128"/>
              </a:rPr>
              <a:t> </a:t>
            </a:r>
            <a:r>
              <a:rPr lang="en-US" altLang="ja-JP" sz="2800" b="1" dirty="0">
                <a:latin typeface="Times New Roman" panose="02020603050405020304" pitchFamily="18" charset="0"/>
                <a:ea typeface="MS Gothic" panose="020B0609070205080204" pitchFamily="49" charset="-128"/>
              </a:rPr>
              <a:t>(300 kbps) from</a:t>
            </a:r>
            <a:r>
              <a:rPr lang="ja-JP" altLang="en-US" sz="2800" b="1" dirty="0">
                <a:latin typeface="Times New Roman" panose="02020603050405020304" pitchFamily="18" charset="0"/>
                <a:ea typeface="MS Gothic" panose="020B0609070205080204" pitchFamily="49" charset="-128"/>
              </a:rPr>
              <a:t> </a:t>
            </a:r>
            <a:r>
              <a:rPr lang="en-US" altLang="ja-JP" sz="2800" b="1" dirty="0">
                <a:latin typeface="Times New Roman" panose="02020603050405020304" pitchFamily="18" charset="0"/>
                <a:ea typeface="MS Gothic" panose="020B0609070205080204" pitchFamily="49" charset="-128"/>
              </a:rPr>
              <a:t>a</a:t>
            </a:r>
            <a:r>
              <a:rPr lang="ja-JP" altLang="en-US" sz="2800" b="1" dirty="0">
                <a:latin typeface="Times New Roman" panose="02020603050405020304" pitchFamily="18" charset="0"/>
                <a:ea typeface="MS Gothic" panose="020B0609070205080204" pitchFamily="49" charset="-128"/>
              </a:rPr>
              <a:t> </a:t>
            </a:r>
            <a:r>
              <a:rPr lang="en-US" altLang="ja-JP" sz="2800" b="1" dirty="0">
                <a:latin typeface="Times New Roman" panose="02020603050405020304" pitchFamily="18" charset="0"/>
                <a:ea typeface="MS Gothic" panose="020B0609070205080204" pitchFamily="49" charset="-128"/>
              </a:rPr>
              <a:t>UAV</a:t>
            </a:r>
            <a:r>
              <a:rPr lang="ja-JP" altLang="en-US" sz="2800" b="1" dirty="0">
                <a:latin typeface="Times New Roman" panose="02020603050405020304" pitchFamily="18" charset="0"/>
                <a:ea typeface="MS Gothic" panose="020B0609070205080204" pitchFamily="49" charset="-128"/>
              </a:rPr>
              <a:t> </a:t>
            </a:r>
            <a:r>
              <a:rPr lang="en-US" altLang="ja-JP" sz="2800" b="1" dirty="0">
                <a:latin typeface="Times New Roman" panose="02020603050405020304" pitchFamily="18" charset="0"/>
                <a:ea typeface="MS Gothic" panose="020B0609070205080204" pitchFamily="49" charset="-128"/>
              </a:rPr>
              <a:t>to</a:t>
            </a:r>
            <a:r>
              <a:rPr lang="ja-JP" altLang="en-US" sz="2800" b="1" dirty="0">
                <a:latin typeface="Times New Roman" panose="02020603050405020304" pitchFamily="18" charset="0"/>
                <a:ea typeface="MS Gothic" panose="020B0609070205080204" pitchFamily="49" charset="-128"/>
              </a:rPr>
              <a:t> </a:t>
            </a:r>
            <a:r>
              <a:rPr lang="en-US" altLang="ja-JP" sz="2800" b="1" dirty="0" err="1">
                <a:latin typeface="Times New Roman" panose="02020603050405020304" pitchFamily="18" charset="0"/>
                <a:ea typeface="MS Gothic" panose="020B0609070205080204" pitchFamily="49" charset="-128"/>
              </a:rPr>
              <a:t>Ebino</a:t>
            </a:r>
            <a:r>
              <a:rPr lang="ja-JP" altLang="en-US" sz="2800" b="1" dirty="0">
                <a:latin typeface="Times New Roman" panose="02020603050405020304" pitchFamily="18" charset="0"/>
                <a:ea typeface="MS Gothic" panose="020B0609070205080204" pitchFamily="49" charset="-128"/>
              </a:rPr>
              <a:t> </a:t>
            </a:r>
            <a:r>
              <a:rPr lang="en-US" altLang="ja-JP" sz="2800" b="1" dirty="0">
                <a:latin typeface="Times New Roman" panose="02020603050405020304" pitchFamily="18" charset="0"/>
                <a:ea typeface="MS Gothic" panose="020B0609070205080204" pitchFamily="49" charset="-128"/>
              </a:rPr>
              <a:t>fire</a:t>
            </a:r>
            <a:r>
              <a:rPr lang="ja-JP" altLang="en-US" sz="2800" b="1" dirty="0">
                <a:latin typeface="Times New Roman" panose="02020603050405020304" pitchFamily="18" charset="0"/>
                <a:ea typeface="MS Gothic" panose="020B0609070205080204" pitchFamily="49" charset="-128"/>
              </a:rPr>
              <a:t> </a:t>
            </a:r>
            <a:r>
              <a:rPr lang="en-US" altLang="ja-JP" sz="2800" b="1" dirty="0">
                <a:latin typeface="Times New Roman" panose="02020603050405020304" pitchFamily="18" charset="0"/>
                <a:ea typeface="MS Gothic" panose="020B0609070205080204" pitchFamily="49" charset="-128"/>
              </a:rPr>
              <a:t>station</a:t>
            </a:r>
            <a:endParaRPr lang="en-US" altLang="en-US" sz="2800" b="1" dirty="0">
              <a:latin typeface="Times New Roman" panose="02020603050405020304" pitchFamily="18" charset="0"/>
              <a:ea typeface="MS Gothic" panose="020B0609070205080204" pitchFamily="49" charset="-128"/>
            </a:endParaRPr>
          </a:p>
        </p:txBody>
      </p:sp>
      <p:sp>
        <p:nvSpPr>
          <p:cNvPr id="125955" name="Text Box 2">
            <a:extLst>
              <a:ext uri="{FF2B5EF4-FFF2-40B4-BE49-F238E27FC236}">
                <a16:creationId xmlns:a16="http://schemas.microsoft.com/office/drawing/2014/main" id="{760938CC-FC20-3AB9-8401-B05B00628670}"/>
              </a:ext>
            </a:extLst>
          </p:cNvPr>
          <p:cNvSpPr txBox="1">
            <a:spLocks noChangeArrowheads="1"/>
          </p:cNvSpPr>
          <p:nvPr/>
        </p:nvSpPr>
        <p:spPr bwMode="auto">
          <a:xfrm>
            <a:off x="914400" y="1572720"/>
            <a:ext cx="42672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4290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marL="0" indent="0" eaLnBrk="1">
              <a:lnSpc>
                <a:spcPct val="100000"/>
              </a:lnSpc>
              <a:spcBef>
                <a:spcPts val="613"/>
              </a:spcBef>
            </a:pPr>
            <a:r>
              <a:rPr lang="en-US" altLang="ja-JP" dirty="0">
                <a:solidFill>
                  <a:srgbClr val="000000"/>
                </a:solidFill>
                <a:latin typeface="Times New Roman" panose="02020603050405020304" pitchFamily="18" charset="0"/>
                <a:ea typeface="MS Gothic" panose="020B0609070205080204" pitchFamily="49" charset="-128"/>
              </a:rPr>
              <a:t>A</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UAV</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streamed</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QVGA</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video</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on</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a</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300</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kbps</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channel</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to</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a</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stationary</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station</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at</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the</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err="1">
                <a:solidFill>
                  <a:srgbClr val="000000"/>
                </a:solidFill>
                <a:latin typeface="Times New Roman" panose="02020603050405020304" pitchFamily="18" charset="0"/>
                <a:ea typeface="MS Gothic" panose="020B0609070205080204" pitchFamily="49" charset="-128"/>
              </a:rPr>
              <a:t>Ebino</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fire</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station</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(6.9</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km</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away).</a:t>
            </a:r>
          </a:p>
          <a:p>
            <a:pPr marL="0" indent="0" eaLnBrk="1">
              <a:lnSpc>
                <a:spcPct val="100000"/>
              </a:lnSpc>
              <a:spcBef>
                <a:spcPts val="613"/>
              </a:spcBef>
            </a:pPr>
            <a:r>
              <a:rPr lang="en-US" altLang="ja-JP" dirty="0">
                <a:solidFill>
                  <a:srgbClr val="000000"/>
                </a:solidFill>
                <a:latin typeface="Times New Roman" panose="02020603050405020304" pitchFamily="18" charset="0"/>
                <a:ea typeface="MS Gothic" panose="020B0609070205080204" pitchFamily="49" charset="-128"/>
              </a:rPr>
              <a:t>Live</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streaming</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is</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one</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of</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the</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key</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public</a:t>
            </a:r>
            <a:r>
              <a:rPr lang="ja-JP" altLang="en-US" dirty="0">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safety</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applications</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to</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monitor accident/disaster sites from safe areas remotely.</a:t>
            </a:r>
          </a:p>
        </p:txBody>
      </p:sp>
      <p:sp>
        <p:nvSpPr>
          <p:cNvPr id="125956" name="Text Box 3">
            <a:extLst>
              <a:ext uri="{FF2B5EF4-FFF2-40B4-BE49-F238E27FC236}">
                <a16:creationId xmlns:a16="http://schemas.microsoft.com/office/drawing/2014/main" id="{B88801F8-A888-2D20-35DD-AE6A7546C9B8}"/>
              </a:ext>
            </a:extLst>
          </p:cNvPr>
          <p:cNvSpPr txBox="1">
            <a:spLocks noChangeArrowheads="1"/>
          </p:cNvSpPr>
          <p:nvPr/>
        </p:nvSpPr>
        <p:spPr bwMode="auto">
          <a:xfrm>
            <a:off x="5792788" y="6475413"/>
            <a:ext cx="70326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GB" altLang="en-US" sz="1200">
                <a:solidFill>
                  <a:srgbClr val="000000"/>
                </a:solidFill>
                <a:latin typeface="Times New Roman" panose="02020603050405020304" pitchFamily="18" charset="0"/>
                <a:ea typeface="MS Gothic" panose="020B0609070205080204" pitchFamily="49" charset="-128"/>
              </a:rPr>
              <a:t>Slide </a:t>
            </a:r>
            <a:fld id="{5D6C1ABA-001F-D54A-A920-9FC175556355}" type="slidenum">
              <a:rPr lang="en-GB" altLang="en-US" sz="1200">
                <a:solidFill>
                  <a:srgbClr val="000000"/>
                </a:solidFill>
                <a:latin typeface="Times New Roman" panose="02020603050405020304" pitchFamily="18" charset="0"/>
                <a:ea typeface="MS Gothic" panose="020B0609070205080204" pitchFamily="49" charset="-128"/>
              </a:rPr>
              <a:pPr algn="ctr" eaLnBrk="1">
                <a:lnSpc>
                  <a:spcPct val="100000"/>
                </a:lnSpc>
              </a:pPr>
              <a:t>5</a:t>
            </a:fld>
            <a:endParaRPr lang="en-GB" altLang="en-US" sz="1200">
              <a:solidFill>
                <a:srgbClr val="000000"/>
              </a:solidFill>
              <a:latin typeface="Times New Roman" panose="02020603050405020304" pitchFamily="18" charset="0"/>
              <a:ea typeface="MS Gothic" panose="020B0609070205080204" pitchFamily="49" charset="-128"/>
            </a:endParaRPr>
          </a:p>
        </p:txBody>
      </p:sp>
      <p:pic>
        <p:nvPicPr>
          <p:cNvPr id="9" name="Picture 8">
            <a:extLst>
              <a:ext uri="{FF2B5EF4-FFF2-40B4-BE49-F238E27FC236}">
                <a16:creationId xmlns:a16="http://schemas.microsoft.com/office/drawing/2014/main" id="{59C120B9-EDF2-40C7-D458-25C6D5D26D1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rot="10800000">
            <a:off x="8762998" y="3495536"/>
            <a:ext cx="2611303" cy="2933157"/>
          </a:xfrm>
          <a:prstGeom prst="rect">
            <a:avLst/>
          </a:prstGeom>
        </p:spPr>
      </p:pic>
      <p:pic>
        <p:nvPicPr>
          <p:cNvPr id="12" name="Picture 11">
            <a:extLst>
              <a:ext uri="{FF2B5EF4-FFF2-40B4-BE49-F238E27FC236}">
                <a16:creationId xmlns:a16="http://schemas.microsoft.com/office/drawing/2014/main" id="{D4369FBE-50D5-33BD-2E90-86AF80A7C6C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528772" y="1706934"/>
            <a:ext cx="5845531" cy="1694357"/>
          </a:xfrm>
          <a:prstGeom prst="rect">
            <a:avLst/>
          </a:prstGeom>
        </p:spPr>
      </p:pic>
      <p:sp>
        <p:nvSpPr>
          <p:cNvPr id="5" name="TextBox 4">
            <a:extLst>
              <a:ext uri="{FF2B5EF4-FFF2-40B4-BE49-F238E27FC236}">
                <a16:creationId xmlns:a16="http://schemas.microsoft.com/office/drawing/2014/main" id="{4C25CD58-5373-884F-861C-4E9518DBF4FB}"/>
              </a:ext>
            </a:extLst>
          </p:cNvPr>
          <p:cNvSpPr txBox="1"/>
          <p:nvPr/>
        </p:nvSpPr>
        <p:spPr>
          <a:xfrm>
            <a:off x="8852237" y="6045781"/>
            <a:ext cx="1815764" cy="307777"/>
          </a:xfrm>
          <a:prstGeom prst="rect">
            <a:avLst/>
          </a:prstGeom>
          <a:solidFill>
            <a:schemeClr val="bg1"/>
          </a:solidFill>
        </p:spPr>
        <p:txBody>
          <a:bodyPr wrap="square" rtlCol="0">
            <a:spAutoFit/>
          </a:bodyPr>
          <a:lstStyle/>
          <a:p>
            <a:pPr algn="ctr"/>
            <a:r>
              <a:rPr lang="en-US" altLang="ja-JP" sz="1400" b="1" dirty="0">
                <a:solidFill>
                  <a:srgbClr val="FF0000"/>
                </a:solidFill>
              </a:rPr>
              <a:t>Webcam</a:t>
            </a:r>
            <a:r>
              <a:rPr lang="ja-JP" altLang="en-US" sz="1400" b="1">
                <a:solidFill>
                  <a:srgbClr val="FF0000"/>
                </a:solidFill>
              </a:rPr>
              <a:t> </a:t>
            </a:r>
            <a:r>
              <a:rPr lang="en-US" altLang="ja-JP" sz="1400" b="1" dirty="0">
                <a:solidFill>
                  <a:srgbClr val="FF0000"/>
                </a:solidFill>
              </a:rPr>
              <a:t>and</a:t>
            </a:r>
            <a:r>
              <a:rPr lang="ja-JP" altLang="en-US" sz="1400" b="1">
                <a:solidFill>
                  <a:srgbClr val="FF0000"/>
                </a:solidFill>
              </a:rPr>
              <a:t> </a:t>
            </a:r>
            <a:r>
              <a:rPr lang="en-US" altLang="ja-JP" sz="1400" b="1" dirty="0">
                <a:solidFill>
                  <a:srgbClr val="FF0000"/>
                </a:solidFill>
              </a:rPr>
              <a:t>radio</a:t>
            </a:r>
            <a:endParaRPr lang="en-JP" sz="1400" b="1" dirty="0">
              <a:solidFill>
                <a:srgbClr val="FF0000"/>
              </a:solidFill>
            </a:endParaRPr>
          </a:p>
        </p:txBody>
      </p:sp>
      <p:cxnSp>
        <p:nvCxnSpPr>
          <p:cNvPr id="6" name="Straight Arrow Connector 5">
            <a:extLst>
              <a:ext uri="{FF2B5EF4-FFF2-40B4-BE49-F238E27FC236}">
                <a16:creationId xmlns:a16="http://schemas.microsoft.com/office/drawing/2014/main" id="{ED3B5934-B84B-A501-8E13-EC8B69D149E8}"/>
              </a:ext>
            </a:extLst>
          </p:cNvPr>
          <p:cNvCxnSpPr/>
          <p:nvPr/>
        </p:nvCxnSpPr>
        <p:spPr bwMode="auto">
          <a:xfrm flipV="1">
            <a:off x="9753600" y="5486400"/>
            <a:ext cx="228600" cy="559381"/>
          </a:xfrm>
          <a:prstGeom prst="straightConnector1">
            <a:avLst/>
          </a:prstGeom>
          <a:solidFill>
            <a:srgbClr val="00B8FF"/>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5B21FDB0-A238-1655-CEC2-A63A78A972F4}"/>
              </a:ext>
            </a:extLst>
          </p:cNvPr>
          <p:cNvSpPr txBox="1"/>
          <p:nvPr/>
        </p:nvSpPr>
        <p:spPr>
          <a:xfrm>
            <a:off x="10349429" y="3595053"/>
            <a:ext cx="937523" cy="738664"/>
          </a:xfrm>
          <a:prstGeom prst="rect">
            <a:avLst/>
          </a:prstGeom>
          <a:solidFill>
            <a:schemeClr val="bg1"/>
          </a:solidFill>
        </p:spPr>
        <p:txBody>
          <a:bodyPr wrap="square" rtlCol="0">
            <a:spAutoFit/>
          </a:bodyPr>
          <a:lstStyle/>
          <a:p>
            <a:pPr algn="ctr"/>
            <a:r>
              <a:rPr lang="en-US" altLang="ja-JP" sz="1400" b="1" dirty="0">
                <a:solidFill>
                  <a:srgbClr val="FF0000"/>
                </a:solidFill>
              </a:rPr>
              <a:t>VHF</a:t>
            </a:r>
            <a:r>
              <a:rPr lang="ja-JP" altLang="en-US" sz="1400" b="1">
                <a:solidFill>
                  <a:srgbClr val="FF0000"/>
                </a:solidFill>
              </a:rPr>
              <a:t> </a:t>
            </a:r>
            <a:r>
              <a:rPr lang="en-US" altLang="ja-JP" sz="1400" b="1" dirty="0">
                <a:solidFill>
                  <a:srgbClr val="FF0000"/>
                </a:solidFill>
              </a:rPr>
              <a:t>omni</a:t>
            </a:r>
            <a:r>
              <a:rPr lang="ja-JP" altLang="en-US" sz="1400" b="1">
                <a:solidFill>
                  <a:srgbClr val="FF0000"/>
                </a:solidFill>
              </a:rPr>
              <a:t> </a:t>
            </a:r>
            <a:r>
              <a:rPr lang="en-US" altLang="ja-JP" sz="1400" b="1" dirty="0">
                <a:solidFill>
                  <a:srgbClr val="FF0000"/>
                </a:solidFill>
              </a:rPr>
              <a:t>antenna</a:t>
            </a:r>
            <a:endParaRPr lang="en-JP" sz="1400" b="1" dirty="0">
              <a:solidFill>
                <a:srgbClr val="FF0000"/>
              </a:solidFill>
            </a:endParaRPr>
          </a:p>
        </p:txBody>
      </p:sp>
      <p:cxnSp>
        <p:nvCxnSpPr>
          <p:cNvPr id="14" name="Straight Arrow Connector 13">
            <a:extLst>
              <a:ext uri="{FF2B5EF4-FFF2-40B4-BE49-F238E27FC236}">
                <a16:creationId xmlns:a16="http://schemas.microsoft.com/office/drawing/2014/main" id="{BEF03127-F0FF-7FED-6396-2E8045A7255B}"/>
              </a:ext>
            </a:extLst>
          </p:cNvPr>
          <p:cNvCxnSpPr/>
          <p:nvPr/>
        </p:nvCxnSpPr>
        <p:spPr bwMode="auto">
          <a:xfrm flipH="1">
            <a:off x="10134600" y="3902830"/>
            <a:ext cx="304957" cy="364370"/>
          </a:xfrm>
          <a:prstGeom prst="straightConnector1">
            <a:avLst/>
          </a:prstGeom>
          <a:solidFill>
            <a:srgbClr val="00B8FF"/>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riangle 15">
            <a:extLst>
              <a:ext uri="{FF2B5EF4-FFF2-40B4-BE49-F238E27FC236}">
                <a16:creationId xmlns:a16="http://schemas.microsoft.com/office/drawing/2014/main" id="{B53BD619-AE46-8854-2EEF-B15F42A35516}"/>
              </a:ext>
            </a:extLst>
          </p:cNvPr>
          <p:cNvSpPr>
            <a:spLocks noChangeAspect="1"/>
          </p:cNvSpPr>
          <p:nvPr/>
        </p:nvSpPr>
        <p:spPr bwMode="auto">
          <a:xfrm>
            <a:off x="5785912" y="2781301"/>
            <a:ext cx="121494" cy="122451"/>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JP"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17" name="Triangle 16">
            <a:extLst>
              <a:ext uri="{FF2B5EF4-FFF2-40B4-BE49-F238E27FC236}">
                <a16:creationId xmlns:a16="http://schemas.microsoft.com/office/drawing/2014/main" id="{FB2C0939-35B2-566A-459F-85370AD3516D}"/>
              </a:ext>
            </a:extLst>
          </p:cNvPr>
          <p:cNvSpPr>
            <a:spLocks noChangeAspect="1"/>
          </p:cNvSpPr>
          <p:nvPr/>
        </p:nvSpPr>
        <p:spPr bwMode="auto">
          <a:xfrm>
            <a:off x="10546507" y="2987837"/>
            <a:ext cx="121494" cy="122451"/>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JP" sz="1800" b="0" i="0" u="none" strike="noStrike" cap="none" normalizeH="0" baseline="0">
              <a:ln>
                <a:noFill/>
              </a:ln>
              <a:effectLst/>
              <a:latin typeface="Arial" panose="020B0604020202020204" pitchFamily="34" charset="0"/>
              <a:ea typeface="Microsoft YaHei" panose="020B0503020204020204" pitchFamily="34" charset="-122"/>
            </a:endParaRPr>
          </a:p>
        </p:txBody>
      </p:sp>
      <p:cxnSp>
        <p:nvCxnSpPr>
          <p:cNvPr id="18" name="Straight Arrow Connector 17">
            <a:extLst>
              <a:ext uri="{FF2B5EF4-FFF2-40B4-BE49-F238E27FC236}">
                <a16:creationId xmlns:a16="http://schemas.microsoft.com/office/drawing/2014/main" id="{AEFB8AFE-3F92-5823-7F38-A28D890FE003}"/>
              </a:ext>
            </a:extLst>
          </p:cNvPr>
          <p:cNvCxnSpPr/>
          <p:nvPr/>
        </p:nvCxnSpPr>
        <p:spPr bwMode="auto">
          <a:xfrm>
            <a:off x="5907406" y="2850417"/>
            <a:ext cx="4639101" cy="219855"/>
          </a:xfrm>
          <a:prstGeom prst="straightConnector1">
            <a:avLst/>
          </a:prstGeom>
          <a:solidFill>
            <a:srgbClr val="00B8FF"/>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ACD9671E-20D9-E69C-C549-C3C312E30952}"/>
              </a:ext>
            </a:extLst>
          </p:cNvPr>
          <p:cNvSpPr txBox="1"/>
          <p:nvPr/>
        </p:nvSpPr>
        <p:spPr>
          <a:xfrm>
            <a:off x="5616384" y="2379278"/>
            <a:ext cx="956056" cy="307777"/>
          </a:xfrm>
          <a:prstGeom prst="rect">
            <a:avLst/>
          </a:prstGeom>
          <a:solidFill>
            <a:schemeClr val="bg1"/>
          </a:solidFill>
        </p:spPr>
        <p:txBody>
          <a:bodyPr wrap="square" rtlCol="0">
            <a:spAutoFit/>
          </a:bodyPr>
          <a:lstStyle/>
          <a:p>
            <a:pPr algn="ctr"/>
            <a:r>
              <a:rPr lang="en-US" altLang="ja-JP" sz="1400" b="1" dirty="0">
                <a:solidFill>
                  <a:srgbClr val="FF0000"/>
                </a:solidFill>
              </a:rPr>
              <a:t>TX</a:t>
            </a:r>
            <a:r>
              <a:rPr lang="ja-JP" altLang="en-US" sz="1400" b="1">
                <a:solidFill>
                  <a:srgbClr val="FF0000"/>
                </a:solidFill>
              </a:rPr>
              <a:t> </a:t>
            </a:r>
            <a:r>
              <a:rPr lang="en-US" altLang="ja-JP" sz="1400" b="1" dirty="0">
                <a:solidFill>
                  <a:srgbClr val="FF0000"/>
                </a:solidFill>
              </a:rPr>
              <a:t>(UAV)</a:t>
            </a:r>
            <a:endParaRPr lang="en-JP" sz="1400" b="1" dirty="0">
              <a:solidFill>
                <a:srgbClr val="FF0000"/>
              </a:solidFill>
            </a:endParaRPr>
          </a:p>
        </p:txBody>
      </p:sp>
      <p:sp>
        <p:nvSpPr>
          <p:cNvPr id="24" name="TextBox 23">
            <a:extLst>
              <a:ext uri="{FF2B5EF4-FFF2-40B4-BE49-F238E27FC236}">
                <a16:creationId xmlns:a16="http://schemas.microsoft.com/office/drawing/2014/main" id="{28B7DCE4-4B76-65A5-E5CF-DF890B65CAFB}"/>
              </a:ext>
            </a:extLst>
          </p:cNvPr>
          <p:cNvSpPr txBox="1"/>
          <p:nvPr/>
        </p:nvSpPr>
        <p:spPr>
          <a:xfrm>
            <a:off x="10759563" y="2999595"/>
            <a:ext cx="550365" cy="307777"/>
          </a:xfrm>
          <a:prstGeom prst="rect">
            <a:avLst/>
          </a:prstGeom>
          <a:solidFill>
            <a:schemeClr val="bg1"/>
          </a:solidFill>
        </p:spPr>
        <p:txBody>
          <a:bodyPr wrap="square" rtlCol="0">
            <a:spAutoFit/>
          </a:bodyPr>
          <a:lstStyle/>
          <a:p>
            <a:pPr algn="ctr"/>
            <a:r>
              <a:rPr lang="en-US" altLang="ja-JP" sz="1400" b="1" dirty="0">
                <a:solidFill>
                  <a:srgbClr val="FF0000"/>
                </a:solidFill>
              </a:rPr>
              <a:t>RX</a:t>
            </a:r>
            <a:endParaRPr lang="en-JP" sz="1400" b="1" dirty="0">
              <a:solidFill>
                <a:srgbClr val="FF0000"/>
              </a:solidFill>
            </a:endParaRPr>
          </a:p>
        </p:txBody>
      </p:sp>
      <p:sp>
        <p:nvSpPr>
          <p:cNvPr id="7" name="TextBox 6">
            <a:extLst>
              <a:ext uri="{FF2B5EF4-FFF2-40B4-BE49-F238E27FC236}">
                <a16:creationId xmlns:a16="http://schemas.microsoft.com/office/drawing/2014/main" id="{CA07EBF5-3DA0-8AA2-AB30-CFD0A34B6A13}"/>
              </a:ext>
            </a:extLst>
          </p:cNvPr>
          <p:cNvSpPr txBox="1"/>
          <p:nvPr/>
        </p:nvSpPr>
        <p:spPr>
          <a:xfrm>
            <a:off x="8028897" y="2534749"/>
            <a:ext cx="738590" cy="307777"/>
          </a:xfrm>
          <a:prstGeom prst="rect">
            <a:avLst/>
          </a:prstGeom>
          <a:solidFill>
            <a:schemeClr val="bg1"/>
          </a:solidFill>
        </p:spPr>
        <p:txBody>
          <a:bodyPr wrap="square" rtlCol="0">
            <a:spAutoFit/>
          </a:bodyPr>
          <a:lstStyle/>
          <a:p>
            <a:pPr algn="ctr"/>
            <a:r>
              <a:rPr lang="en-US" altLang="ja-JP" sz="1400" b="1" dirty="0">
                <a:solidFill>
                  <a:srgbClr val="FF0000"/>
                </a:solidFill>
              </a:rPr>
              <a:t>6.9</a:t>
            </a:r>
            <a:r>
              <a:rPr lang="ja-JP" altLang="en-US" sz="1400" b="1">
                <a:solidFill>
                  <a:srgbClr val="FF0000"/>
                </a:solidFill>
              </a:rPr>
              <a:t> </a:t>
            </a:r>
            <a:r>
              <a:rPr lang="en-US" altLang="ja-JP" sz="1400" b="1" dirty="0">
                <a:solidFill>
                  <a:srgbClr val="FF0000"/>
                </a:solidFill>
              </a:rPr>
              <a:t>km</a:t>
            </a:r>
            <a:endParaRPr lang="en-JP" sz="1400" b="1" dirty="0">
              <a:solidFill>
                <a:srgbClr val="FF0000"/>
              </a:solidFill>
            </a:endParaRPr>
          </a:p>
        </p:txBody>
      </p:sp>
      <p:pic>
        <p:nvPicPr>
          <p:cNvPr id="8" name="Picture 7">
            <a:extLst>
              <a:ext uri="{FF2B5EF4-FFF2-40B4-BE49-F238E27FC236}">
                <a16:creationId xmlns:a16="http://schemas.microsoft.com/office/drawing/2014/main" id="{0A2CD71F-D96A-FC73-564F-4772838C4007}"/>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rot="10800000">
            <a:off x="6263640" y="3482924"/>
            <a:ext cx="2454739" cy="2909019"/>
          </a:xfrm>
          <a:prstGeom prst="rect">
            <a:avLst/>
          </a:prstGeom>
        </p:spPr>
      </p:pic>
      <p:sp>
        <p:nvSpPr>
          <p:cNvPr id="11" name="TextBox 10">
            <a:extLst>
              <a:ext uri="{FF2B5EF4-FFF2-40B4-BE49-F238E27FC236}">
                <a16:creationId xmlns:a16="http://schemas.microsoft.com/office/drawing/2014/main" id="{1560E455-3592-7DF0-98E4-BA197670B4B2}"/>
              </a:ext>
            </a:extLst>
          </p:cNvPr>
          <p:cNvSpPr txBox="1"/>
          <p:nvPr/>
        </p:nvSpPr>
        <p:spPr>
          <a:xfrm>
            <a:off x="6372062" y="5973632"/>
            <a:ext cx="1794374" cy="307777"/>
          </a:xfrm>
          <a:prstGeom prst="rect">
            <a:avLst/>
          </a:prstGeom>
          <a:solidFill>
            <a:schemeClr val="bg1"/>
          </a:solidFill>
        </p:spPr>
        <p:txBody>
          <a:bodyPr wrap="square" rtlCol="0">
            <a:spAutoFit/>
          </a:bodyPr>
          <a:lstStyle/>
          <a:p>
            <a:pPr algn="ctr"/>
            <a:r>
              <a:rPr lang="en-US" altLang="ja-JP" sz="1400" b="1" dirty="0">
                <a:solidFill>
                  <a:srgbClr val="FF0000"/>
                </a:solidFill>
              </a:rPr>
              <a:t>RX</a:t>
            </a:r>
            <a:r>
              <a:rPr lang="ja-JP" altLang="en-US" sz="1400" b="1">
                <a:solidFill>
                  <a:srgbClr val="FF0000"/>
                </a:solidFill>
              </a:rPr>
              <a:t> </a:t>
            </a:r>
            <a:r>
              <a:rPr lang="en-US" altLang="ja-JP" sz="1400" b="1" dirty="0">
                <a:solidFill>
                  <a:srgbClr val="FF0000"/>
                </a:solidFill>
              </a:rPr>
              <a:t>Omni</a:t>
            </a:r>
            <a:r>
              <a:rPr lang="ja-JP" altLang="en-US" sz="1400" b="1">
                <a:solidFill>
                  <a:srgbClr val="FF0000"/>
                </a:solidFill>
              </a:rPr>
              <a:t> </a:t>
            </a:r>
            <a:r>
              <a:rPr lang="en-US" altLang="ja-JP" sz="1400" b="1" dirty="0">
                <a:solidFill>
                  <a:srgbClr val="FF0000"/>
                </a:solidFill>
              </a:rPr>
              <a:t>antenna</a:t>
            </a:r>
            <a:endParaRPr lang="en-JP" sz="1400" b="1" dirty="0">
              <a:solidFill>
                <a:srgbClr val="FF0000"/>
              </a:solidFill>
            </a:endParaRPr>
          </a:p>
        </p:txBody>
      </p:sp>
      <p:sp>
        <p:nvSpPr>
          <p:cNvPr id="15" name="TextBox 14">
            <a:extLst>
              <a:ext uri="{FF2B5EF4-FFF2-40B4-BE49-F238E27FC236}">
                <a16:creationId xmlns:a16="http://schemas.microsoft.com/office/drawing/2014/main" id="{E0B2E4F0-F67F-7902-0437-46DDA92393DA}"/>
              </a:ext>
            </a:extLst>
          </p:cNvPr>
          <p:cNvSpPr txBox="1"/>
          <p:nvPr/>
        </p:nvSpPr>
        <p:spPr>
          <a:xfrm>
            <a:off x="905048" y="3768235"/>
            <a:ext cx="4458413" cy="2585323"/>
          </a:xfrm>
          <a:prstGeom prst="rect">
            <a:avLst/>
          </a:prstGeom>
          <a:solidFill>
            <a:srgbClr val="FFFFFF">
              <a:alpha val="81765"/>
            </a:srgbClr>
          </a:solidFill>
        </p:spPr>
        <p:txBody>
          <a:bodyPr wrap="square" rtlCol="0">
            <a:spAutoFit/>
          </a:bodyPr>
          <a:lstStyle/>
          <a:p>
            <a:r>
              <a:rPr lang="en-US" altLang="ja-JP" b="1" dirty="0">
                <a:latin typeface="Times New Roman" panose="02020603050405020304" pitchFamily="18" charset="0"/>
                <a:ea typeface="Calibri" panose="020F0502020204030204" pitchFamily="34" charset="0"/>
                <a:cs typeface="Times New Roman" panose="02020603050405020304" pitchFamily="18" charset="0"/>
              </a:rPr>
              <a:t>Experiment</a:t>
            </a:r>
            <a:r>
              <a:rPr lang="ja-JP" altLang="en-US" b="1">
                <a:latin typeface="Times New Roman" panose="02020603050405020304" pitchFamily="18" charset="0"/>
                <a:ea typeface="Calibri" panose="020F0502020204030204" pitchFamily="34" charset="0"/>
                <a:cs typeface="Times New Roman" panose="02020603050405020304" pitchFamily="18" charset="0"/>
              </a:rPr>
              <a:t> </a:t>
            </a:r>
            <a:r>
              <a:rPr lang="en-US" altLang="ja-JP" b="1" dirty="0">
                <a:latin typeface="Times New Roman" panose="02020603050405020304" pitchFamily="18" charset="0"/>
                <a:ea typeface="Calibri" panose="020F0502020204030204" pitchFamily="34" charset="0"/>
                <a:cs typeface="Times New Roman" panose="02020603050405020304" pitchFamily="18" charset="0"/>
              </a:rPr>
              <a:t>configurations:</a:t>
            </a:r>
            <a:endParaRPr lang="en-US" altLang="ja-JP"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Carrier frequency:</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210 MHz</a:t>
            </a:r>
          </a:p>
          <a:p>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Antenna</a:t>
            </a:r>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type:</a:t>
            </a:r>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Omni-directional</a:t>
            </a:r>
            <a:endPar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Antenna Gain:</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2.15</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dBi</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(Tx/Rx)</a:t>
            </a:r>
            <a:endPar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Antenna Height</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(from</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the</a:t>
            </a:r>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ground</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a:t>
            </a:r>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149</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(UAV)</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a:t>
            </a:r>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11.5</a:t>
            </a:r>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m</a:t>
            </a:r>
            <a:r>
              <a:rPr lang="ja-JP"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latin typeface="Times New Roman" panose="02020603050405020304" pitchFamily="18" charset="0"/>
                <a:ea typeface="Calibri" panose="020F0502020204030204" pitchFamily="34" charset="0"/>
                <a:cs typeface="Times New Roman" panose="02020603050405020304" pitchFamily="18" charset="0"/>
              </a:rPr>
              <a:t>(RX)</a:t>
            </a:r>
            <a:endPar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Tx power: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a:t>
            </a:r>
            <a:r>
              <a:rPr lang="ja-JP"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a:t>
            </a:r>
            <a:endPar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kumimoji="0" lang="en-US" sz="160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Data rate: </a:t>
            </a:r>
            <a:r>
              <a:rPr kumimoji="0" lang="en-US" altLang="ja-JP" sz="160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300</a:t>
            </a:r>
            <a:r>
              <a:rPr kumimoji="0" lang="en-US" sz="160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kbps</a:t>
            </a:r>
            <a:endParaRPr kumimoji="0" lang="en-US" altLang="ja-JP" sz="160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altLang="ja-JP"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Video</a:t>
            </a:r>
            <a:r>
              <a:rPr lang="ja-JP" altLang="en-US"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format:</a:t>
            </a:r>
            <a:r>
              <a:rPr lang="ja-JP" altLang="en-US"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H.264,</a:t>
            </a:r>
            <a:r>
              <a:rPr lang="ja-JP" altLang="en-US"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QVGA</a:t>
            </a:r>
            <a:r>
              <a:rPr lang="ja-JP" altLang="en-US"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(320x240),</a:t>
            </a:r>
            <a:r>
              <a:rPr lang="ja-JP" altLang="en-US"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ja-JP" altLang="en-US"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fps</a:t>
            </a:r>
            <a:endPar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006191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66075-0BA0-58CF-DA3A-1A1159D73B56}"/>
            </a:ext>
          </a:extLst>
        </p:cNvPr>
        <p:cNvGrpSpPr/>
        <p:nvPr/>
      </p:nvGrpSpPr>
      <p:grpSpPr>
        <a:xfrm>
          <a:off x="0" y="0"/>
          <a:ext cx="0" cy="0"/>
          <a:chOff x="0" y="0"/>
          <a:chExt cx="0" cy="0"/>
        </a:xfrm>
      </p:grpSpPr>
      <p:sp>
        <p:nvSpPr>
          <p:cNvPr id="125954" name="Rectangle 1">
            <a:extLst>
              <a:ext uri="{FF2B5EF4-FFF2-40B4-BE49-F238E27FC236}">
                <a16:creationId xmlns:a16="http://schemas.microsoft.com/office/drawing/2014/main" id="{F342ABB2-85C8-2065-24A9-626C484CA834}"/>
              </a:ext>
            </a:extLst>
          </p:cNvPr>
          <p:cNvSpPr>
            <a:spLocks noGrp="1" noChangeArrowheads="1"/>
          </p:cNvSpPr>
          <p:nvPr>
            <p:ph type="title"/>
          </p:nvPr>
        </p:nvSpPr>
        <p:spPr>
          <a:xfrm>
            <a:off x="914400" y="685800"/>
            <a:ext cx="10360025" cy="912813"/>
          </a:xfrm>
        </p:spPr>
        <p:txBody>
          <a:bodyPr/>
          <a:lstStyle/>
          <a:p>
            <a:pPr eaLnBrk="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2800" b="1" dirty="0">
                <a:latin typeface="Times New Roman" panose="02020603050405020304" pitchFamily="18" charset="0"/>
                <a:ea typeface="MS Gothic" panose="020B0609070205080204" pitchFamily="49" charset="-128"/>
              </a:rPr>
              <a:t>Live</a:t>
            </a:r>
            <a:r>
              <a:rPr lang="ja-JP" altLang="en-US" sz="2800" b="1" dirty="0">
                <a:latin typeface="Times New Roman" panose="02020603050405020304" pitchFamily="18" charset="0"/>
                <a:ea typeface="MS Gothic" panose="020B0609070205080204" pitchFamily="49" charset="-128"/>
              </a:rPr>
              <a:t> </a:t>
            </a:r>
            <a:r>
              <a:rPr lang="en-US" altLang="ja-JP" sz="2800" b="1" dirty="0">
                <a:latin typeface="Times New Roman" panose="02020603050405020304" pitchFamily="18" charset="0"/>
                <a:ea typeface="MS Gothic" panose="020B0609070205080204" pitchFamily="49" charset="-128"/>
              </a:rPr>
              <a:t>video</a:t>
            </a:r>
            <a:r>
              <a:rPr lang="ja-JP" altLang="en-US" sz="2800" b="1" dirty="0">
                <a:latin typeface="Times New Roman" panose="02020603050405020304" pitchFamily="18" charset="0"/>
                <a:ea typeface="MS Gothic" panose="020B0609070205080204" pitchFamily="49" charset="-128"/>
              </a:rPr>
              <a:t> </a:t>
            </a:r>
            <a:r>
              <a:rPr lang="en-US" altLang="ja-JP" sz="2800" b="1" dirty="0">
                <a:latin typeface="Times New Roman" panose="02020603050405020304" pitchFamily="18" charset="0"/>
                <a:ea typeface="MS Gothic" panose="020B0609070205080204" pitchFamily="49" charset="-128"/>
              </a:rPr>
              <a:t>streaming</a:t>
            </a:r>
            <a:r>
              <a:rPr lang="ja-JP" altLang="en-US" sz="2800" b="1" dirty="0">
                <a:latin typeface="Times New Roman" panose="02020603050405020304" pitchFamily="18" charset="0"/>
                <a:ea typeface="MS Gothic" panose="020B0609070205080204" pitchFamily="49" charset="-128"/>
              </a:rPr>
              <a:t> </a:t>
            </a:r>
            <a:r>
              <a:rPr lang="en-US" altLang="ja-JP" sz="2800" b="1" dirty="0">
                <a:latin typeface="Times New Roman" panose="02020603050405020304" pitchFamily="18" charset="0"/>
                <a:ea typeface="MS Gothic" panose="020B0609070205080204" pitchFamily="49" charset="-128"/>
              </a:rPr>
              <a:t>(150 kbps) in</a:t>
            </a:r>
            <a:r>
              <a:rPr lang="ja-JP" altLang="en-US" sz="2800" b="1" dirty="0">
                <a:latin typeface="Times New Roman" panose="02020603050405020304" pitchFamily="18" charset="0"/>
                <a:ea typeface="MS Gothic" panose="020B0609070205080204" pitchFamily="49" charset="-128"/>
              </a:rPr>
              <a:t> </a:t>
            </a:r>
            <a:r>
              <a:rPr lang="en-US" altLang="ja-JP" sz="2800" b="1" dirty="0" err="1">
                <a:latin typeface="Times New Roman" panose="02020603050405020304" pitchFamily="18" charset="0"/>
                <a:ea typeface="MS Gothic" panose="020B0609070205080204" pitchFamily="49" charset="-128"/>
              </a:rPr>
              <a:t>Ebino-Kyomachi</a:t>
            </a:r>
            <a:r>
              <a:rPr lang="ja-JP" altLang="en-US" sz="2800" b="1" dirty="0">
                <a:latin typeface="Times New Roman" panose="02020603050405020304" pitchFamily="18" charset="0"/>
                <a:ea typeface="MS Gothic" panose="020B0609070205080204" pitchFamily="49" charset="-128"/>
              </a:rPr>
              <a:t> </a:t>
            </a:r>
            <a:r>
              <a:rPr lang="en-US" altLang="ja-JP" sz="2800" b="1" dirty="0">
                <a:latin typeface="Times New Roman" panose="02020603050405020304" pitchFamily="18" charset="0"/>
                <a:ea typeface="MS Gothic" panose="020B0609070205080204" pitchFamily="49" charset="-128"/>
              </a:rPr>
              <a:t>Marathon</a:t>
            </a:r>
            <a:endParaRPr lang="en-US" altLang="en-US" sz="2800" b="1" dirty="0">
              <a:latin typeface="Times New Roman" panose="02020603050405020304" pitchFamily="18" charset="0"/>
              <a:ea typeface="MS Gothic" panose="020B0609070205080204" pitchFamily="49" charset="-128"/>
            </a:endParaRPr>
          </a:p>
        </p:txBody>
      </p:sp>
      <p:sp>
        <p:nvSpPr>
          <p:cNvPr id="125955" name="Text Box 2">
            <a:extLst>
              <a:ext uri="{FF2B5EF4-FFF2-40B4-BE49-F238E27FC236}">
                <a16:creationId xmlns:a16="http://schemas.microsoft.com/office/drawing/2014/main" id="{C427621A-DFB2-D77E-6CB8-61D4ADB0A32E}"/>
              </a:ext>
            </a:extLst>
          </p:cNvPr>
          <p:cNvSpPr txBox="1">
            <a:spLocks noChangeArrowheads="1"/>
          </p:cNvSpPr>
          <p:nvPr/>
        </p:nvSpPr>
        <p:spPr bwMode="auto">
          <a:xfrm>
            <a:off x="914400" y="1600201"/>
            <a:ext cx="4462167" cy="1295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4290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marL="0" indent="0" eaLnBrk="1">
              <a:lnSpc>
                <a:spcPct val="100000"/>
              </a:lnSpc>
              <a:spcBef>
                <a:spcPts val="613"/>
              </a:spcBef>
            </a:pPr>
            <a:r>
              <a:rPr lang="en-US" altLang="ja-JP" dirty="0">
                <a:solidFill>
                  <a:srgbClr val="000000"/>
                </a:solidFill>
                <a:latin typeface="Times New Roman" panose="02020603050405020304" pitchFamily="18" charset="0"/>
                <a:ea typeface="MS Gothic" panose="020B0609070205080204" pitchFamily="49" charset="-128"/>
              </a:rPr>
              <a:t>We</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provided</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live</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streaming</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in</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err="1">
                <a:solidFill>
                  <a:srgbClr val="000000"/>
                </a:solidFill>
                <a:latin typeface="Times New Roman" panose="02020603050405020304" pitchFamily="18" charset="0"/>
                <a:ea typeface="MS Gothic" panose="020B0609070205080204" pitchFamily="49" charset="-128"/>
              </a:rPr>
              <a:t>Ebino</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Marathon</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2025</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event</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to</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monitor</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an</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aid</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station.</a:t>
            </a:r>
            <a:br>
              <a:rPr lang="en-US" altLang="ja-JP" dirty="0">
                <a:solidFill>
                  <a:srgbClr val="000000"/>
                </a:solidFill>
                <a:latin typeface="Times New Roman" panose="02020603050405020304" pitchFamily="18" charset="0"/>
                <a:ea typeface="MS Gothic" panose="020B0609070205080204" pitchFamily="49" charset="-128"/>
              </a:rPr>
            </a:br>
            <a:r>
              <a:rPr lang="en-US" altLang="ja-JP" dirty="0">
                <a:solidFill>
                  <a:srgbClr val="000000"/>
                </a:solidFill>
                <a:latin typeface="Times New Roman" panose="02020603050405020304" pitchFamily="18" charset="0"/>
                <a:ea typeface="MS Gothic" panose="020B0609070205080204" pitchFamily="49" charset="-128"/>
              </a:rPr>
              <a:t>TX</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station</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(at</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the</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aid</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station)</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and</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RX</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station</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(at</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the</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medial</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headquarters</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of</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the</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event)</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that</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did</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not</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have</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a</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line</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of</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sight</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and</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communicated</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live</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streamed</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video</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via</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a</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relay</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station</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at</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about</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300</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m</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higher</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than</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the</a:t>
            </a:r>
            <a:r>
              <a:rPr lang="ja-JP" altLang="en-US">
                <a:solidFill>
                  <a:srgbClr val="000000"/>
                </a:solidFill>
                <a:latin typeface="Times New Roman" panose="02020603050405020304" pitchFamily="18" charset="0"/>
                <a:ea typeface="MS Gothic" panose="020B0609070205080204" pitchFamily="49" charset="-128"/>
              </a:rPr>
              <a:t> </a:t>
            </a:r>
            <a:r>
              <a:rPr lang="en-US" altLang="ja-JP" dirty="0">
                <a:solidFill>
                  <a:srgbClr val="000000"/>
                </a:solidFill>
                <a:latin typeface="Times New Roman" panose="02020603050405020304" pitchFamily="18" charset="0"/>
                <a:ea typeface="MS Gothic" panose="020B0609070205080204" pitchFamily="49" charset="-128"/>
              </a:rPr>
              <a:t>stations.</a:t>
            </a:r>
          </a:p>
          <a:p>
            <a:pPr eaLnBrk="1">
              <a:lnSpc>
                <a:spcPct val="100000"/>
              </a:lnSpc>
              <a:spcBef>
                <a:spcPts val="613"/>
              </a:spcBef>
              <a:buFont typeface="Arial" panose="020B0604020202020204" pitchFamily="34" charset="0"/>
              <a:buChar char="•"/>
            </a:pPr>
            <a:endParaRPr lang="en-US" altLang="ja-JP" dirty="0">
              <a:solidFill>
                <a:srgbClr val="000000"/>
              </a:solidFill>
              <a:latin typeface="Times New Roman" panose="02020603050405020304" pitchFamily="18" charset="0"/>
              <a:ea typeface="MS Gothic" panose="020B0609070205080204" pitchFamily="49" charset="-128"/>
            </a:endParaRPr>
          </a:p>
        </p:txBody>
      </p:sp>
      <p:sp>
        <p:nvSpPr>
          <p:cNvPr id="125956" name="Text Box 3">
            <a:extLst>
              <a:ext uri="{FF2B5EF4-FFF2-40B4-BE49-F238E27FC236}">
                <a16:creationId xmlns:a16="http://schemas.microsoft.com/office/drawing/2014/main" id="{9C5EBFAA-EC1F-4936-2D92-B1AB480B6700}"/>
              </a:ext>
            </a:extLst>
          </p:cNvPr>
          <p:cNvSpPr txBox="1">
            <a:spLocks noChangeArrowheads="1"/>
          </p:cNvSpPr>
          <p:nvPr/>
        </p:nvSpPr>
        <p:spPr bwMode="auto">
          <a:xfrm>
            <a:off x="5792788" y="6475413"/>
            <a:ext cx="70326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GB" altLang="en-US" sz="1200">
                <a:solidFill>
                  <a:srgbClr val="000000"/>
                </a:solidFill>
                <a:latin typeface="Times New Roman" panose="02020603050405020304" pitchFamily="18" charset="0"/>
                <a:ea typeface="MS Gothic" panose="020B0609070205080204" pitchFamily="49" charset="-128"/>
              </a:rPr>
              <a:t>Slide </a:t>
            </a:r>
            <a:fld id="{5D6C1ABA-001F-D54A-A920-9FC175556355}" type="slidenum">
              <a:rPr lang="en-GB" altLang="en-US" sz="1200">
                <a:solidFill>
                  <a:srgbClr val="000000"/>
                </a:solidFill>
                <a:latin typeface="Times New Roman" panose="02020603050405020304" pitchFamily="18" charset="0"/>
                <a:ea typeface="MS Gothic" panose="020B0609070205080204" pitchFamily="49" charset="-128"/>
              </a:rPr>
              <a:pPr algn="ctr" eaLnBrk="1">
                <a:lnSpc>
                  <a:spcPct val="100000"/>
                </a:lnSpc>
              </a:pPr>
              <a:t>6</a:t>
            </a:fld>
            <a:endParaRPr lang="en-GB" altLang="en-US" sz="1200">
              <a:solidFill>
                <a:srgbClr val="000000"/>
              </a:solidFill>
              <a:latin typeface="Times New Roman" panose="02020603050405020304" pitchFamily="18" charset="0"/>
              <a:ea typeface="MS Gothic" panose="020B0609070205080204" pitchFamily="49" charset="-128"/>
            </a:endParaRPr>
          </a:p>
        </p:txBody>
      </p:sp>
      <p:pic>
        <p:nvPicPr>
          <p:cNvPr id="3" name="Picture 2">
            <a:extLst>
              <a:ext uri="{FF2B5EF4-FFF2-40B4-BE49-F238E27FC236}">
                <a16:creationId xmlns:a16="http://schemas.microsoft.com/office/drawing/2014/main" id="{05181558-CB18-BACA-AA70-3893D1F8CD3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763480" y="1782490"/>
            <a:ext cx="1744443" cy="1766640"/>
          </a:xfrm>
          <a:prstGeom prst="rect">
            <a:avLst/>
          </a:prstGeom>
        </p:spPr>
      </p:pic>
      <p:pic>
        <p:nvPicPr>
          <p:cNvPr id="4" name="Picture 3">
            <a:extLst>
              <a:ext uri="{FF2B5EF4-FFF2-40B4-BE49-F238E27FC236}">
                <a16:creationId xmlns:a16="http://schemas.microsoft.com/office/drawing/2014/main" id="{98B9AD14-9A30-DBB1-0D7E-E679A2E4C125}"/>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9376361" y="2443242"/>
            <a:ext cx="2027646" cy="1112341"/>
          </a:xfrm>
          <a:prstGeom prst="rect">
            <a:avLst/>
          </a:prstGeom>
        </p:spPr>
      </p:pic>
      <p:sp>
        <p:nvSpPr>
          <p:cNvPr id="5" name="TextBox 4">
            <a:extLst>
              <a:ext uri="{FF2B5EF4-FFF2-40B4-BE49-F238E27FC236}">
                <a16:creationId xmlns:a16="http://schemas.microsoft.com/office/drawing/2014/main" id="{43A76E41-E50E-E8EA-4659-55E9EC4D225C}"/>
              </a:ext>
            </a:extLst>
          </p:cNvPr>
          <p:cNvSpPr txBox="1"/>
          <p:nvPr/>
        </p:nvSpPr>
        <p:spPr>
          <a:xfrm>
            <a:off x="6687769" y="1612193"/>
            <a:ext cx="874712" cy="954107"/>
          </a:xfrm>
          <a:prstGeom prst="rect">
            <a:avLst/>
          </a:prstGeom>
          <a:solidFill>
            <a:schemeClr val="bg1"/>
          </a:solidFill>
        </p:spPr>
        <p:txBody>
          <a:bodyPr wrap="square" rtlCol="0">
            <a:spAutoFit/>
          </a:bodyPr>
          <a:lstStyle/>
          <a:p>
            <a:pPr algn="ctr"/>
            <a:r>
              <a:rPr lang="en-US" altLang="ja-JP" sz="1400" dirty="0">
                <a:solidFill>
                  <a:srgbClr val="FF0000"/>
                </a:solidFill>
              </a:rPr>
              <a:t>TX</a:t>
            </a:r>
            <a:r>
              <a:rPr lang="ja-JP" altLang="en-US" sz="1400">
                <a:solidFill>
                  <a:srgbClr val="FF0000"/>
                </a:solidFill>
              </a:rPr>
              <a:t> </a:t>
            </a:r>
            <a:r>
              <a:rPr lang="en-US" altLang="ja-JP" sz="1400" dirty="0">
                <a:solidFill>
                  <a:srgbClr val="FF0000"/>
                </a:solidFill>
              </a:rPr>
              <a:t>(Yagi)</a:t>
            </a:r>
            <a:br>
              <a:rPr lang="en-US" altLang="ja-JP" sz="1400" dirty="0">
                <a:solidFill>
                  <a:srgbClr val="FF0000"/>
                </a:solidFill>
              </a:rPr>
            </a:br>
            <a:r>
              <a:rPr lang="en-US" altLang="ja-JP" sz="1400" dirty="0">
                <a:solidFill>
                  <a:srgbClr val="FF0000"/>
                </a:solidFill>
              </a:rPr>
              <a:t>11.15</a:t>
            </a:r>
            <a:r>
              <a:rPr lang="ja-JP" altLang="en-US" sz="1400">
                <a:solidFill>
                  <a:srgbClr val="FF0000"/>
                </a:solidFill>
              </a:rPr>
              <a:t> </a:t>
            </a:r>
            <a:r>
              <a:rPr lang="en-US" altLang="ja-JP" sz="1400" dirty="0" err="1">
                <a:solidFill>
                  <a:srgbClr val="FF0000"/>
                </a:solidFill>
              </a:rPr>
              <a:t>dBi</a:t>
            </a:r>
            <a:endParaRPr lang="en-JP" sz="1400" dirty="0">
              <a:solidFill>
                <a:srgbClr val="FF0000"/>
              </a:solidFill>
            </a:endParaRPr>
          </a:p>
        </p:txBody>
      </p:sp>
      <p:sp>
        <p:nvSpPr>
          <p:cNvPr id="7" name="TextBox 6">
            <a:extLst>
              <a:ext uri="{FF2B5EF4-FFF2-40B4-BE49-F238E27FC236}">
                <a16:creationId xmlns:a16="http://schemas.microsoft.com/office/drawing/2014/main" id="{622F29CE-6805-6DF1-6568-73AB95CCA4C4}"/>
              </a:ext>
            </a:extLst>
          </p:cNvPr>
          <p:cNvSpPr txBox="1"/>
          <p:nvPr/>
        </p:nvSpPr>
        <p:spPr>
          <a:xfrm>
            <a:off x="9869281" y="1652385"/>
            <a:ext cx="1749425" cy="738664"/>
          </a:xfrm>
          <a:prstGeom prst="rect">
            <a:avLst/>
          </a:prstGeom>
          <a:solidFill>
            <a:schemeClr val="bg1"/>
          </a:solidFill>
        </p:spPr>
        <p:txBody>
          <a:bodyPr wrap="square" rtlCol="0">
            <a:spAutoFit/>
          </a:bodyPr>
          <a:lstStyle/>
          <a:p>
            <a:pPr algn="ctr"/>
            <a:r>
              <a:rPr lang="en-US" altLang="ja-JP" sz="1400" dirty="0">
                <a:solidFill>
                  <a:srgbClr val="FF0000"/>
                </a:solidFill>
              </a:rPr>
              <a:t>2</a:t>
            </a:r>
            <a:r>
              <a:rPr lang="ja-JP" altLang="en-US" sz="1400">
                <a:solidFill>
                  <a:srgbClr val="FF0000"/>
                </a:solidFill>
              </a:rPr>
              <a:t> </a:t>
            </a:r>
            <a:r>
              <a:rPr lang="en-US" altLang="ja-JP" sz="1400" dirty="0">
                <a:solidFill>
                  <a:srgbClr val="FF0000"/>
                </a:solidFill>
              </a:rPr>
              <a:t>ANTs</a:t>
            </a:r>
            <a:r>
              <a:rPr lang="ja-JP" altLang="en-US" sz="1400">
                <a:solidFill>
                  <a:srgbClr val="FF0000"/>
                </a:solidFill>
              </a:rPr>
              <a:t> </a:t>
            </a:r>
            <a:r>
              <a:rPr lang="en-US" altLang="ja-JP" sz="1400" dirty="0">
                <a:solidFill>
                  <a:srgbClr val="FF0000"/>
                </a:solidFill>
              </a:rPr>
              <a:t>at</a:t>
            </a:r>
            <a:r>
              <a:rPr lang="ja-JP" altLang="en-US" sz="1400">
                <a:solidFill>
                  <a:srgbClr val="FF0000"/>
                </a:solidFill>
              </a:rPr>
              <a:t> </a:t>
            </a:r>
            <a:r>
              <a:rPr lang="en-US" altLang="ja-JP" sz="1400" dirty="0">
                <a:solidFill>
                  <a:srgbClr val="FF0000"/>
                </a:solidFill>
              </a:rPr>
              <a:t>the</a:t>
            </a:r>
            <a:r>
              <a:rPr lang="ja-JP" altLang="en-US" sz="1400">
                <a:solidFill>
                  <a:srgbClr val="FF0000"/>
                </a:solidFill>
              </a:rPr>
              <a:t> </a:t>
            </a:r>
            <a:r>
              <a:rPr lang="en-US" altLang="ja-JP" sz="1400" dirty="0">
                <a:solidFill>
                  <a:srgbClr val="FF0000"/>
                </a:solidFill>
              </a:rPr>
              <a:t>relay</a:t>
            </a:r>
            <a:r>
              <a:rPr lang="ja-JP" altLang="en-US" sz="1400">
                <a:solidFill>
                  <a:srgbClr val="FF0000"/>
                </a:solidFill>
              </a:rPr>
              <a:t> </a:t>
            </a:r>
            <a:r>
              <a:rPr lang="en-US" altLang="ja-JP" sz="1400" dirty="0">
                <a:solidFill>
                  <a:srgbClr val="FF0000"/>
                </a:solidFill>
              </a:rPr>
              <a:t>point</a:t>
            </a:r>
            <a:r>
              <a:rPr lang="ja-JP" altLang="en-US" sz="1400">
                <a:solidFill>
                  <a:srgbClr val="FF0000"/>
                </a:solidFill>
              </a:rPr>
              <a:t> </a:t>
            </a:r>
            <a:r>
              <a:rPr lang="en-US" altLang="ja-JP" sz="1400" dirty="0">
                <a:solidFill>
                  <a:srgbClr val="FF0000"/>
                </a:solidFill>
              </a:rPr>
              <a:t>(Yagi)</a:t>
            </a:r>
          </a:p>
          <a:p>
            <a:pPr algn="ctr"/>
            <a:r>
              <a:rPr lang="en-US" altLang="ja-JP" sz="1400" dirty="0">
                <a:solidFill>
                  <a:srgbClr val="FF0000"/>
                </a:solidFill>
              </a:rPr>
              <a:t>11.15</a:t>
            </a:r>
            <a:r>
              <a:rPr lang="ja-JP" altLang="en-US" sz="1400">
                <a:solidFill>
                  <a:srgbClr val="FF0000"/>
                </a:solidFill>
              </a:rPr>
              <a:t> </a:t>
            </a:r>
            <a:r>
              <a:rPr lang="en-US" altLang="ja-JP" sz="1400" dirty="0" err="1">
                <a:solidFill>
                  <a:srgbClr val="FF0000"/>
                </a:solidFill>
              </a:rPr>
              <a:t>dBi</a:t>
            </a:r>
            <a:endParaRPr lang="en-JP" sz="1400" dirty="0">
              <a:solidFill>
                <a:srgbClr val="FF0000"/>
              </a:solidFill>
            </a:endParaRPr>
          </a:p>
        </p:txBody>
      </p:sp>
      <p:pic>
        <p:nvPicPr>
          <p:cNvPr id="13" name="Picture 12">
            <a:extLst>
              <a:ext uri="{FF2B5EF4-FFF2-40B4-BE49-F238E27FC236}">
                <a16:creationId xmlns:a16="http://schemas.microsoft.com/office/drawing/2014/main" id="{55AD9A23-BA03-EFCD-AD00-50FAC71FFF14}"/>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8532264" y="3698709"/>
            <a:ext cx="2881143" cy="2634872"/>
          </a:xfrm>
          <a:prstGeom prst="rect">
            <a:avLst/>
          </a:prstGeom>
        </p:spPr>
      </p:pic>
      <p:sp>
        <p:nvSpPr>
          <p:cNvPr id="14" name="Triangle 13">
            <a:extLst>
              <a:ext uri="{FF2B5EF4-FFF2-40B4-BE49-F238E27FC236}">
                <a16:creationId xmlns:a16="http://schemas.microsoft.com/office/drawing/2014/main" id="{561F0E54-5895-DB7F-A1FD-B23041B5843C}"/>
              </a:ext>
            </a:extLst>
          </p:cNvPr>
          <p:cNvSpPr>
            <a:spLocks noChangeAspect="1"/>
          </p:cNvSpPr>
          <p:nvPr/>
        </p:nvSpPr>
        <p:spPr bwMode="auto">
          <a:xfrm>
            <a:off x="9187482" y="5224773"/>
            <a:ext cx="152400" cy="15360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JP" sz="1800" b="0" i="0" u="none" strike="noStrike" cap="none" normalizeH="0" baseline="0">
              <a:ln>
                <a:noFill/>
              </a:ln>
              <a:effectLst/>
              <a:latin typeface="Arial" panose="020B0604020202020204" pitchFamily="34" charset="0"/>
              <a:ea typeface="Microsoft YaHei" panose="020B0503020204020204" pitchFamily="34" charset="-122"/>
            </a:endParaRPr>
          </a:p>
        </p:txBody>
      </p:sp>
      <p:cxnSp>
        <p:nvCxnSpPr>
          <p:cNvPr id="15" name="Straight Arrow Connector 14">
            <a:extLst>
              <a:ext uri="{FF2B5EF4-FFF2-40B4-BE49-F238E27FC236}">
                <a16:creationId xmlns:a16="http://schemas.microsoft.com/office/drawing/2014/main" id="{E1D5E112-5AD6-F1BF-D30B-C123C7DE944F}"/>
              </a:ext>
            </a:extLst>
          </p:cNvPr>
          <p:cNvCxnSpPr/>
          <p:nvPr/>
        </p:nvCxnSpPr>
        <p:spPr bwMode="auto">
          <a:xfrm flipV="1">
            <a:off x="9263682" y="4139682"/>
            <a:ext cx="250478" cy="1085091"/>
          </a:xfrm>
          <a:prstGeom prst="straightConnector1">
            <a:avLst/>
          </a:prstGeom>
          <a:solidFill>
            <a:srgbClr val="00B8FF"/>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riangle 15">
            <a:extLst>
              <a:ext uri="{FF2B5EF4-FFF2-40B4-BE49-F238E27FC236}">
                <a16:creationId xmlns:a16="http://schemas.microsoft.com/office/drawing/2014/main" id="{D122A105-B3CA-53D3-0646-F48DFAA1DBA0}"/>
              </a:ext>
            </a:extLst>
          </p:cNvPr>
          <p:cNvSpPr>
            <a:spLocks noChangeAspect="1"/>
          </p:cNvSpPr>
          <p:nvPr/>
        </p:nvSpPr>
        <p:spPr bwMode="auto">
          <a:xfrm>
            <a:off x="10355312" y="5071315"/>
            <a:ext cx="152400" cy="15360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JP"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17" name="Triangle 16">
            <a:extLst>
              <a:ext uri="{FF2B5EF4-FFF2-40B4-BE49-F238E27FC236}">
                <a16:creationId xmlns:a16="http://schemas.microsoft.com/office/drawing/2014/main" id="{049E4FFF-BB9B-198B-1A35-206BD47D4073}"/>
              </a:ext>
            </a:extLst>
          </p:cNvPr>
          <p:cNvSpPr>
            <a:spLocks noChangeAspect="1"/>
          </p:cNvSpPr>
          <p:nvPr/>
        </p:nvSpPr>
        <p:spPr bwMode="auto">
          <a:xfrm>
            <a:off x="9437960" y="3959407"/>
            <a:ext cx="152400" cy="15360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JP" sz="1800" b="0" i="0" u="none" strike="noStrike" cap="none" normalizeH="0" baseline="0">
              <a:ln>
                <a:noFill/>
              </a:ln>
              <a:effectLst/>
              <a:latin typeface="Arial" panose="020B0604020202020204" pitchFamily="34" charset="0"/>
              <a:ea typeface="Microsoft YaHei" panose="020B0503020204020204" pitchFamily="34" charset="-122"/>
            </a:endParaRPr>
          </a:p>
        </p:txBody>
      </p:sp>
      <p:cxnSp>
        <p:nvCxnSpPr>
          <p:cNvPr id="20" name="Straight Arrow Connector 19">
            <a:extLst>
              <a:ext uri="{FF2B5EF4-FFF2-40B4-BE49-F238E27FC236}">
                <a16:creationId xmlns:a16="http://schemas.microsoft.com/office/drawing/2014/main" id="{B1BF558B-2C9E-0962-25CD-1640447AB4C6}"/>
              </a:ext>
            </a:extLst>
          </p:cNvPr>
          <p:cNvCxnSpPr/>
          <p:nvPr/>
        </p:nvCxnSpPr>
        <p:spPr bwMode="auto">
          <a:xfrm>
            <a:off x="9590360" y="4113007"/>
            <a:ext cx="764952" cy="1035108"/>
          </a:xfrm>
          <a:prstGeom prst="straightConnector1">
            <a:avLst/>
          </a:prstGeom>
          <a:solidFill>
            <a:srgbClr val="00B8FF"/>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179D1724-781D-A2EA-B729-E2C270EB46E0}"/>
              </a:ext>
            </a:extLst>
          </p:cNvPr>
          <p:cNvSpPr txBox="1"/>
          <p:nvPr/>
        </p:nvSpPr>
        <p:spPr>
          <a:xfrm>
            <a:off x="8625327" y="5378373"/>
            <a:ext cx="505186" cy="307777"/>
          </a:xfrm>
          <a:prstGeom prst="rect">
            <a:avLst/>
          </a:prstGeom>
          <a:solidFill>
            <a:schemeClr val="bg1"/>
          </a:solidFill>
        </p:spPr>
        <p:txBody>
          <a:bodyPr wrap="square" rtlCol="0">
            <a:spAutoFit/>
          </a:bodyPr>
          <a:lstStyle/>
          <a:p>
            <a:pPr algn="ctr"/>
            <a:r>
              <a:rPr lang="en-JP" altLang="ja-JP" sz="1400" dirty="0">
                <a:solidFill>
                  <a:srgbClr val="FF0000"/>
                </a:solidFill>
              </a:rPr>
              <a:t>TX</a:t>
            </a:r>
            <a:r>
              <a:rPr lang="ja-JP" altLang="en-US" sz="1400">
                <a:solidFill>
                  <a:srgbClr val="FF0000"/>
                </a:solidFill>
              </a:rPr>
              <a:t> </a:t>
            </a:r>
            <a:endParaRPr lang="en-JP" sz="1400" dirty="0">
              <a:solidFill>
                <a:srgbClr val="FF0000"/>
              </a:solidFill>
            </a:endParaRPr>
          </a:p>
        </p:txBody>
      </p:sp>
      <p:sp>
        <p:nvSpPr>
          <p:cNvPr id="24" name="TextBox 23">
            <a:extLst>
              <a:ext uri="{FF2B5EF4-FFF2-40B4-BE49-F238E27FC236}">
                <a16:creationId xmlns:a16="http://schemas.microsoft.com/office/drawing/2014/main" id="{390DA903-F0AF-5FB9-DB12-24917F978DF9}"/>
              </a:ext>
            </a:extLst>
          </p:cNvPr>
          <p:cNvSpPr txBox="1"/>
          <p:nvPr/>
        </p:nvSpPr>
        <p:spPr>
          <a:xfrm>
            <a:off x="10558115" y="4963277"/>
            <a:ext cx="505186" cy="307777"/>
          </a:xfrm>
          <a:prstGeom prst="rect">
            <a:avLst/>
          </a:prstGeom>
          <a:solidFill>
            <a:schemeClr val="bg1"/>
          </a:solidFill>
        </p:spPr>
        <p:txBody>
          <a:bodyPr wrap="square" rtlCol="0">
            <a:spAutoFit/>
          </a:bodyPr>
          <a:lstStyle/>
          <a:p>
            <a:pPr algn="ctr"/>
            <a:r>
              <a:rPr lang="en-US" altLang="ja-JP" sz="1400" dirty="0">
                <a:solidFill>
                  <a:srgbClr val="FF0000"/>
                </a:solidFill>
              </a:rPr>
              <a:t>RX</a:t>
            </a:r>
            <a:r>
              <a:rPr lang="ja-JP" altLang="en-US" sz="1400">
                <a:solidFill>
                  <a:srgbClr val="FF0000"/>
                </a:solidFill>
              </a:rPr>
              <a:t> </a:t>
            </a:r>
            <a:endParaRPr lang="en-JP" sz="1400" dirty="0">
              <a:solidFill>
                <a:srgbClr val="FF0000"/>
              </a:solidFill>
            </a:endParaRPr>
          </a:p>
        </p:txBody>
      </p:sp>
      <p:sp>
        <p:nvSpPr>
          <p:cNvPr id="25" name="TextBox 24">
            <a:extLst>
              <a:ext uri="{FF2B5EF4-FFF2-40B4-BE49-F238E27FC236}">
                <a16:creationId xmlns:a16="http://schemas.microsoft.com/office/drawing/2014/main" id="{4545316B-3017-6181-6709-0E9641A4976A}"/>
              </a:ext>
            </a:extLst>
          </p:cNvPr>
          <p:cNvSpPr txBox="1"/>
          <p:nvPr/>
        </p:nvSpPr>
        <p:spPr>
          <a:xfrm>
            <a:off x="9673732" y="3831905"/>
            <a:ext cx="681579" cy="307777"/>
          </a:xfrm>
          <a:prstGeom prst="rect">
            <a:avLst/>
          </a:prstGeom>
          <a:solidFill>
            <a:schemeClr val="bg1"/>
          </a:solidFill>
        </p:spPr>
        <p:txBody>
          <a:bodyPr wrap="square" rtlCol="0">
            <a:spAutoFit/>
          </a:bodyPr>
          <a:lstStyle/>
          <a:p>
            <a:pPr algn="ctr"/>
            <a:r>
              <a:rPr lang="en-US" altLang="ja-JP" sz="1400" dirty="0">
                <a:solidFill>
                  <a:srgbClr val="FF0000"/>
                </a:solidFill>
              </a:rPr>
              <a:t>Relay</a:t>
            </a:r>
            <a:r>
              <a:rPr lang="ja-JP" altLang="en-US" sz="1400">
                <a:solidFill>
                  <a:srgbClr val="FF0000"/>
                </a:solidFill>
              </a:rPr>
              <a:t> </a:t>
            </a:r>
            <a:endParaRPr lang="en-JP" sz="1400" dirty="0">
              <a:solidFill>
                <a:srgbClr val="FF0000"/>
              </a:solidFill>
            </a:endParaRPr>
          </a:p>
        </p:txBody>
      </p:sp>
      <p:pic>
        <p:nvPicPr>
          <p:cNvPr id="29" name="Picture 28">
            <a:extLst>
              <a:ext uri="{FF2B5EF4-FFF2-40B4-BE49-F238E27FC236}">
                <a16:creationId xmlns:a16="http://schemas.microsoft.com/office/drawing/2014/main" id="{7779D4F7-CB19-F128-8E76-95ACC27435D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720515" y="1780215"/>
            <a:ext cx="1333062" cy="1775368"/>
          </a:xfrm>
          <a:prstGeom prst="rect">
            <a:avLst/>
          </a:prstGeom>
        </p:spPr>
      </p:pic>
      <p:sp>
        <p:nvSpPr>
          <p:cNvPr id="6" name="TextBox 5">
            <a:extLst>
              <a:ext uri="{FF2B5EF4-FFF2-40B4-BE49-F238E27FC236}">
                <a16:creationId xmlns:a16="http://schemas.microsoft.com/office/drawing/2014/main" id="{7A55978D-9002-9733-DAA2-85F6CB84AD98}"/>
              </a:ext>
            </a:extLst>
          </p:cNvPr>
          <p:cNvSpPr txBox="1"/>
          <p:nvPr/>
        </p:nvSpPr>
        <p:spPr>
          <a:xfrm>
            <a:off x="8711082" y="1628451"/>
            <a:ext cx="874712" cy="738664"/>
          </a:xfrm>
          <a:prstGeom prst="rect">
            <a:avLst/>
          </a:prstGeom>
          <a:solidFill>
            <a:schemeClr val="bg1"/>
          </a:solidFill>
        </p:spPr>
        <p:txBody>
          <a:bodyPr wrap="square" rtlCol="0">
            <a:spAutoFit/>
          </a:bodyPr>
          <a:lstStyle/>
          <a:p>
            <a:pPr algn="ctr"/>
            <a:r>
              <a:rPr lang="en-US" altLang="ja-JP" sz="1400" dirty="0">
                <a:solidFill>
                  <a:srgbClr val="FF0000"/>
                </a:solidFill>
              </a:rPr>
              <a:t>RX</a:t>
            </a:r>
            <a:r>
              <a:rPr lang="ja-JP" altLang="en-US" sz="1400">
                <a:solidFill>
                  <a:srgbClr val="FF0000"/>
                </a:solidFill>
              </a:rPr>
              <a:t> </a:t>
            </a:r>
            <a:r>
              <a:rPr lang="en-US" altLang="ja-JP" sz="1400" dirty="0">
                <a:solidFill>
                  <a:srgbClr val="FF0000"/>
                </a:solidFill>
              </a:rPr>
              <a:t>(Omni)</a:t>
            </a:r>
            <a:br>
              <a:rPr lang="en-US" altLang="ja-JP" sz="1400" dirty="0">
                <a:solidFill>
                  <a:srgbClr val="FF0000"/>
                </a:solidFill>
              </a:rPr>
            </a:br>
            <a:r>
              <a:rPr lang="en-US" altLang="ja-JP" sz="1400" dirty="0">
                <a:solidFill>
                  <a:srgbClr val="FF0000"/>
                </a:solidFill>
              </a:rPr>
              <a:t>2.15</a:t>
            </a:r>
            <a:r>
              <a:rPr lang="ja-JP" altLang="en-US" sz="1400">
                <a:solidFill>
                  <a:srgbClr val="FF0000"/>
                </a:solidFill>
              </a:rPr>
              <a:t> </a:t>
            </a:r>
            <a:r>
              <a:rPr lang="en-US" altLang="ja-JP" sz="1400" dirty="0" err="1">
                <a:solidFill>
                  <a:srgbClr val="FF0000"/>
                </a:solidFill>
              </a:rPr>
              <a:t>dBi</a:t>
            </a:r>
            <a:endParaRPr lang="en-JP" sz="1400" dirty="0">
              <a:solidFill>
                <a:srgbClr val="FF0000"/>
              </a:solidFill>
            </a:endParaRPr>
          </a:p>
        </p:txBody>
      </p:sp>
      <p:grpSp>
        <p:nvGrpSpPr>
          <p:cNvPr id="45" name="Group 44">
            <a:extLst>
              <a:ext uri="{FF2B5EF4-FFF2-40B4-BE49-F238E27FC236}">
                <a16:creationId xmlns:a16="http://schemas.microsoft.com/office/drawing/2014/main" id="{4200B3E6-A88C-0E14-666A-A933CE3796C4}"/>
              </a:ext>
            </a:extLst>
          </p:cNvPr>
          <p:cNvGrpSpPr/>
          <p:nvPr/>
        </p:nvGrpSpPr>
        <p:grpSpPr>
          <a:xfrm>
            <a:off x="5479228" y="3719202"/>
            <a:ext cx="2969664" cy="1210998"/>
            <a:chOff x="5208368" y="3786954"/>
            <a:chExt cx="3147358" cy="1262912"/>
          </a:xfrm>
        </p:grpSpPr>
        <p:cxnSp>
          <p:nvCxnSpPr>
            <p:cNvPr id="11" name="Straight Arrow Connector 10">
              <a:extLst>
                <a:ext uri="{FF2B5EF4-FFF2-40B4-BE49-F238E27FC236}">
                  <a16:creationId xmlns:a16="http://schemas.microsoft.com/office/drawing/2014/main" id="{13D47B12-B49B-CE2A-6C13-61445DF420BF}"/>
                </a:ext>
              </a:extLst>
            </p:cNvPr>
            <p:cNvCxnSpPr/>
            <p:nvPr/>
          </p:nvCxnSpPr>
          <p:spPr bwMode="auto">
            <a:xfrm flipV="1">
              <a:off x="7565773" y="4191075"/>
              <a:ext cx="275863" cy="759515"/>
            </a:xfrm>
            <a:prstGeom prst="straightConnector1">
              <a:avLst/>
            </a:prstGeom>
            <a:solidFill>
              <a:srgbClr val="00B8FF"/>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 name="Picture 26">
              <a:extLst>
                <a:ext uri="{FF2B5EF4-FFF2-40B4-BE49-F238E27FC236}">
                  <a16:creationId xmlns:a16="http://schemas.microsoft.com/office/drawing/2014/main" id="{DEF1FCBF-5C49-7B49-D2A0-9D76A22C0695}"/>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5208368" y="3809707"/>
              <a:ext cx="3147358" cy="1240159"/>
            </a:xfrm>
            <a:prstGeom prst="rect">
              <a:avLst/>
            </a:prstGeom>
          </p:spPr>
        </p:pic>
        <p:sp>
          <p:nvSpPr>
            <p:cNvPr id="31" name="TextBox 30">
              <a:extLst>
                <a:ext uri="{FF2B5EF4-FFF2-40B4-BE49-F238E27FC236}">
                  <a16:creationId xmlns:a16="http://schemas.microsoft.com/office/drawing/2014/main" id="{E20D1E3B-7FDB-5C1F-1D7D-B4AF14541027}"/>
                </a:ext>
              </a:extLst>
            </p:cNvPr>
            <p:cNvSpPr txBox="1"/>
            <p:nvPr/>
          </p:nvSpPr>
          <p:spPr>
            <a:xfrm>
              <a:off x="5438518" y="4407419"/>
              <a:ext cx="447488" cy="307777"/>
            </a:xfrm>
            <a:prstGeom prst="rect">
              <a:avLst/>
            </a:prstGeom>
            <a:solidFill>
              <a:schemeClr val="bg1"/>
            </a:solidFill>
          </p:spPr>
          <p:txBody>
            <a:bodyPr wrap="square" rtlCol="0">
              <a:spAutoFit/>
            </a:bodyPr>
            <a:lstStyle/>
            <a:p>
              <a:pPr algn="ctr"/>
              <a:r>
                <a:rPr lang="en-US" altLang="ja-JP" sz="1400" dirty="0">
                  <a:solidFill>
                    <a:srgbClr val="FF0000"/>
                  </a:solidFill>
                </a:rPr>
                <a:t>TX</a:t>
              </a:r>
              <a:endParaRPr lang="en-JP" sz="1400" dirty="0">
                <a:solidFill>
                  <a:srgbClr val="FF0000"/>
                </a:solidFill>
              </a:endParaRPr>
            </a:p>
          </p:txBody>
        </p:sp>
        <p:sp>
          <p:nvSpPr>
            <p:cNvPr id="32" name="Triangle 31">
              <a:extLst>
                <a:ext uri="{FF2B5EF4-FFF2-40B4-BE49-F238E27FC236}">
                  <a16:creationId xmlns:a16="http://schemas.microsoft.com/office/drawing/2014/main" id="{5B8ECD8B-6DBC-4A5B-AA0E-15CBC7097B13}"/>
                </a:ext>
              </a:extLst>
            </p:cNvPr>
            <p:cNvSpPr>
              <a:spLocks noChangeAspect="1"/>
            </p:cNvSpPr>
            <p:nvPr/>
          </p:nvSpPr>
          <p:spPr bwMode="auto">
            <a:xfrm>
              <a:off x="5354041" y="4745833"/>
              <a:ext cx="91799" cy="92447"/>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JP"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33" name="Triangle 32">
              <a:extLst>
                <a:ext uri="{FF2B5EF4-FFF2-40B4-BE49-F238E27FC236}">
                  <a16:creationId xmlns:a16="http://schemas.microsoft.com/office/drawing/2014/main" id="{C5E76BE7-4274-9F06-FCC9-A19D5C8DCDAB}"/>
                </a:ext>
              </a:extLst>
            </p:cNvPr>
            <p:cNvSpPr>
              <a:spLocks noChangeAspect="1"/>
            </p:cNvSpPr>
            <p:nvPr/>
          </p:nvSpPr>
          <p:spPr bwMode="auto">
            <a:xfrm>
              <a:off x="6649748" y="3949260"/>
              <a:ext cx="91799" cy="92447"/>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JP"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34" name="Triangle 33">
              <a:extLst>
                <a:ext uri="{FF2B5EF4-FFF2-40B4-BE49-F238E27FC236}">
                  <a16:creationId xmlns:a16="http://schemas.microsoft.com/office/drawing/2014/main" id="{55BC8427-D63C-8DC5-898E-3A96D8ACFDD7}"/>
                </a:ext>
              </a:extLst>
            </p:cNvPr>
            <p:cNvSpPr>
              <a:spLocks noChangeAspect="1"/>
            </p:cNvSpPr>
            <p:nvPr/>
          </p:nvSpPr>
          <p:spPr bwMode="auto">
            <a:xfrm>
              <a:off x="8172700" y="4679311"/>
              <a:ext cx="91799" cy="92447"/>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JP"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35" name="TextBox 34">
              <a:extLst>
                <a:ext uri="{FF2B5EF4-FFF2-40B4-BE49-F238E27FC236}">
                  <a16:creationId xmlns:a16="http://schemas.microsoft.com/office/drawing/2014/main" id="{2C95AB17-FC5D-181B-679F-F6EBF89D2B40}"/>
                </a:ext>
              </a:extLst>
            </p:cNvPr>
            <p:cNvSpPr txBox="1"/>
            <p:nvPr/>
          </p:nvSpPr>
          <p:spPr>
            <a:xfrm>
              <a:off x="6790133" y="3786954"/>
              <a:ext cx="730762" cy="307777"/>
            </a:xfrm>
            <a:prstGeom prst="rect">
              <a:avLst/>
            </a:prstGeom>
            <a:solidFill>
              <a:schemeClr val="bg1"/>
            </a:solidFill>
          </p:spPr>
          <p:txBody>
            <a:bodyPr wrap="square" rtlCol="0">
              <a:spAutoFit/>
            </a:bodyPr>
            <a:lstStyle/>
            <a:p>
              <a:pPr algn="ctr"/>
              <a:r>
                <a:rPr lang="en-US" altLang="ja-JP" sz="1400" dirty="0">
                  <a:solidFill>
                    <a:srgbClr val="FF0000"/>
                  </a:solidFill>
                </a:rPr>
                <a:t>Relay</a:t>
              </a:r>
              <a:endParaRPr lang="en-JP" sz="1400" dirty="0">
                <a:solidFill>
                  <a:srgbClr val="FF0000"/>
                </a:solidFill>
              </a:endParaRPr>
            </a:p>
          </p:txBody>
        </p:sp>
        <p:sp>
          <p:nvSpPr>
            <p:cNvPr id="36" name="TextBox 35">
              <a:extLst>
                <a:ext uri="{FF2B5EF4-FFF2-40B4-BE49-F238E27FC236}">
                  <a16:creationId xmlns:a16="http://schemas.microsoft.com/office/drawing/2014/main" id="{D0E5ECC8-2BD6-D49A-B0CB-7F0BAB79D936}"/>
                </a:ext>
              </a:extLst>
            </p:cNvPr>
            <p:cNvSpPr txBox="1"/>
            <p:nvPr/>
          </p:nvSpPr>
          <p:spPr>
            <a:xfrm>
              <a:off x="7704593" y="4365034"/>
              <a:ext cx="475806" cy="307777"/>
            </a:xfrm>
            <a:prstGeom prst="rect">
              <a:avLst/>
            </a:prstGeom>
            <a:solidFill>
              <a:schemeClr val="bg1"/>
            </a:solidFill>
          </p:spPr>
          <p:txBody>
            <a:bodyPr wrap="square" rtlCol="0">
              <a:spAutoFit/>
            </a:bodyPr>
            <a:lstStyle/>
            <a:p>
              <a:pPr algn="ctr"/>
              <a:r>
                <a:rPr lang="en-US" altLang="ja-JP" sz="1400" dirty="0">
                  <a:solidFill>
                    <a:srgbClr val="FF0000"/>
                  </a:solidFill>
                </a:rPr>
                <a:t>RX</a:t>
              </a:r>
              <a:endParaRPr lang="en-JP" sz="1400" dirty="0">
                <a:solidFill>
                  <a:srgbClr val="FF0000"/>
                </a:solidFill>
              </a:endParaRPr>
            </a:p>
          </p:txBody>
        </p:sp>
      </p:grpSp>
      <p:pic>
        <p:nvPicPr>
          <p:cNvPr id="39" name="Picture 38">
            <a:extLst>
              <a:ext uri="{FF2B5EF4-FFF2-40B4-BE49-F238E27FC236}">
                <a16:creationId xmlns:a16="http://schemas.microsoft.com/office/drawing/2014/main" id="{FDAC8D54-531C-132D-A220-2758027209F7}"/>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5376568" y="5126306"/>
            <a:ext cx="3147357" cy="1131011"/>
          </a:xfrm>
          <a:prstGeom prst="rect">
            <a:avLst/>
          </a:prstGeom>
        </p:spPr>
      </p:pic>
      <p:sp>
        <p:nvSpPr>
          <p:cNvPr id="43" name="TextBox 42">
            <a:extLst>
              <a:ext uri="{FF2B5EF4-FFF2-40B4-BE49-F238E27FC236}">
                <a16:creationId xmlns:a16="http://schemas.microsoft.com/office/drawing/2014/main" id="{2DD4DD35-94C4-613A-E0D8-6CCCF39A83B0}"/>
              </a:ext>
            </a:extLst>
          </p:cNvPr>
          <p:cNvSpPr txBox="1"/>
          <p:nvPr/>
        </p:nvSpPr>
        <p:spPr>
          <a:xfrm>
            <a:off x="3748468" y="6165357"/>
            <a:ext cx="4782894" cy="307777"/>
          </a:xfrm>
          <a:prstGeom prst="rect">
            <a:avLst/>
          </a:prstGeom>
          <a:solidFill>
            <a:srgbClr val="FFFFFF">
              <a:alpha val="40000"/>
            </a:srgbClr>
          </a:solidFill>
        </p:spPr>
        <p:txBody>
          <a:bodyPr wrap="square" rtlCol="0">
            <a:spAutoFit/>
          </a:bodyPr>
          <a:lstStyle/>
          <a:p>
            <a:pPr algn="r"/>
            <a:r>
              <a:rPr lang="en-US" altLang="ja-JP" sz="1400" b="1" dirty="0">
                <a:latin typeface="Times New Roman" panose="02020603050405020304" pitchFamily="18" charset="0"/>
                <a:ea typeface="Calibri" panose="020F0502020204030204" pitchFamily="34" charset="0"/>
                <a:cs typeface="Times New Roman" panose="02020603050405020304" pitchFamily="18" charset="0"/>
              </a:rPr>
              <a:t>Elevation</a:t>
            </a:r>
            <a:r>
              <a:rPr lang="ja-JP" altLang="en-US" sz="1400" b="1">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b="1" dirty="0">
                <a:latin typeface="Times New Roman" panose="02020603050405020304" pitchFamily="18" charset="0"/>
                <a:ea typeface="Calibri" panose="020F0502020204030204" pitchFamily="34" charset="0"/>
                <a:cs typeface="Times New Roman" panose="02020603050405020304" pitchFamily="18" charset="0"/>
              </a:rPr>
              <a:t>profile</a:t>
            </a:r>
            <a:r>
              <a:rPr lang="ja-JP" altLang="en-US" sz="1400" b="1">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b="1" dirty="0">
                <a:latin typeface="Times New Roman" panose="02020603050405020304" pitchFamily="18" charset="0"/>
                <a:ea typeface="Calibri" panose="020F0502020204030204" pitchFamily="34" charset="0"/>
                <a:cs typeface="Times New Roman" panose="02020603050405020304" pitchFamily="18" charset="0"/>
              </a:rPr>
              <a:t>between</a:t>
            </a:r>
            <a:r>
              <a:rPr lang="ja-JP" altLang="en-US" sz="1400" b="1">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b="1" dirty="0">
                <a:latin typeface="Times New Roman" panose="02020603050405020304" pitchFamily="18" charset="0"/>
                <a:ea typeface="Calibri" panose="020F0502020204030204" pitchFamily="34" charset="0"/>
                <a:cs typeface="Times New Roman" panose="02020603050405020304" pitchFamily="18" charset="0"/>
              </a:rPr>
              <a:t>TX</a:t>
            </a:r>
            <a:r>
              <a:rPr lang="ja-JP" altLang="en-US" sz="1400" b="1">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b="1" dirty="0">
                <a:latin typeface="Times New Roman" panose="02020603050405020304" pitchFamily="18" charset="0"/>
                <a:ea typeface="Calibri" panose="020F0502020204030204" pitchFamily="34" charset="0"/>
                <a:cs typeface="Times New Roman" panose="02020603050405020304" pitchFamily="18" charset="0"/>
              </a:rPr>
              <a:t>and</a:t>
            </a:r>
            <a:r>
              <a:rPr lang="ja-JP" altLang="en-US" sz="1400" b="1">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b="1" dirty="0">
                <a:latin typeface="Times New Roman" panose="02020603050405020304" pitchFamily="18" charset="0"/>
                <a:ea typeface="Calibri" panose="020F0502020204030204" pitchFamily="34" charset="0"/>
                <a:cs typeface="Times New Roman" panose="02020603050405020304" pitchFamily="18" charset="0"/>
              </a:rPr>
              <a:t>RX</a:t>
            </a:r>
            <a:endParaRPr lang="en-US" sz="1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A3B50F1B-5207-040C-1F6A-9A840BA75CB1}"/>
              </a:ext>
            </a:extLst>
          </p:cNvPr>
          <p:cNvSpPr txBox="1"/>
          <p:nvPr/>
        </p:nvSpPr>
        <p:spPr>
          <a:xfrm>
            <a:off x="4856075" y="4788391"/>
            <a:ext cx="3682959" cy="307777"/>
          </a:xfrm>
          <a:prstGeom prst="rect">
            <a:avLst/>
          </a:prstGeom>
          <a:solidFill>
            <a:srgbClr val="FFFFFF">
              <a:alpha val="40000"/>
            </a:srgbClr>
          </a:solidFill>
        </p:spPr>
        <p:txBody>
          <a:bodyPr wrap="square" rtlCol="0">
            <a:spAutoFit/>
          </a:bodyPr>
          <a:lstStyle/>
          <a:p>
            <a:pPr algn="r"/>
            <a:r>
              <a:rPr lang="en-US" altLang="ja-JP" sz="1400" b="1" dirty="0">
                <a:latin typeface="Times New Roman" panose="02020603050405020304" pitchFamily="18" charset="0"/>
                <a:ea typeface="Calibri" panose="020F0502020204030204" pitchFamily="34" charset="0"/>
                <a:cs typeface="Times New Roman" panose="02020603050405020304" pitchFamily="18" charset="0"/>
              </a:rPr>
              <a:t>Elevation</a:t>
            </a:r>
            <a:r>
              <a:rPr lang="ja-JP" altLang="en-US" sz="1400" b="1">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b="1" dirty="0">
                <a:latin typeface="Times New Roman" panose="02020603050405020304" pitchFamily="18" charset="0"/>
                <a:ea typeface="Calibri" panose="020F0502020204030204" pitchFamily="34" charset="0"/>
                <a:cs typeface="Times New Roman" panose="02020603050405020304" pitchFamily="18" charset="0"/>
              </a:rPr>
              <a:t>profile</a:t>
            </a:r>
            <a:r>
              <a:rPr lang="ja-JP" altLang="en-US" sz="1400" b="1">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b="1" dirty="0">
                <a:latin typeface="Times New Roman" panose="02020603050405020304" pitchFamily="18" charset="0"/>
                <a:ea typeface="Calibri" panose="020F0502020204030204" pitchFamily="34" charset="0"/>
                <a:cs typeface="Times New Roman" panose="02020603050405020304" pitchFamily="18" charset="0"/>
              </a:rPr>
              <a:t>among</a:t>
            </a:r>
            <a:r>
              <a:rPr lang="ja-JP" altLang="en-US" sz="1400" b="1">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b="1" dirty="0">
                <a:latin typeface="Times New Roman" panose="02020603050405020304" pitchFamily="18" charset="0"/>
                <a:ea typeface="Calibri" panose="020F0502020204030204" pitchFamily="34" charset="0"/>
                <a:cs typeface="Times New Roman" panose="02020603050405020304" pitchFamily="18" charset="0"/>
              </a:rPr>
              <a:t>the</a:t>
            </a:r>
            <a:r>
              <a:rPr lang="ja-JP" altLang="en-US" sz="1400" b="1">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b="1" dirty="0">
                <a:latin typeface="Times New Roman" panose="02020603050405020304" pitchFamily="18" charset="0"/>
                <a:ea typeface="Calibri" panose="020F0502020204030204" pitchFamily="34" charset="0"/>
                <a:cs typeface="Times New Roman" panose="02020603050405020304" pitchFamily="18" charset="0"/>
              </a:rPr>
              <a:t>radio</a:t>
            </a:r>
            <a:r>
              <a:rPr lang="ja-JP" altLang="en-US" sz="1400" b="1">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b="1" dirty="0">
                <a:latin typeface="Times New Roman" panose="02020603050405020304" pitchFamily="18" charset="0"/>
                <a:ea typeface="Calibri" panose="020F0502020204030204" pitchFamily="34" charset="0"/>
                <a:cs typeface="Times New Roman" panose="02020603050405020304" pitchFamily="18" charset="0"/>
              </a:rPr>
              <a:t>stations</a:t>
            </a:r>
            <a:endParaRPr lang="en-US" sz="1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17C0722-A95C-6DDA-B34F-E5EE1853A930}"/>
              </a:ext>
            </a:extLst>
          </p:cNvPr>
          <p:cNvSpPr txBox="1"/>
          <p:nvPr/>
        </p:nvSpPr>
        <p:spPr>
          <a:xfrm>
            <a:off x="8761265" y="4189356"/>
            <a:ext cx="505186" cy="523220"/>
          </a:xfrm>
          <a:prstGeom prst="rect">
            <a:avLst/>
          </a:prstGeom>
          <a:solidFill>
            <a:schemeClr val="bg1"/>
          </a:solidFill>
        </p:spPr>
        <p:txBody>
          <a:bodyPr wrap="square" rtlCol="0">
            <a:spAutoFit/>
          </a:bodyPr>
          <a:lstStyle/>
          <a:p>
            <a:pPr algn="ctr"/>
            <a:r>
              <a:rPr lang="en-JP" altLang="ja-JP" sz="1400" dirty="0">
                <a:solidFill>
                  <a:srgbClr val="FF0000"/>
                </a:solidFill>
              </a:rPr>
              <a:t>3.0</a:t>
            </a:r>
            <a:r>
              <a:rPr lang="en-US" altLang="ja-JP" sz="1400" dirty="0">
                <a:solidFill>
                  <a:srgbClr val="FF0000"/>
                </a:solidFill>
              </a:rPr>
              <a:t>km</a:t>
            </a:r>
            <a:r>
              <a:rPr lang="ja-JP" altLang="en-US" sz="1400">
                <a:solidFill>
                  <a:srgbClr val="FF0000"/>
                </a:solidFill>
              </a:rPr>
              <a:t> </a:t>
            </a:r>
            <a:endParaRPr lang="en-JP" sz="1400" dirty="0">
              <a:solidFill>
                <a:srgbClr val="FF0000"/>
              </a:solidFill>
            </a:endParaRPr>
          </a:p>
        </p:txBody>
      </p:sp>
      <p:sp>
        <p:nvSpPr>
          <p:cNvPr id="8" name="TextBox 7">
            <a:extLst>
              <a:ext uri="{FF2B5EF4-FFF2-40B4-BE49-F238E27FC236}">
                <a16:creationId xmlns:a16="http://schemas.microsoft.com/office/drawing/2014/main" id="{FC83AA00-D4D9-78EF-1674-7C930524E347}"/>
              </a:ext>
            </a:extLst>
          </p:cNvPr>
          <p:cNvSpPr txBox="1"/>
          <p:nvPr/>
        </p:nvSpPr>
        <p:spPr>
          <a:xfrm>
            <a:off x="10238808" y="4282808"/>
            <a:ext cx="505186" cy="523220"/>
          </a:xfrm>
          <a:prstGeom prst="rect">
            <a:avLst/>
          </a:prstGeom>
          <a:solidFill>
            <a:schemeClr val="bg1"/>
          </a:solidFill>
        </p:spPr>
        <p:txBody>
          <a:bodyPr wrap="square" rtlCol="0">
            <a:spAutoFit/>
          </a:bodyPr>
          <a:lstStyle/>
          <a:p>
            <a:pPr algn="ctr"/>
            <a:r>
              <a:rPr lang="en-JP" altLang="ja-JP" sz="1400" dirty="0">
                <a:solidFill>
                  <a:srgbClr val="FF0000"/>
                </a:solidFill>
              </a:rPr>
              <a:t>3.</a:t>
            </a:r>
            <a:r>
              <a:rPr lang="en-US" altLang="ja-JP" sz="1400" dirty="0">
                <a:solidFill>
                  <a:srgbClr val="FF0000"/>
                </a:solidFill>
              </a:rPr>
              <a:t>5km</a:t>
            </a:r>
            <a:r>
              <a:rPr lang="ja-JP" altLang="en-US" sz="1400">
                <a:solidFill>
                  <a:srgbClr val="FF0000"/>
                </a:solidFill>
              </a:rPr>
              <a:t> </a:t>
            </a:r>
            <a:endParaRPr lang="en-JP" sz="1400" dirty="0">
              <a:solidFill>
                <a:srgbClr val="FF0000"/>
              </a:solidFill>
            </a:endParaRPr>
          </a:p>
        </p:txBody>
      </p:sp>
      <p:sp>
        <p:nvSpPr>
          <p:cNvPr id="9" name="TextBox 8">
            <a:extLst>
              <a:ext uri="{FF2B5EF4-FFF2-40B4-BE49-F238E27FC236}">
                <a16:creationId xmlns:a16="http://schemas.microsoft.com/office/drawing/2014/main" id="{59F6536B-A6B2-29A6-0AD7-E8A2FE5176D0}"/>
              </a:ext>
            </a:extLst>
          </p:cNvPr>
          <p:cNvSpPr txBox="1"/>
          <p:nvPr/>
        </p:nvSpPr>
        <p:spPr>
          <a:xfrm>
            <a:off x="922761" y="3839634"/>
            <a:ext cx="4458413" cy="2708434"/>
          </a:xfrm>
          <a:prstGeom prst="rect">
            <a:avLst/>
          </a:prstGeom>
          <a:solidFill>
            <a:srgbClr val="FFFFFF">
              <a:alpha val="81765"/>
            </a:srgbClr>
          </a:solidFill>
        </p:spPr>
        <p:txBody>
          <a:bodyPr wrap="square" rtlCol="0">
            <a:spAutoFit/>
          </a:bodyPr>
          <a:lstStyle/>
          <a:p>
            <a:r>
              <a:rPr lang="en-US" altLang="ja-JP" sz="1600" b="1" dirty="0">
                <a:latin typeface="Times New Roman" panose="02020603050405020304" pitchFamily="18" charset="0"/>
                <a:ea typeface="Calibri" panose="020F0502020204030204" pitchFamily="34" charset="0"/>
                <a:cs typeface="Times New Roman" panose="02020603050405020304" pitchFamily="18" charset="0"/>
              </a:rPr>
              <a:t>Experiment</a:t>
            </a:r>
            <a:r>
              <a:rPr lang="ja-JP" altLang="en-US" sz="1600" b="1">
                <a:latin typeface="Times New Roman" panose="02020603050405020304" pitchFamily="18" charset="0"/>
                <a:ea typeface="Calibri" panose="020F0502020204030204" pitchFamily="34" charset="0"/>
                <a:cs typeface="Times New Roman" panose="02020603050405020304" pitchFamily="18" charset="0"/>
              </a:rPr>
              <a:t> </a:t>
            </a:r>
            <a:r>
              <a:rPr lang="en-US" altLang="ja-JP" sz="1600" b="1" dirty="0">
                <a:latin typeface="Times New Roman" panose="02020603050405020304" pitchFamily="18" charset="0"/>
                <a:ea typeface="Calibri" panose="020F0502020204030204" pitchFamily="34" charset="0"/>
                <a:cs typeface="Times New Roman" panose="02020603050405020304" pitchFamily="18" charset="0"/>
              </a:rPr>
              <a:t>configurations:</a:t>
            </a:r>
            <a:endParaRPr lang="en-US" altLang="ja-JP"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en-US" altLang="ja-JP"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Carrier frequency:</a:t>
            </a:r>
            <a:b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210 MHz</a:t>
            </a: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(Tx</a:t>
            </a: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to</a:t>
            </a:r>
            <a:r>
              <a:rPr lang="ja-JP" altLang="en-US" sz="1400">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relay),</a:t>
            </a:r>
            <a:r>
              <a:rPr lang="ja-JP" altLang="en-US" sz="1400">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211</a:t>
            </a:r>
            <a:r>
              <a:rPr lang="ja-JP" altLang="en-US" sz="1400">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MHz</a:t>
            </a:r>
            <a:r>
              <a:rPr lang="ja-JP" altLang="en-US" sz="1400">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(Relay</a:t>
            </a:r>
            <a:r>
              <a:rPr lang="ja-JP" altLang="en-US" sz="1400">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to</a:t>
            </a:r>
            <a:r>
              <a:rPr lang="ja-JP" altLang="en-US" sz="1400">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Rx)</a:t>
            </a:r>
            <a:endPar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en-US" altLang="ja-JP"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Antenna </a:t>
            </a:r>
            <a:r>
              <a:rPr lang="en-US" altLang="ja-JP"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Type</a:t>
            </a: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and</a:t>
            </a: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Gain:</a:t>
            </a:r>
            <a:b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Yagi,</a:t>
            </a:r>
            <a:r>
              <a:rPr lang="ja-JP" alt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11</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.15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dBi</a:t>
            </a: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(Tx</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a:t>
            </a:r>
            <a:r>
              <a:rPr lang="ja-JP" altLang="en-US" sz="1400">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Relay)</a:t>
            </a:r>
            <a:br>
              <a:rPr lang="en-US" altLang="ja-JP" sz="1400" dirty="0">
                <a:latin typeface="Times New Roman" panose="02020603050405020304" pitchFamily="18" charset="0"/>
                <a:ea typeface="Calibri" panose="020F0502020204030204" pitchFamily="34" charset="0"/>
                <a:cs typeface="Times New Roman" panose="02020603050405020304" pitchFamily="18" charset="0"/>
              </a:rPr>
            </a:br>
            <a:r>
              <a:rPr lang="ja-JP" altLang="en-US" sz="1400">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a:t>
            </a:r>
            <a:r>
              <a:rPr lang="ja-JP" altLang="en-US" sz="1400">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Omni,</a:t>
            </a:r>
            <a:r>
              <a:rPr lang="ja-JP" altLang="en-US" sz="1400">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2.15</a:t>
            </a: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dBi</a:t>
            </a: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(Rx)</a:t>
            </a:r>
            <a:endPar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en-US" altLang="ja-JP"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Antenna Height</a:t>
            </a: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(from</a:t>
            </a: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sea</a:t>
            </a: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level)</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r>
              <a:rPr lang="ja-JP" altLang="en-US" sz="1400">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a:t>
            </a:r>
            <a:r>
              <a:rPr lang="ja-JP" altLang="en-US" sz="1400">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219</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a:t>
            </a: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(TX)</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a:t>
            </a:r>
            <a:r>
              <a:rPr lang="ja-JP" altLang="en-US" sz="1400">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664</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a:t>
            </a: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(relay</a:t>
            </a: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station</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a:t>
            </a:r>
            <a:r>
              <a:rPr lang="ja-JP" altLang="en-US" sz="1400">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224</a:t>
            </a:r>
            <a:r>
              <a:rPr lang="ja-JP" altLang="en-US" sz="1400">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m</a:t>
            </a:r>
            <a:r>
              <a:rPr lang="ja-JP" altLang="en-US" sz="1400">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(RX)</a:t>
            </a:r>
            <a:endPar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Tx power: </a:t>
            </a:r>
            <a:r>
              <a:rPr lang="en-US" altLang="ja-JP" sz="1400" dirty="0">
                <a:latin typeface="Times New Roman" panose="02020603050405020304" pitchFamily="18" charset="0"/>
                <a:ea typeface="Calibri" panose="020F0502020204030204" pitchFamily="34" charset="0"/>
                <a:cs typeface="Times New Roman" panose="02020603050405020304" pitchFamily="18" charset="0"/>
              </a:rPr>
              <a:t>5</a:t>
            </a:r>
            <a:r>
              <a:rPr lang="ja-JP" altLang="en-US" sz="1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a:t>
            </a:r>
            <a:endPar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kumimoji="0" lang="en-US" sz="140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Data rate: </a:t>
            </a:r>
            <a:r>
              <a:rPr lang="en-US" altLang="ja-JP"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150</a:t>
            </a:r>
            <a:r>
              <a:rPr kumimoji="0" lang="en-US" sz="140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kbps</a:t>
            </a:r>
            <a:r>
              <a:rPr kumimoji="0" lang="ja-JP" altLang="en-US" sz="140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ja-JP" sz="140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(200</a:t>
            </a:r>
            <a:r>
              <a:rPr kumimoji="0" lang="ja-JP" altLang="en-US" sz="140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ja-JP" sz="140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kHz</a:t>
            </a:r>
            <a:r>
              <a:rPr kumimoji="0" lang="ja-JP" altLang="en-US" sz="140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ja-JP" sz="140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bandwidth)</a:t>
            </a:r>
            <a:endPar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altLang="ja-JP"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Video</a:t>
            </a:r>
            <a:r>
              <a:rPr lang="ja-JP"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format:</a:t>
            </a:r>
            <a:r>
              <a:rPr lang="ja-JP"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H.264,</a:t>
            </a:r>
            <a:r>
              <a:rPr lang="ja-JP"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QVGA</a:t>
            </a:r>
            <a:r>
              <a:rPr lang="ja-JP"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(320x240),</a:t>
            </a:r>
            <a:r>
              <a:rPr lang="ja-JP"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ja-JP"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fps</a:t>
            </a:r>
            <a:r>
              <a:rPr lang="ja-JP"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(All</a:t>
            </a:r>
            <a:r>
              <a:rPr lang="ja-JP"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frames</a:t>
            </a:r>
            <a:r>
              <a:rPr lang="ja-JP"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were</a:t>
            </a:r>
            <a:r>
              <a:rPr lang="ja-JP"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configured</a:t>
            </a:r>
            <a:r>
              <a:rPr lang="ja-JP"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a:t>
            </a:r>
            <a:r>
              <a:rPr lang="ja-JP"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key</a:t>
            </a:r>
            <a:r>
              <a:rPr lang="ja-JP"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frames</a:t>
            </a:r>
            <a:r>
              <a:rPr lang="ja-JP"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r>
              <a:rPr lang="ja-JP"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ja-JP"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frames).)</a:t>
            </a:r>
            <a:endPar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239265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
            <a:extLst>
              <a:ext uri="{FF2B5EF4-FFF2-40B4-BE49-F238E27FC236}">
                <a16:creationId xmlns:a16="http://schemas.microsoft.com/office/drawing/2014/main" id="{6A343B71-DB1B-A34F-EB5E-999406B3E7A8}"/>
              </a:ext>
            </a:extLst>
          </p:cNvPr>
          <p:cNvSpPr>
            <a:spLocks noGrp="1" noChangeArrowheads="1"/>
          </p:cNvSpPr>
          <p:nvPr>
            <p:ph type="title"/>
          </p:nvPr>
        </p:nvSpPr>
        <p:spPr>
          <a:xfrm>
            <a:off x="914400" y="685800"/>
            <a:ext cx="10360025" cy="912813"/>
          </a:xfrm>
        </p:spPr>
        <p:txBody>
          <a:bodyPr/>
          <a:lstStyle/>
          <a:p>
            <a:pPr eaLnBrk="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b="1">
                <a:latin typeface="Times New Roman" panose="02020603050405020304" pitchFamily="18" charset="0"/>
                <a:ea typeface="MS Gothic" panose="020B0609070205080204" pitchFamily="49" charset="-128"/>
              </a:rPr>
              <a:t>Conclusions</a:t>
            </a:r>
          </a:p>
        </p:txBody>
      </p:sp>
      <p:sp>
        <p:nvSpPr>
          <p:cNvPr id="132099" name="Text Box 2">
            <a:extLst>
              <a:ext uri="{FF2B5EF4-FFF2-40B4-BE49-F238E27FC236}">
                <a16:creationId xmlns:a16="http://schemas.microsoft.com/office/drawing/2014/main" id="{F19E3B31-5950-296C-8CC8-9D3CFDEE8AD2}"/>
              </a:ext>
            </a:extLst>
          </p:cNvPr>
          <p:cNvSpPr txBox="1">
            <a:spLocks noChangeArrowheads="1"/>
          </p:cNvSpPr>
          <p:nvPr/>
        </p:nvSpPr>
        <p:spPr bwMode="auto">
          <a:xfrm>
            <a:off x="914400" y="1600200"/>
            <a:ext cx="10360025" cy="479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4290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marL="800100" indent="-34290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spcBef>
                <a:spcPts val="513"/>
              </a:spcBef>
              <a:buFont typeface="Arial" panose="020B0604020202020204" pitchFamily="34" charset="0"/>
              <a:buChar char="•"/>
            </a:pPr>
            <a:r>
              <a:rPr lang="en-US" altLang="en-US" sz="2000" dirty="0">
                <a:solidFill>
                  <a:srgbClr val="000000"/>
                </a:solidFill>
                <a:latin typeface="Times New Roman" panose="02020603050405020304" pitchFamily="18" charset="0"/>
                <a:ea typeface="MS Gothic" panose="020B0609070205080204" pitchFamily="49" charset="-128"/>
              </a:rPr>
              <a:t>The </a:t>
            </a:r>
            <a:r>
              <a:rPr lang="en-US" altLang="ja-JP" sz="2000" dirty="0">
                <a:solidFill>
                  <a:srgbClr val="000000"/>
                </a:solidFill>
                <a:latin typeface="Times New Roman" panose="02020603050405020304" pitchFamily="18" charset="0"/>
                <a:ea typeface="MS Gothic" panose="020B0609070205080204" pitchFamily="49" charset="-128"/>
              </a:rPr>
              <a:t>empirical</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examples</a:t>
            </a:r>
            <a:r>
              <a:rPr lang="ja-JP" altLang="en-US" sz="2000">
                <a:solidFill>
                  <a:srgbClr val="000000"/>
                </a:solidFill>
                <a:latin typeface="Times New Roman" panose="02020603050405020304" pitchFamily="18" charset="0"/>
                <a:ea typeface="MS Gothic" panose="020B0609070205080204" pitchFamily="49" charset="-128"/>
              </a:rPr>
              <a:t> </a:t>
            </a:r>
            <a:r>
              <a:rPr lang="en-US" altLang="en-US" sz="2000" dirty="0">
                <a:solidFill>
                  <a:srgbClr val="000000"/>
                </a:solidFill>
                <a:latin typeface="Times New Roman" panose="02020603050405020304" pitchFamily="18" charset="0"/>
                <a:ea typeface="MS Gothic" panose="020B0609070205080204" pitchFamily="49" charset="-128"/>
              </a:rPr>
              <a:t>of </a:t>
            </a:r>
            <a:r>
              <a:rPr lang="en-US" altLang="ja-JP" sz="2000" dirty="0">
                <a:solidFill>
                  <a:srgbClr val="000000"/>
                </a:solidFill>
                <a:latin typeface="Times New Roman" panose="02020603050405020304" pitchFamily="18" charset="0"/>
                <a:ea typeface="MS Gothic" panose="020B0609070205080204" pitchFamily="49" charset="-128"/>
              </a:rPr>
              <a:t>the</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SUN</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PHYs</a:t>
            </a:r>
            <a:r>
              <a:rPr lang="ja-JP" altLang="en-US" sz="2000">
                <a:solidFill>
                  <a:srgbClr val="000000"/>
                </a:solidFill>
                <a:latin typeface="Times New Roman" panose="02020603050405020304" pitchFamily="18" charset="0"/>
                <a:ea typeface="MS Gothic" panose="020B0609070205080204" pitchFamily="49" charset="-128"/>
              </a:rPr>
              <a:t> </a:t>
            </a:r>
            <a:r>
              <a:rPr lang="en-US" altLang="en-US" sz="2000" dirty="0">
                <a:solidFill>
                  <a:srgbClr val="000000"/>
                </a:solidFill>
                <a:latin typeface="Times New Roman" panose="02020603050405020304" pitchFamily="18" charset="0"/>
                <a:ea typeface="MS Gothic" panose="020B0609070205080204" pitchFamily="49" charset="-128"/>
              </a:rPr>
              <a:t>in the Japanese VHF High Band has been presented</a:t>
            </a:r>
            <a:r>
              <a:rPr lang="en-US" altLang="ja-JP" sz="2000" dirty="0">
                <a:solidFill>
                  <a:srgbClr val="000000"/>
                </a:solidFill>
                <a:latin typeface="Times New Roman" panose="02020603050405020304" pitchFamily="18" charset="0"/>
                <a:ea typeface="MS Gothic" panose="020B0609070205080204" pitchFamily="49" charset="-128"/>
              </a:rPr>
              <a:t>,</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following</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our</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partial</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proposal</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in</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[2].</a:t>
            </a:r>
            <a:endParaRPr lang="en-US" altLang="en-US" sz="2000" dirty="0">
              <a:solidFill>
                <a:srgbClr val="000000"/>
              </a:solidFill>
              <a:latin typeface="Times New Roman" panose="02020603050405020304" pitchFamily="18" charset="0"/>
              <a:ea typeface="MS Gothic" panose="020B0609070205080204" pitchFamily="49" charset="-128"/>
            </a:endParaRPr>
          </a:p>
          <a:p>
            <a:pPr eaLnBrk="1">
              <a:lnSpc>
                <a:spcPct val="100000"/>
              </a:lnSpc>
              <a:spcBef>
                <a:spcPts val="513"/>
              </a:spcBef>
              <a:buFont typeface="Arial" panose="020B0604020202020204" pitchFamily="34" charset="0"/>
              <a:buChar char="•"/>
            </a:pPr>
            <a:r>
              <a:rPr lang="en-US" altLang="en-US" sz="2000" dirty="0">
                <a:solidFill>
                  <a:srgbClr val="000000"/>
                </a:solidFill>
                <a:latin typeface="Times New Roman" panose="02020603050405020304" pitchFamily="18" charset="0"/>
                <a:ea typeface="MS Gothic" panose="020B0609070205080204" pitchFamily="49" charset="-128"/>
              </a:rPr>
              <a:t>Our proposal targets the use of off-the-shelf SUN FSK radio modules in Japanese VHF bands, with higher data rates intended for short-range communications under favorable channel conditions.</a:t>
            </a:r>
          </a:p>
        </p:txBody>
      </p:sp>
      <p:sp>
        <p:nvSpPr>
          <p:cNvPr id="132100" name="Text Box 3">
            <a:extLst>
              <a:ext uri="{FF2B5EF4-FFF2-40B4-BE49-F238E27FC236}">
                <a16:creationId xmlns:a16="http://schemas.microsoft.com/office/drawing/2014/main" id="{82DCE04F-2E42-A507-5A97-93AE9A44B794}"/>
              </a:ext>
            </a:extLst>
          </p:cNvPr>
          <p:cNvSpPr txBox="1">
            <a:spLocks noChangeArrowheads="1"/>
          </p:cNvSpPr>
          <p:nvPr/>
        </p:nvSpPr>
        <p:spPr bwMode="auto">
          <a:xfrm>
            <a:off x="5792788" y="6475413"/>
            <a:ext cx="70326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GB" altLang="en-US" sz="1200">
                <a:solidFill>
                  <a:srgbClr val="000000"/>
                </a:solidFill>
                <a:latin typeface="Times New Roman" panose="02020603050405020304" pitchFamily="18" charset="0"/>
                <a:ea typeface="MS Gothic" panose="020B0609070205080204" pitchFamily="49" charset="-128"/>
              </a:rPr>
              <a:t>Slide </a:t>
            </a:r>
            <a:fld id="{8980FBDB-643C-EE40-BE33-981C71CE43F3}" type="slidenum">
              <a:rPr lang="en-GB" altLang="en-US" sz="1200">
                <a:solidFill>
                  <a:srgbClr val="000000"/>
                </a:solidFill>
                <a:latin typeface="Times New Roman" panose="02020603050405020304" pitchFamily="18" charset="0"/>
                <a:ea typeface="MS Gothic" panose="020B0609070205080204" pitchFamily="49" charset="-128"/>
              </a:rPr>
              <a:pPr algn="ctr" eaLnBrk="1">
                <a:lnSpc>
                  <a:spcPct val="100000"/>
                </a:lnSpc>
              </a:pPr>
              <a:t>7</a:t>
            </a:fld>
            <a:endParaRPr lang="en-GB" altLang="en-US" sz="1200">
              <a:solidFill>
                <a:srgbClr val="000000"/>
              </a:solidFill>
              <a:latin typeface="Times New Roman" panose="02020603050405020304" pitchFamily="18" charset="0"/>
              <a:ea typeface="MS Gothic" panose="020B0609070205080204" pitchFamily="49" charset="-128"/>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
            <a:extLst>
              <a:ext uri="{FF2B5EF4-FFF2-40B4-BE49-F238E27FC236}">
                <a16:creationId xmlns:a16="http://schemas.microsoft.com/office/drawing/2014/main" id="{6497B8FA-04A0-0A06-39B4-DD95CC21D262}"/>
              </a:ext>
            </a:extLst>
          </p:cNvPr>
          <p:cNvSpPr>
            <a:spLocks noGrp="1" noChangeArrowheads="1"/>
          </p:cNvSpPr>
          <p:nvPr>
            <p:ph type="title"/>
          </p:nvPr>
        </p:nvSpPr>
        <p:spPr>
          <a:xfrm>
            <a:off x="914400" y="685800"/>
            <a:ext cx="10360025" cy="912813"/>
          </a:xfrm>
        </p:spPr>
        <p:txBody>
          <a:bodyPr/>
          <a:lstStyle/>
          <a:p>
            <a:pPr eaLnBrk="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b="1">
                <a:latin typeface="Times New Roman" panose="02020603050405020304" pitchFamily="18" charset="0"/>
                <a:ea typeface="MS Gothic" panose="020B0609070205080204" pitchFamily="49" charset="-128"/>
              </a:rPr>
              <a:t>References</a:t>
            </a:r>
          </a:p>
        </p:txBody>
      </p:sp>
      <p:sp>
        <p:nvSpPr>
          <p:cNvPr id="134147" name="Text Box 2">
            <a:extLst>
              <a:ext uri="{FF2B5EF4-FFF2-40B4-BE49-F238E27FC236}">
                <a16:creationId xmlns:a16="http://schemas.microsoft.com/office/drawing/2014/main" id="{7C3A8985-05C0-E855-CFF2-54DB5EE81B25}"/>
              </a:ext>
            </a:extLst>
          </p:cNvPr>
          <p:cNvSpPr txBox="1">
            <a:spLocks noChangeArrowheads="1"/>
          </p:cNvSpPr>
          <p:nvPr/>
        </p:nvSpPr>
        <p:spPr bwMode="auto">
          <a:xfrm>
            <a:off x="914400" y="1600200"/>
            <a:ext cx="10360025" cy="479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spcBef>
                <a:spcPts val="613"/>
              </a:spcBef>
            </a:pPr>
            <a:r>
              <a:rPr lang="en-US" altLang="en-US" sz="2000" dirty="0">
                <a:solidFill>
                  <a:srgbClr val="000000"/>
                </a:solidFill>
                <a:latin typeface="Times New Roman" panose="02020603050405020304" pitchFamily="18" charset="0"/>
                <a:ea typeface="MS Gothic" panose="020B0609070205080204" pitchFamily="49" charset="-128"/>
              </a:rPr>
              <a:t>[1] P. Beecher, “TG 802.15.4ad Call for Proposals,” IEEE 802.15-24/0488r1.</a:t>
            </a:r>
          </a:p>
          <a:p>
            <a:pPr eaLnBrk="1">
              <a:lnSpc>
                <a:spcPct val="100000"/>
              </a:lnSpc>
              <a:spcBef>
                <a:spcPts val="613"/>
              </a:spcBef>
            </a:pPr>
            <a:r>
              <a:rPr lang="en-US" altLang="en-US" sz="2000" dirty="0">
                <a:solidFill>
                  <a:srgbClr val="000000"/>
                </a:solidFill>
                <a:latin typeface="Times New Roman" panose="02020603050405020304" pitchFamily="18" charset="0"/>
                <a:ea typeface="MS Gothic" panose="020B0609070205080204" pitchFamily="49" charset="-128"/>
              </a:rPr>
              <a:t>[2] S. Kajita, S. Kitazawa, T. Ikegami, S. Ishihara, A. Kato, T. Matsuda, R. Miura, M. Ogawa, M. Takai, M. Uno, “Partial proposal on adding SUN FSK to two Japanese VHF bands,” IEEE 802.15-25/0007r3.</a:t>
            </a:r>
          </a:p>
          <a:p>
            <a:pPr eaLnBrk="1">
              <a:lnSpc>
                <a:spcPct val="100000"/>
              </a:lnSpc>
              <a:spcBef>
                <a:spcPts val="613"/>
              </a:spcBef>
            </a:pPr>
            <a:r>
              <a:rPr lang="en-US" altLang="en-US" sz="2000" dirty="0">
                <a:solidFill>
                  <a:srgbClr val="000000"/>
                </a:solidFill>
                <a:latin typeface="Times New Roman" panose="02020603050405020304" pitchFamily="18" charset="0"/>
                <a:ea typeface="MS Gothic" panose="020B0609070205080204" pitchFamily="49" charset="-128"/>
              </a:rPr>
              <a:t>[</a:t>
            </a:r>
            <a:r>
              <a:rPr lang="en-US" altLang="ja-JP" sz="2000" dirty="0">
                <a:solidFill>
                  <a:srgbClr val="000000"/>
                </a:solidFill>
                <a:latin typeface="Times New Roman" panose="02020603050405020304" pitchFamily="18" charset="0"/>
                <a:ea typeface="MS Gothic" panose="020B0609070205080204" pitchFamily="49" charset="-128"/>
              </a:rPr>
              <a:t>3</a:t>
            </a:r>
            <a:r>
              <a:rPr lang="en-US" altLang="en-US" sz="2000" dirty="0">
                <a:solidFill>
                  <a:srgbClr val="000000"/>
                </a:solidFill>
                <a:latin typeface="Times New Roman" panose="02020603050405020304" pitchFamily="18" charset="0"/>
                <a:ea typeface="MS Gothic" panose="020B0609070205080204" pitchFamily="49" charset="-128"/>
              </a:rPr>
              <a:t>] M. Takai, S. Kitazawa, S. Kajita, “Diversified Range IoT (DR-IoT) for Disaster Response Applications,” IEEE 802.15-24/0507r1.</a:t>
            </a:r>
          </a:p>
          <a:p>
            <a:pPr eaLnBrk="1">
              <a:lnSpc>
                <a:spcPct val="100000"/>
              </a:lnSpc>
              <a:spcBef>
                <a:spcPts val="613"/>
              </a:spcBef>
            </a:pPr>
            <a:r>
              <a:rPr lang="en-US" altLang="en-US" sz="2000" dirty="0">
                <a:solidFill>
                  <a:srgbClr val="000000"/>
                </a:solidFill>
                <a:latin typeface="Times New Roman" panose="02020603050405020304" pitchFamily="18" charset="0"/>
                <a:ea typeface="MS Gothic" panose="020B0609070205080204" pitchFamily="49" charset="-128"/>
              </a:rPr>
              <a:t>[</a:t>
            </a:r>
            <a:r>
              <a:rPr lang="en-US" altLang="ja-JP" sz="2000" dirty="0">
                <a:solidFill>
                  <a:srgbClr val="000000"/>
                </a:solidFill>
                <a:latin typeface="Times New Roman" panose="02020603050405020304" pitchFamily="18" charset="0"/>
                <a:ea typeface="MS Gothic" panose="020B0609070205080204" pitchFamily="49" charset="-128"/>
              </a:rPr>
              <a:t>4</a:t>
            </a:r>
            <a:r>
              <a:rPr lang="en-US" altLang="en-US" sz="2000" dirty="0">
                <a:solidFill>
                  <a:srgbClr val="000000"/>
                </a:solidFill>
                <a:latin typeface="Times New Roman" panose="02020603050405020304" pitchFamily="18" charset="0"/>
                <a:ea typeface="MS Gothic" panose="020B0609070205080204" pitchFamily="49" charset="-128"/>
              </a:rPr>
              <a:t>] Ministry of Internal Affairs and Communications, “</a:t>
            </a:r>
            <a:r>
              <a:rPr lang="en-US" altLang="en-US" sz="2000" u="sng" dirty="0">
                <a:solidFill>
                  <a:srgbClr val="0000E5"/>
                </a:solidFill>
                <a:latin typeface="Times New Roman" panose="02020603050405020304" pitchFamily="18" charset="0"/>
                <a:ea typeface="MS Gothic" panose="020B0609070205080204" pitchFamily="49" charset="-128"/>
                <a:hlinkClick r:id="rId3"/>
              </a:rPr>
              <a:t>Consultation on the regulatory rules of the VHF-High Band</a:t>
            </a:r>
            <a:r>
              <a:rPr lang="en-US" altLang="en-US" sz="2000" dirty="0">
                <a:solidFill>
                  <a:srgbClr val="000000"/>
                </a:solidFill>
                <a:latin typeface="Times New Roman" panose="02020603050405020304" pitchFamily="18" charset="0"/>
                <a:ea typeface="MS Gothic" panose="020B0609070205080204" pitchFamily="49" charset="-128"/>
              </a:rPr>
              <a:t>,” (Japanese).</a:t>
            </a:r>
          </a:p>
          <a:p>
            <a:pPr eaLnBrk="1">
              <a:lnSpc>
                <a:spcPct val="100000"/>
              </a:lnSpc>
              <a:spcBef>
                <a:spcPts val="613"/>
              </a:spcBef>
            </a:pPr>
            <a:r>
              <a:rPr lang="en-US" altLang="en-US" sz="2000" dirty="0">
                <a:solidFill>
                  <a:srgbClr val="000000"/>
                </a:solidFill>
                <a:latin typeface="Times New Roman" panose="02020603050405020304" pitchFamily="18" charset="0"/>
                <a:ea typeface="MS Gothic" panose="020B0609070205080204" pitchFamily="49" charset="-128"/>
              </a:rPr>
              <a:t>[</a:t>
            </a:r>
            <a:r>
              <a:rPr lang="en-US" altLang="ja-JP" sz="2000" dirty="0">
                <a:solidFill>
                  <a:srgbClr val="000000"/>
                </a:solidFill>
                <a:latin typeface="Times New Roman" panose="02020603050405020304" pitchFamily="18" charset="0"/>
                <a:ea typeface="MS Gothic" panose="020B0609070205080204" pitchFamily="49" charset="-128"/>
              </a:rPr>
              <a:t>5</a:t>
            </a:r>
            <a:r>
              <a:rPr lang="en-US" altLang="en-US" sz="2000" dirty="0">
                <a:solidFill>
                  <a:srgbClr val="000000"/>
                </a:solidFill>
                <a:latin typeface="Times New Roman" panose="02020603050405020304" pitchFamily="18" charset="0"/>
                <a:ea typeface="MS Gothic" panose="020B0609070205080204" pitchFamily="49" charset="-128"/>
              </a:rPr>
              <a:t>] Information and Communications Council, “</a:t>
            </a:r>
            <a:r>
              <a:rPr lang="en-US" altLang="en-US" sz="2000" u="sng" dirty="0">
                <a:solidFill>
                  <a:srgbClr val="0000E5"/>
                </a:solidFill>
                <a:latin typeface="Times New Roman" panose="02020603050405020304" pitchFamily="18" charset="0"/>
                <a:ea typeface="MS Gothic" panose="020B0609070205080204" pitchFamily="49" charset="-128"/>
                <a:hlinkClick r:id="rId4"/>
              </a:rPr>
              <a:t>Report on the regulatory rules of the 169 MHz band systems</a:t>
            </a:r>
            <a:r>
              <a:rPr lang="en-US" altLang="en-US" sz="2000" dirty="0">
                <a:solidFill>
                  <a:srgbClr val="000000"/>
                </a:solidFill>
                <a:latin typeface="Times New Roman" panose="02020603050405020304" pitchFamily="18" charset="0"/>
                <a:ea typeface="MS Gothic" panose="020B0609070205080204" pitchFamily="49" charset="-128"/>
              </a:rPr>
              <a:t>,” (Japanese).</a:t>
            </a:r>
          </a:p>
          <a:p>
            <a:pPr eaLnBrk="1">
              <a:lnSpc>
                <a:spcPct val="100000"/>
              </a:lnSpc>
              <a:spcBef>
                <a:spcPts val="613"/>
              </a:spcBef>
            </a:pPr>
            <a:r>
              <a:rPr lang="en-US" altLang="ja-JP" sz="2000" dirty="0">
                <a:solidFill>
                  <a:srgbClr val="000000"/>
                </a:solidFill>
                <a:latin typeface="Times New Roman" panose="02020603050405020304" pitchFamily="18" charset="0"/>
                <a:ea typeface="MS Gothic" panose="020B0609070205080204" pitchFamily="49" charset="-128"/>
              </a:rPr>
              <a:t>[6]</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Public</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Safety</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Radio</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Communications</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Office,</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Radio</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Depart.,</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Ministry</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of</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Internal</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Affairs</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and</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Communications</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(MIC),</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Japan,</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“IoT</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for</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Public</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Protection</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and</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Disaster</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a:solidFill>
                  <a:srgbClr val="000000"/>
                </a:solidFill>
                <a:latin typeface="Times New Roman" panose="02020603050405020304" pitchFamily="18" charset="0"/>
                <a:ea typeface="MS Gothic" panose="020B0609070205080204" pitchFamily="49" charset="-128"/>
              </a:rPr>
              <a:t>Relief”,</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IEEE</a:t>
            </a:r>
            <a:r>
              <a:rPr lang="ja-JP" altLang="en-US" sz="2000">
                <a:solidFill>
                  <a:srgbClr val="000000"/>
                </a:solidFill>
                <a:latin typeface="Times New Roman" panose="02020603050405020304" pitchFamily="18" charset="0"/>
                <a:ea typeface="MS Gothic" panose="020B0609070205080204" pitchFamily="49" charset="-128"/>
              </a:rPr>
              <a:t> </a:t>
            </a:r>
            <a:r>
              <a:rPr lang="en-US" altLang="ja-JP" sz="2000" dirty="0">
                <a:solidFill>
                  <a:srgbClr val="000000"/>
                </a:solidFill>
                <a:latin typeface="Times New Roman" panose="02020603050405020304" pitchFamily="18" charset="0"/>
                <a:ea typeface="MS Gothic" panose="020B0609070205080204" pitchFamily="49" charset="-128"/>
              </a:rPr>
              <a:t>802.</a:t>
            </a:r>
            <a:r>
              <a:rPr lang="en-US" sz="2000" dirty="0">
                <a:solidFill>
                  <a:srgbClr val="000000"/>
                </a:solidFill>
                <a:effectLst/>
                <a:latin typeface="Times New Roman" panose="02020603050405020304" pitchFamily="18" charset="0"/>
              </a:rPr>
              <a:t>15-25</a:t>
            </a:r>
            <a:r>
              <a:rPr lang="en-US" altLang="ja-JP" sz="2000" dirty="0">
                <a:solidFill>
                  <a:srgbClr val="000000"/>
                </a:solidFill>
                <a:effectLst/>
                <a:latin typeface="Times New Roman" panose="02020603050405020304" pitchFamily="18" charset="0"/>
              </a:rPr>
              <a:t>/</a:t>
            </a:r>
            <a:r>
              <a:rPr lang="en-US" sz="2000" dirty="0">
                <a:solidFill>
                  <a:srgbClr val="000000"/>
                </a:solidFill>
                <a:effectLst/>
                <a:latin typeface="Times New Roman" panose="02020603050405020304" pitchFamily="18" charset="0"/>
              </a:rPr>
              <a:t>0250-00-wng0</a:t>
            </a:r>
            <a:endParaRPr lang="en-US" altLang="en-US" sz="2000" dirty="0">
              <a:solidFill>
                <a:srgbClr val="000000"/>
              </a:solidFill>
              <a:latin typeface="Times New Roman" panose="02020603050405020304" pitchFamily="18" charset="0"/>
              <a:ea typeface="MS Gothic" panose="020B0609070205080204" pitchFamily="49" charset="-128"/>
            </a:endParaRPr>
          </a:p>
          <a:p>
            <a:pPr eaLnBrk="1">
              <a:lnSpc>
                <a:spcPct val="100000"/>
              </a:lnSpc>
              <a:spcBef>
                <a:spcPts val="613"/>
              </a:spcBef>
            </a:pPr>
            <a:endParaRPr lang="en-US" altLang="en-US" sz="2000" dirty="0">
              <a:solidFill>
                <a:srgbClr val="000000"/>
              </a:solidFill>
              <a:ea typeface="MS Gothic" panose="020B0609070205080204" pitchFamily="49" charset="-128"/>
            </a:endParaRPr>
          </a:p>
        </p:txBody>
      </p:sp>
      <p:sp>
        <p:nvSpPr>
          <p:cNvPr id="134148" name="Text Box 3">
            <a:extLst>
              <a:ext uri="{FF2B5EF4-FFF2-40B4-BE49-F238E27FC236}">
                <a16:creationId xmlns:a16="http://schemas.microsoft.com/office/drawing/2014/main" id="{8DBA9962-A910-8102-0737-ED668C57652E}"/>
              </a:ext>
            </a:extLst>
          </p:cNvPr>
          <p:cNvSpPr txBox="1">
            <a:spLocks noChangeArrowheads="1"/>
          </p:cNvSpPr>
          <p:nvPr/>
        </p:nvSpPr>
        <p:spPr bwMode="auto">
          <a:xfrm>
            <a:off x="5792788" y="6475413"/>
            <a:ext cx="70326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1pPr>
            <a:lvl2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2pPr>
            <a:lvl3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3pPr>
            <a:lvl4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4pPr>
            <a:lvl5pPr>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GB" altLang="en-US" sz="1200">
                <a:solidFill>
                  <a:srgbClr val="000000"/>
                </a:solidFill>
                <a:latin typeface="Times New Roman" panose="02020603050405020304" pitchFamily="18" charset="0"/>
                <a:ea typeface="MS Gothic" panose="020B0609070205080204" pitchFamily="49" charset="-128"/>
              </a:rPr>
              <a:t>Slide </a:t>
            </a:r>
            <a:fld id="{524517BB-6CCE-1D46-8320-B37AFAC383D6}" type="slidenum">
              <a:rPr lang="en-GB" altLang="en-US" sz="1200">
                <a:solidFill>
                  <a:srgbClr val="000000"/>
                </a:solidFill>
                <a:latin typeface="Times New Roman" panose="02020603050405020304" pitchFamily="18" charset="0"/>
                <a:ea typeface="MS Gothic" panose="020B0609070205080204" pitchFamily="49" charset="-128"/>
              </a:rPr>
              <a:pPr algn="ctr" eaLnBrk="1">
                <a:lnSpc>
                  <a:spcPct val="100000"/>
                </a:lnSpc>
              </a:pPr>
              <a:t>8</a:t>
            </a:fld>
            <a:endParaRPr lang="en-GB" altLang="en-US" sz="1200">
              <a:solidFill>
                <a:srgbClr val="000000"/>
              </a:solidFill>
              <a:latin typeface="Times New Roman" panose="02020603050405020304" pitchFamily="18" charset="0"/>
              <a:ea typeface="MS Gothic" panose="020B0609070205080204" pitchFamily="49" charset="-128"/>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802-11-Submission-16-9</Template>
  <TotalTime>104984</TotalTime>
  <Words>1387</Words>
  <Application>Microsoft Macintosh PowerPoint</Application>
  <PresentationFormat>Widescreen</PresentationFormat>
  <Paragraphs>118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MS Gothic</vt:lpstr>
      <vt:lpstr>Arial</vt:lpstr>
      <vt:lpstr>Times New Roman</vt:lpstr>
      <vt:lpstr>Office Theme</vt:lpstr>
      <vt:lpstr>PowerPoint Presentation</vt:lpstr>
      <vt:lpstr>Abstract</vt:lpstr>
      <vt:lpstr>Experimental configurations</vt:lpstr>
      <vt:lpstr>Location tracking (5 kbps) around Ebino fire station</vt:lpstr>
      <vt:lpstr>Live video streaming (300 kbps) from a UAV to Ebino fire station</vt:lpstr>
      <vt:lpstr>Live video streaming (150 kbps) in Ebino-Kyomachi Marathon</vt:lpstr>
      <vt:lpstr>Conclusions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TGbh Motions List</dc:title>
  <dc:creator>Hamilton, Mark</dc:creator>
  <cp:keywords>11-22-0651</cp:keywords>
  <cp:lastModifiedBy>Arata Kato</cp:lastModifiedBy>
  <cp:revision>846</cp:revision>
  <cp:lastPrinted>1601-01-01T00:00:00Z</cp:lastPrinted>
  <dcterms:created xsi:type="dcterms:W3CDTF">2021-01-27T02:12:38Z</dcterms:created>
  <dcterms:modified xsi:type="dcterms:W3CDTF">2025-05-14T11:17:19Z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Ruckus/CommScope</vt:lpwstr>
  </property>
  <property fmtid="{D5CDD505-2E9C-101B-9397-08002B2CF9AE}" pid="4" name="PresentationFormat">
    <vt:lpwstr>Widescreen</vt:lpwstr>
  </property>
  <property fmtid="{D5CDD505-2E9C-101B-9397-08002B2CF9AE}" pid="5" name="Slides">
    <vt:r8>11</vt:r8>
  </property>
</Properties>
</file>