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8" r:id="rId4"/>
    <p:sldId id="289" r:id="rId5"/>
    <p:sldId id="290" r:id="rId6"/>
    <p:sldId id="29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05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D61D05-4E7A-42CC-A7D1-9D4970C2F4C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a:extLst>
              <a:ext uri="{FF2B5EF4-FFF2-40B4-BE49-F238E27FC236}">
                <a16:creationId xmlns:a16="http://schemas.microsoft.com/office/drawing/2014/main" id="{83657DA0-072C-4296-B629-B3B9643F6EBF}"/>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a:extLst>
              <a:ext uri="{FF2B5EF4-FFF2-40B4-BE49-F238E27FC236}">
                <a16:creationId xmlns:a16="http://schemas.microsoft.com/office/drawing/2014/main" id="{E72D5E50-5404-4673-AFEC-44385A49756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a:extLst>
              <a:ext uri="{FF2B5EF4-FFF2-40B4-BE49-F238E27FC236}">
                <a16:creationId xmlns:a16="http://schemas.microsoft.com/office/drawing/2014/main" id="{08F7C92F-A0E8-46AE-A076-3181934C8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3164EA27-FEF6-4640-8C0D-879B06BB6087}" type="slidenum">
              <a:rPr lang="en-US" altLang="de-DE"/>
              <a:pPr/>
              <a:t>‹#›</a:t>
            </a:fld>
            <a:endParaRPr lang="en-US" altLang="de-DE"/>
          </a:p>
        </p:txBody>
      </p:sp>
      <p:sp>
        <p:nvSpPr>
          <p:cNvPr id="3078" name="Line 6">
            <a:extLst>
              <a:ext uri="{FF2B5EF4-FFF2-40B4-BE49-F238E27FC236}">
                <a16:creationId xmlns:a16="http://schemas.microsoft.com/office/drawing/2014/main" id="{2FE5E839-8B41-420E-812C-C94A9DBB0BDB}"/>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39860D-F818-4AD0-AB6C-402494C18AF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6AF2820-8255-4A73-A647-18A827F20A8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A110E8-A58F-47DF-82D8-72128799AA4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a:extLst>
              <a:ext uri="{FF2B5EF4-FFF2-40B4-BE49-F238E27FC236}">
                <a16:creationId xmlns:a16="http://schemas.microsoft.com/office/drawing/2014/main" id="{B91AB7FC-5CF0-440E-85C8-AD80F6BAE45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a:extLst>
              <a:ext uri="{FF2B5EF4-FFF2-40B4-BE49-F238E27FC236}">
                <a16:creationId xmlns:a16="http://schemas.microsoft.com/office/drawing/2014/main" id="{96302B76-6F59-4A3F-B23C-3B8071A8C675}"/>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0D59036-F4F7-4B4B-8FEF-F7D5B32AD7C1}"/>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ABA85D3C-0680-4517-BF51-6CAA49283DCA}"/>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a:extLst>
              <a:ext uri="{FF2B5EF4-FFF2-40B4-BE49-F238E27FC236}">
                <a16:creationId xmlns:a16="http://schemas.microsoft.com/office/drawing/2014/main" id="{3C4026CA-6801-4398-9144-CFB4D6039B1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FAC1439-5F0A-40FA-92AD-90905B2E6BFF}" type="slidenum">
              <a:rPr lang="en-US" altLang="de-DE"/>
              <a:pPr/>
              <a:t>‹#›</a:t>
            </a:fld>
            <a:endParaRPr lang="en-US" altLang="de-DE"/>
          </a:p>
        </p:txBody>
      </p:sp>
      <p:sp>
        <p:nvSpPr>
          <p:cNvPr id="2056" name="Rectangle 8">
            <a:extLst>
              <a:ext uri="{FF2B5EF4-FFF2-40B4-BE49-F238E27FC236}">
                <a16:creationId xmlns:a16="http://schemas.microsoft.com/office/drawing/2014/main" id="{73AE787B-5716-4FC8-B617-0188CF4201A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a:extLst>
              <a:ext uri="{FF2B5EF4-FFF2-40B4-BE49-F238E27FC236}">
                <a16:creationId xmlns:a16="http://schemas.microsoft.com/office/drawing/2014/main" id="{191E9835-244A-4944-ACBC-BEEC2AE751D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B324725-2D11-4B74-B85E-AA7940F1721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453FD-CB32-4F2F-94A1-7F07E6B2338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55A16AB2-97C3-4B6E-8640-EF1585687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F0C954A-02BC-494B-93BE-45EA15E26F6E}"/>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C641A79F-4D1D-4BF7-BBF7-89691E7A1574}"/>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A255B72E-61E0-4636-A128-FC61A6EADD0C}"/>
              </a:ext>
            </a:extLst>
          </p:cNvPr>
          <p:cNvSpPr>
            <a:spLocks noGrp="1"/>
          </p:cNvSpPr>
          <p:nvPr>
            <p:ph type="sldNum" sz="quarter" idx="12"/>
          </p:nvPr>
        </p:nvSpPr>
        <p:spPr/>
        <p:txBody>
          <a:bodyPr/>
          <a:lstStyle>
            <a:lvl1pPr>
              <a:defRPr/>
            </a:lvl1pPr>
          </a:lstStyle>
          <a:p>
            <a:r>
              <a:rPr lang="en-US" altLang="de-DE"/>
              <a:t>Slide </a:t>
            </a:r>
            <a:fld id="{C459935B-82CD-4ACC-9993-E5D0D185498E}" type="slidenum">
              <a:rPr lang="en-US" altLang="de-DE"/>
              <a:pPr/>
              <a:t>‹#›</a:t>
            </a:fld>
            <a:endParaRPr lang="en-US" altLang="de-DE"/>
          </a:p>
        </p:txBody>
      </p:sp>
    </p:spTree>
    <p:extLst>
      <p:ext uri="{BB962C8B-B14F-4D97-AF65-F5344CB8AC3E}">
        <p14:creationId xmlns:p14="http://schemas.microsoft.com/office/powerpoint/2010/main" val="258785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B0228-7903-46E1-A743-8588BD08F582}"/>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91842B4E-9B6D-4EDF-9ADC-A6F7FAF9CB4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5E1191C-19CC-45A2-AC12-37CD88E6CCB7}"/>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6DE9C703-8C92-4A94-AD61-8D0DC2470758}"/>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D3E2D85-51A0-4331-A3F2-BD4D8A775671}"/>
              </a:ext>
            </a:extLst>
          </p:cNvPr>
          <p:cNvSpPr>
            <a:spLocks noGrp="1"/>
          </p:cNvSpPr>
          <p:nvPr>
            <p:ph type="sldNum" sz="quarter" idx="12"/>
          </p:nvPr>
        </p:nvSpPr>
        <p:spPr/>
        <p:txBody>
          <a:bodyPr/>
          <a:lstStyle>
            <a:lvl1pPr>
              <a:defRPr/>
            </a:lvl1pPr>
          </a:lstStyle>
          <a:p>
            <a:r>
              <a:rPr lang="en-US" altLang="de-DE"/>
              <a:t>Slide </a:t>
            </a:r>
            <a:fld id="{490A874B-51B8-40F1-8355-DC73D4920AF4}" type="slidenum">
              <a:rPr lang="en-US" altLang="de-DE"/>
              <a:pPr/>
              <a:t>‹#›</a:t>
            </a:fld>
            <a:endParaRPr lang="en-US" altLang="de-DE"/>
          </a:p>
        </p:txBody>
      </p:sp>
    </p:spTree>
    <p:extLst>
      <p:ext uri="{BB962C8B-B14F-4D97-AF65-F5344CB8AC3E}">
        <p14:creationId xmlns:p14="http://schemas.microsoft.com/office/powerpoint/2010/main" val="291429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6BBE6A7-3A46-43F4-A67A-A95DDBAD9BEB}"/>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2510D17-EEB6-4379-A9C4-D5B1CFCBA0DD}"/>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526D668-8E72-4DC8-8E2C-0B7431A997A4}"/>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1631B828-12E5-4E2E-A32C-69BB7A797E9F}"/>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CA6FAAF-6FA2-4027-9B24-EC5F7D113DDA}"/>
              </a:ext>
            </a:extLst>
          </p:cNvPr>
          <p:cNvSpPr>
            <a:spLocks noGrp="1"/>
          </p:cNvSpPr>
          <p:nvPr>
            <p:ph type="sldNum" sz="quarter" idx="12"/>
          </p:nvPr>
        </p:nvSpPr>
        <p:spPr/>
        <p:txBody>
          <a:bodyPr/>
          <a:lstStyle>
            <a:lvl1pPr>
              <a:defRPr/>
            </a:lvl1pPr>
          </a:lstStyle>
          <a:p>
            <a:r>
              <a:rPr lang="en-US" altLang="de-DE"/>
              <a:t>Slide </a:t>
            </a:r>
            <a:fld id="{6BFA0EB7-C723-4DCA-AD01-EB8FD5F8085F}" type="slidenum">
              <a:rPr lang="en-US" altLang="de-DE"/>
              <a:pPr/>
              <a:t>‹#›</a:t>
            </a:fld>
            <a:endParaRPr lang="en-US" altLang="de-DE"/>
          </a:p>
        </p:txBody>
      </p:sp>
    </p:spTree>
    <p:extLst>
      <p:ext uri="{BB962C8B-B14F-4D97-AF65-F5344CB8AC3E}">
        <p14:creationId xmlns:p14="http://schemas.microsoft.com/office/powerpoint/2010/main" val="237580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68C8-B2C0-4D12-8FA4-8F899EAA813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EB566DF-E8CE-47AF-AECE-F5899A0184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04E171A-F325-4EFC-B160-7FB930671BA1}"/>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811849A5-CE34-4B74-B2D9-C89E1D5A88F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7CF0EF1-F19B-4AFD-AEF3-6693D309E41D}"/>
              </a:ext>
            </a:extLst>
          </p:cNvPr>
          <p:cNvSpPr>
            <a:spLocks noGrp="1"/>
          </p:cNvSpPr>
          <p:nvPr>
            <p:ph type="sldNum" sz="quarter" idx="12"/>
          </p:nvPr>
        </p:nvSpPr>
        <p:spPr/>
        <p:txBody>
          <a:bodyPr/>
          <a:lstStyle>
            <a:lvl1pPr>
              <a:defRPr/>
            </a:lvl1pPr>
          </a:lstStyle>
          <a:p>
            <a:r>
              <a:rPr lang="en-US" altLang="de-DE"/>
              <a:t>Slide </a:t>
            </a:r>
            <a:fld id="{56DBDE89-508C-461A-844E-8FFD18D88103}" type="slidenum">
              <a:rPr lang="en-US" altLang="de-DE"/>
              <a:pPr/>
              <a:t>‹#›</a:t>
            </a:fld>
            <a:endParaRPr lang="en-US" altLang="de-DE"/>
          </a:p>
        </p:txBody>
      </p:sp>
    </p:spTree>
    <p:extLst>
      <p:ext uri="{BB962C8B-B14F-4D97-AF65-F5344CB8AC3E}">
        <p14:creationId xmlns:p14="http://schemas.microsoft.com/office/powerpoint/2010/main" val="27012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6E16F-0042-48F8-942A-D792B323304F}"/>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139D6C7-98D5-49F4-81F7-C2DD92DF98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7749D691-4B7F-441C-8F39-E19FCA018E9E}"/>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89E0CE6E-1EDD-4E7B-AB66-B849F9E6C94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6A103278-0FA1-41F8-B6A5-D606D4294236}"/>
              </a:ext>
            </a:extLst>
          </p:cNvPr>
          <p:cNvSpPr>
            <a:spLocks noGrp="1"/>
          </p:cNvSpPr>
          <p:nvPr>
            <p:ph type="sldNum" sz="quarter" idx="12"/>
          </p:nvPr>
        </p:nvSpPr>
        <p:spPr/>
        <p:txBody>
          <a:bodyPr/>
          <a:lstStyle>
            <a:lvl1pPr>
              <a:defRPr/>
            </a:lvl1pPr>
          </a:lstStyle>
          <a:p>
            <a:r>
              <a:rPr lang="en-US" altLang="de-DE"/>
              <a:t>Slide </a:t>
            </a:r>
            <a:fld id="{7BD3C9A2-33B4-42AB-894A-08CBD1327E13}" type="slidenum">
              <a:rPr lang="en-US" altLang="de-DE"/>
              <a:pPr/>
              <a:t>‹#›</a:t>
            </a:fld>
            <a:endParaRPr lang="en-US" altLang="de-DE"/>
          </a:p>
        </p:txBody>
      </p:sp>
    </p:spTree>
    <p:extLst>
      <p:ext uri="{BB962C8B-B14F-4D97-AF65-F5344CB8AC3E}">
        <p14:creationId xmlns:p14="http://schemas.microsoft.com/office/powerpoint/2010/main" val="3608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29ABF5-9CD2-470F-9385-D5E497B475D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3E5430E-12AB-4989-B346-F3A7BBC3CA5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98778DF-C841-4CE9-889D-654FFB880313}"/>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35326D8A-5263-4CAB-8113-668EC626E8C8}"/>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DF9931F9-711E-4F97-A0A4-E4C5FBDC202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4985DE15-BA04-4534-894D-4370EFA8CBD3}"/>
              </a:ext>
            </a:extLst>
          </p:cNvPr>
          <p:cNvSpPr>
            <a:spLocks noGrp="1"/>
          </p:cNvSpPr>
          <p:nvPr>
            <p:ph type="sldNum" sz="quarter" idx="12"/>
          </p:nvPr>
        </p:nvSpPr>
        <p:spPr/>
        <p:txBody>
          <a:bodyPr/>
          <a:lstStyle>
            <a:lvl1pPr>
              <a:defRPr/>
            </a:lvl1pPr>
          </a:lstStyle>
          <a:p>
            <a:r>
              <a:rPr lang="en-US" altLang="de-DE"/>
              <a:t>Slide </a:t>
            </a:r>
            <a:fld id="{9BB4A1A4-84CA-46EF-8F52-8201C28AC7DD}" type="slidenum">
              <a:rPr lang="en-US" altLang="de-DE"/>
              <a:pPr/>
              <a:t>‹#›</a:t>
            </a:fld>
            <a:endParaRPr lang="en-US" altLang="de-DE"/>
          </a:p>
        </p:txBody>
      </p:sp>
    </p:spTree>
    <p:extLst>
      <p:ext uri="{BB962C8B-B14F-4D97-AF65-F5344CB8AC3E}">
        <p14:creationId xmlns:p14="http://schemas.microsoft.com/office/powerpoint/2010/main" val="13150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362ABA-4E65-4768-BA57-8905635FB4F5}"/>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15C1DFE4-B199-41C4-9F06-5E2B1883DC5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11716D-AECF-4086-97E3-F9905611D1C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C87E5D6-F75E-465E-9E2F-5A3DC73D660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441A3F9-8BA1-4565-A5AB-3578DB2FA63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DE27DFBF-11F6-4B75-9889-FC3137B98762}"/>
              </a:ext>
            </a:extLst>
          </p:cNvPr>
          <p:cNvSpPr>
            <a:spLocks noGrp="1"/>
          </p:cNvSpPr>
          <p:nvPr>
            <p:ph type="dt" sz="half" idx="10"/>
          </p:nvPr>
        </p:nvSpPr>
        <p:spPr/>
        <p:txBody>
          <a:bodyPr/>
          <a:lstStyle>
            <a:lvl1pPr>
              <a:defRPr/>
            </a:lvl1pPr>
          </a:lstStyle>
          <a:p>
            <a:r>
              <a:rPr lang="en-US" altLang="de-DE"/>
              <a:t>May 2025</a:t>
            </a:r>
          </a:p>
        </p:txBody>
      </p:sp>
      <p:sp>
        <p:nvSpPr>
          <p:cNvPr id="8" name="Fußzeilenplatzhalter 7">
            <a:extLst>
              <a:ext uri="{FF2B5EF4-FFF2-40B4-BE49-F238E27FC236}">
                <a16:creationId xmlns:a16="http://schemas.microsoft.com/office/drawing/2014/main" id="{08925D31-007B-401C-A0A9-3BCC0E66BD10}"/>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9" name="Foliennummernplatzhalter 8">
            <a:extLst>
              <a:ext uri="{FF2B5EF4-FFF2-40B4-BE49-F238E27FC236}">
                <a16:creationId xmlns:a16="http://schemas.microsoft.com/office/drawing/2014/main" id="{FCE3A7F5-9430-4B03-9FC7-A4C5AA1F0F36}"/>
              </a:ext>
            </a:extLst>
          </p:cNvPr>
          <p:cNvSpPr>
            <a:spLocks noGrp="1"/>
          </p:cNvSpPr>
          <p:nvPr>
            <p:ph type="sldNum" sz="quarter" idx="12"/>
          </p:nvPr>
        </p:nvSpPr>
        <p:spPr/>
        <p:txBody>
          <a:bodyPr/>
          <a:lstStyle>
            <a:lvl1pPr>
              <a:defRPr/>
            </a:lvl1pPr>
          </a:lstStyle>
          <a:p>
            <a:r>
              <a:rPr lang="en-US" altLang="de-DE"/>
              <a:t>Slide </a:t>
            </a:r>
            <a:fld id="{E7B5F640-FF15-4238-9C92-0DADD45823DB}" type="slidenum">
              <a:rPr lang="en-US" altLang="de-DE"/>
              <a:pPr/>
              <a:t>‹#›</a:t>
            </a:fld>
            <a:endParaRPr lang="en-US" altLang="de-DE"/>
          </a:p>
        </p:txBody>
      </p:sp>
    </p:spTree>
    <p:extLst>
      <p:ext uri="{BB962C8B-B14F-4D97-AF65-F5344CB8AC3E}">
        <p14:creationId xmlns:p14="http://schemas.microsoft.com/office/powerpoint/2010/main" val="325065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FBC9-ED5F-4D85-B564-ACE404AEA018}"/>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50D5682-6304-4F70-B4FA-DF40D9E08267}"/>
              </a:ext>
            </a:extLst>
          </p:cNvPr>
          <p:cNvSpPr>
            <a:spLocks noGrp="1"/>
          </p:cNvSpPr>
          <p:nvPr>
            <p:ph type="dt" sz="half" idx="10"/>
          </p:nvPr>
        </p:nvSpPr>
        <p:spPr/>
        <p:txBody>
          <a:bodyPr/>
          <a:lstStyle>
            <a:lvl1pPr>
              <a:defRPr/>
            </a:lvl1pPr>
          </a:lstStyle>
          <a:p>
            <a:r>
              <a:rPr lang="en-US" altLang="de-DE"/>
              <a:t>May 2025</a:t>
            </a:r>
          </a:p>
        </p:txBody>
      </p:sp>
      <p:sp>
        <p:nvSpPr>
          <p:cNvPr id="4" name="Fußzeilenplatzhalter 3">
            <a:extLst>
              <a:ext uri="{FF2B5EF4-FFF2-40B4-BE49-F238E27FC236}">
                <a16:creationId xmlns:a16="http://schemas.microsoft.com/office/drawing/2014/main" id="{356BBE32-0C53-41F1-8B53-7792A27A678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5" name="Foliennummernplatzhalter 4">
            <a:extLst>
              <a:ext uri="{FF2B5EF4-FFF2-40B4-BE49-F238E27FC236}">
                <a16:creationId xmlns:a16="http://schemas.microsoft.com/office/drawing/2014/main" id="{8048B1CC-7EE1-4034-9A09-1FC6193F9482}"/>
              </a:ext>
            </a:extLst>
          </p:cNvPr>
          <p:cNvSpPr>
            <a:spLocks noGrp="1"/>
          </p:cNvSpPr>
          <p:nvPr>
            <p:ph type="sldNum" sz="quarter" idx="12"/>
          </p:nvPr>
        </p:nvSpPr>
        <p:spPr/>
        <p:txBody>
          <a:bodyPr/>
          <a:lstStyle>
            <a:lvl1pPr>
              <a:defRPr/>
            </a:lvl1pPr>
          </a:lstStyle>
          <a:p>
            <a:r>
              <a:rPr lang="en-US" altLang="de-DE"/>
              <a:t>Slide </a:t>
            </a:r>
            <a:fld id="{5AC6C7C1-9F76-482F-88DE-8E7C3864770D}" type="slidenum">
              <a:rPr lang="en-US" altLang="de-DE"/>
              <a:pPr/>
              <a:t>‹#›</a:t>
            </a:fld>
            <a:endParaRPr lang="en-US" altLang="de-DE"/>
          </a:p>
        </p:txBody>
      </p:sp>
    </p:spTree>
    <p:extLst>
      <p:ext uri="{BB962C8B-B14F-4D97-AF65-F5344CB8AC3E}">
        <p14:creationId xmlns:p14="http://schemas.microsoft.com/office/powerpoint/2010/main" val="259217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77EA7F9-0CAC-46C3-862E-C7C8768715B3}"/>
              </a:ext>
            </a:extLst>
          </p:cNvPr>
          <p:cNvSpPr>
            <a:spLocks noGrp="1"/>
          </p:cNvSpPr>
          <p:nvPr>
            <p:ph type="dt" sz="half" idx="10"/>
          </p:nvPr>
        </p:nvSpPr>
        <p:spPr/>
        <p:txBody>
          <a:bodyPr/>
          <a:lstStyle>
            <a:lvl1pPr>
              <a:defRPr/>
            </a:lvl1pPr>
          </a:lstStyle>
          <a:p>
            <a:r>
              <a:rPr lang="en-US" altLang="de-DE"/>
              <a:t>May 2025</a:t>
            </a:r>
          </a:p>
        </p:txBody>
      </p:sp>
      <p:sp>
        <p:nvSpPr>
          <p:cNvPr id="3" name="Fußzeilenplatzhalter 2">
            <a:extLst>
              <a:ext uri="{FF2B5EF4-FFF2-40B4-BE49-F238E27FC236}">
                <a16:creationId xmlns:a16="http://schemas.microsoft.com/office/drawing/2014/main" id="{CDC6DF76-51C4-4840-83FE-72789C6FBF6C}"/>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4" name="Foliennummernplatzhalter 3">
            <a:extLst>
              <a:ext uri="{FF2B5EF4-FFF2-40B4-BE49-F238E27FC236}">
                <a16:creationId xmlns:a16="http://schemas.microsoft.com/office/drawing/2014/main" id="{40ED9879-291B-497E-BB37-018427793ABE}"/>
              </a:ext>
            </a:extLst>
          </p:cNvPr>
          <p:cNvSpPr>
            <a:spLocks noGrp="1"/>
          </p:cNvSpPr>
          <p:nvPr>
            <p:ph type="sldNum" sz="quarter" idx="12"/>
          </p:nvPr>
        </p:nvSpPr>
        <p:spPr/>
        <p:txBody>
          <a:bodyPr/>
          <a:lstStyle>
            <a:lvl1pPr>
              <a:defRPr/>
            </a:lvl1pPr>
          </a:lstStyle>
          <a:p>
            <a:r>
              <a:rPr lang="en-US" altLang="de-DE"/>
              <a:t>Slide </a:t>
            </a:r>
            <a:fld id="{0DBE3F7D-7EF1-4E68-AA7A-9D390247B9AF}" type="slidenum">
              <a:rPr lang="en-US" altLang="de-DE"/>
              <a:pPr/>
              <a:t>‹#›</a:t>
            </a:fld>
            <a:endParaRPr lang="en-US" altLang="de-DE"/>
          </a:p>
        </p:txBody>
      </p:sp>
    </p:spTree>
    <p:extLst>
      <p:ext uri="{BB962C8B-B14F-4D97-AF65-F5344CB8AC3E}">
        <p14:creationId xmlns:p14="http://schemas.microsoft.com/office/powerpoint/2010/main" val="13326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AF3DB-AF71-4348-A718-27D0620E9A9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830BEBB-CB4F-4B2B-8D87-7BF6109C82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053A610-B97F-4449-8DF5-2C5C25EDA6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48789E-A30E-419F-87F5-E1803F958F35}"/>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E36205C0-3215-4597-A519-045F8111BEA1}"/>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E63E579E-D2E6-4E0D-AE15-B99806B2F38D}"/>
              </a:ext>
            </a:extLst>
          </p:cNvPr>
          <p:cNvSpPr>
            <a:spLocks noGrp="1"/>
          </p:cNvSpPr>
          <p:nvPr>
            <p:ph type="sldNum" sz="quarter" idx="12"/>
          </p:nvPr>
        </p:nvSpPr>
        <p:spPr/>
        <p:txBody>
          <a:bodyPr/>
          <a:lstStyle>
            <a:lvl1pPr>
              <a:defRPr/>
            </a:lvl1pPr>
          </a:lstStyle>
          <a:p>
            <a:r>
              <a:rPr lang="en-US" altLang="de-DE"/>
              <a:t>Slide </a:t>
            </a:r>
            <a:fld id="{8DA1E6C1-3801-4D91-91EB-44003D78ED83}" type="slidenum">
              <a:rPr lang="en-US" altLang="de-DE"/>
              <a:pPr/>
              <a:t>‹#›</a:t>
            </a:fld>
            <a:endParaRPr lang="en-US" altLang="de-DE"/>
          </a:p>
        </p:txBody>
      </p:sp>
    </p:spTree>
    <p:extLst>
      <p:ext uri="{BB962C8B-B14F-4D97-AF65-F5344CB8AC3E}">
        <p14:creationId xmlns:p14="http://schemas.microsoft.com/office/powerpoint/2010/main" val="28593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BB1A7-198C-4E7D-BD15-563D9B7775A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44D1C55-3F6E-46EA-8DCD-F6E1E91356A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76B07CC3-4162-46DF-9373-21C84FBCD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073388-DCDF-4A09-BCD4-846F1537396D}"/>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C8FD7F6D-F5A1-4C8A-9DFD-340C650DF83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BB0DD7E3-372E-4B09-A13E-D0C53408D48D}"/>
              </a:ext>
            </a:extLst>
          </p:cNvPr>
          <p:cNvSpPr>
            <a:spLocks noGrp="1"/>
          </p:cNvSpPr>
          <p:nvPr>
            <p:ph type="sldNum" sz="quarter" idx="12"/>
          </p:nvPr>
        </p:nvSpPr>
        <p:spPr/>
        <p:txBody>
          <a:bodyPr/>
          <a:lstStyle>
            <a:lvl1pPr>
              <a:defRPr/>
            </a:lvl1pPr>
          </a:lstStyle>
          <a:p>
            <a:r>
              <a:rPr lang="en-US" altLang="de-DE"/>
              <a:t>Slide </a:t>
            </a:r>
            <a:fld id="{926AA88D-C8BB-4AB8-80BC-BA1BB60567F2}" type="slidenum">
              <a:rPr lang="en-US" altLang="de-DE"/>
              <a:pPr/>
              <a:t>‹#›</a:t>
            </a:fld>
            <a:endParaRPr lang="en-US" altLang="de-DE"/>
          </a:p>
        </p:txBody>
      </p:sp>
    </p:spTree>
    <p:extLst>
      <p:ext uri="{BB962C8B-B14F-4D97-AF65-F5344CB8AC3E}">
        <p14:creationId xmlns:p14="http://schemas.microsoft.com/office/powerpoint/2010/main" val="13273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DFB1AE-E283-4531-BD8A-BE182E91602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58D6B148-5F0C-4373-A5E2-851044F589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6D48DE96-3527-4C3F-A533-B0562C6D6D9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a:t>May 2025</a:t>
            </a:r>
          </a:p>
        </p:txBody>
      </p:sp>
      <p:sp>
        <p:nvSpPr>
          <p:cNvPr id="1029" name="Rectangle 5">
            <a:extLst>
              <a:ext uri="{FF2B5EF4-FFF2-40B4-BE49-F238E27FC236}">
                <a16:creationId xmlns:a16="http://schemas.microsoft.com/office/drawing/2014/main" id="{76553C7E-1EF3-401D-8A44-9B11133432B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de-DE"/>
              <a:t>J. Robert, FAU/Fraunhofer IIS</a:t>
            </a:r>
            <a:endParaRPr lang="en-US" altLang="de-DE"/>
          </a:p>
        </p:txBody>
      </p:sp>
      <p:sp>
        <p:nvSpPr>
          <p:cNvPr id="1030" name="Rectangle 6">
            <a:extLst>
              <a:ext uri="{FF2B5EF4-FFF2-40B4-BE49-F238E27FC236}">
                <a16:creationId xmlns:a16="http://schemas.microsoft.com/office/drawing/2014/main" id="{8D64AA02-DBE3-4176-BF2E-3EA4E33BD7AD}"/>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A92B2C6-D340-4F79-9817-61C40667A273}" type="slidenum">
              <a:rPr lang="en-US" altLang="de-DE"/>
              <a:pPr/>
              <a:t>‹#›</a:t>
            </a:fld>
            <a:endParaRPr lang="en-US" altLang="de-DE"/>
          </a:p>
        </p:txBody>
      </p:sp>
      <p:sp>
        <p:nvSpPr>
          <p:cNvPr id="1031" name="Rectangle 7">
            <a:extLst>
              <a:ext uri="{FF2B5EF4-FFF2-40B4-BE49-F238E27FC236}">
                <a16:creationId xmlns:a16="http://schemas.microsoft.com/office/drawing/2014/main" id="{4D4E707D-83E4-4C08-9C2B-335E27A9A6F4}"/>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802.15-25-0237-00-04ad</a:t>
            </a:r>
          </a:p>
        </p:txBody>
      </p:sp>
      <p:sp>
        <p:nvSpPr>
          <p:cNvPr id="1032" name="Line 8">
            <a:extLst>
              <a:ext uri="{FF2B5EF4-FFF2-40B4-BE49-F238E27FC236}">
                <a16:creationId xmlns:a16="http://schemas.microsoft.com/office/drawing/2014/main" id="{60502E97-5FAC-4806-95EF-FC8098533DA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F74738B6-12D9-4EAA-93EC-1ECAF56D035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a:extLst>
              <a:ext uri="{FF2B5EF4-FFF2-40B4-BE49-F238E27FC236}">
                <a16:creationId xmlns:a16="http://schemas.microsoft.com/office/drawing/2014/main" id="{1E341C86-7A16-45D8-815C-CFA81289FF4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a:extLst>
              <a:ext uri="{FF2B5EF4-FFF2-40B4-BE49-F238E27FC236}">
                <a16:creationId xmlns:a16="http://schemas.microsoft.com/office/drawing/2014/main" id="{D9C43E2A-B6DF-41AE-80BC-ED1AE817D4D9}"/>
              </a:ext>
            </a:extLst>
          </p:cNvPr>
          <p:cNvSpPr>
            <a:spLocks noGrp="1"/>
          </p:cNvSpPr>
          <p:nvPr>
            <p:ph type="dt" sz="half" idx="10"/>
          </p:nvPr>
        </p:nvSpPr>
        <p:spPr/>
        <p:txBody>
          <a:bodyPr/>
          <a:lstStyle/>
          <a:p>
            <a:r>
              <a:rPr lang="en-US" altLang="de-DE"/>
              <a:t>May 2025</a:t>
            </a:r>
          </a:p>
        </p:txBody>
      </p:sp>
      <p:sp>
        <p:nvSpPr>
          <p:cNvPr id="5" name="Fußzeilenplatzhalter 2">
            <a:extLst>
              <a:ext uri="{FF2B5EF4-FFF2-40B4-BE49-F238E27FC236}">
                <a16:creationId xmlns:a16="http://schemas.microsoft.com/office/drawing/2014/main" id="{34A211DD-20CC-4230-B783-76849CE7D186}"/>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3">
            <a:extLst>
              <a:ext uri="{FF2B5EF4-FFF2-40B4-BE49-F238E27FC236}">
                <a16:creationId xmlns:a16="http://schemas.microsoft.com/office/drawing/2014/main" id="{09F9C736-DF86-4EF6-B282-95A555B0C62A}"/>
              </a:ext>
            </a:extLst>
          </p:cNvPr>
          <p:cNvSpPr>
            <a:spLocks noGrp="1"/>
          </p:cNvSpPr>
          <p:nvPr>
            <p:ph type="sldNum" sz="quarter" idx="12"/>
          </p:nvPr>
        </p:nvSpPr>
        <p:spPr/>
        <p:txBody>
          <a:bodyPr/>
          <a:lstStyle/>
          <a:p>
            <a:r>
              <a:rPr lang="en-US" altLang="de-DE"/>
              <a:t>Slide </a:t>
            </a:r>
            <a:fld id="{D88A94DD-C2E8-472D-AA1A-4D6C610E6700}" type="slidenum">
              <a:rPr lang="en-US" altLang="de-DE"/>
              <a:pPr/>
              <a:t>1</a:t>
            </a:fld>
            <a:endParaRPr lang="en-US" altLang="de-DE"/>
          </a:p>
        </p:txBody>
      </p:sp>
      <p:sp>
        <p:nvSpPr>
          <p:cNvPr id="27651" name="Rectangle 3">
            <a:extLst>
              <a:ext uri="{FF2B5EF4-FFF2-40B4-BE49-F238E27FC236}">
                <a16:creationId xmlns:a16="http://schemas.microsoft.com/office/drawing/2014/main" id="{1E51FA3B-613F-472F-A120-BC673CF5E5B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de-DE" altLang="de-DE" sz="1600" dirty="0" err="1"/>
              <a:t>Proposal</a:t>
            </a:r>
            <a:r>
              <a:rPr lang="de-DE" altLang="de-DE" sz="1600" dirty="0"/>
              <a:t> </a:t>
            </a:r>
            <a:r>
              <a:rPr lang="de-DE" altLang="de-DE" sz="1600" dirty="0" err="1"/>
              <a:t>for</a:t>
            </a:r>
            <a:r>
              <a:rPr lang="de-DE" altLang="de-DE" sz="1600" dirty="0"/>
              <a:t> </a:t>
            </a:r>
            <a:r>
              <a:rPr lang="de-DE" altLang="de-DE" sz="1600" dirty="0" err="1"/>
              <a:t>the</a:t>
            </a:r>
            <a:r>
              <a:rPr lang="de-DE" altLang="de-DE" sz="1600" dirty="0"/>
              <a:t> Performance Evaluation </a:t>
            </a:r>
            <a:r>
              <a:rPr lang="de-DE" altLang="de-DE" sz="1600" dirty="0" err="1"/>
              <a:t>of</a:t>
            </a:r>
            <a:r>
              <a:rPr lang="de-DE" altLang="de-DE" sz="1600" dirty="0"/>
              <a:t> </a:t>
            </a:r>
            <a:r>
              <a:rPr lang="de-DE" altLang="de-DE" sz="1600" dirty="0" err="1"/>
              <a:t>the</a:t>
            </a:r>
            <a:r>
              <a:rPr lang="de-DE" altLang="de-DE" sz="1600" dirty="0"/>
              <a:t> LR-Mode</a:t>
            </a:r>
            <a:r>
              <a:rPr lang="en-US" altLang="de-DE" sz="1600" dirty="0">
                <a:solidFill>
                  <a:schemeClr val="tx2"/>
                </a:solidFill>
              </a:rPr>
              <a:t>]	</a:t>
            </a:r>
          </a:p>
          <a:p>
            <a:r>
              <a:rPr lang="en-US" altLang="de-DE" sz="1600" b="1" dirty="0">
                <a:solidFill>
                  <a:schemeClr val="tx2"/>
                </a:solidFill>
              </a:rPr>
              <a:t>Date Submitted: </a:t>
            </a:r>
            <a:r>
              <a:rPr lang="en-US" altLang="de-DE" sz="1600" dirty="0">
                <a:solidFill>
                  <a:schemeClr val="tx2"/>
                </a:solidFill>
              </a:rPr>
              <a:t>[</a:t>
            </a:r>
            <a:r>
              <a:rPr lang="en-US" altLang="de-DE" sz="1600" dirty="0"/>
              <a:t>13 May, 2025</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a:t>Joerg ROBERT</a:t>
            </a:r>
            <a:r>
              <a:rPr lang="en-US" altLang="de-DE" sz="1600" dirty="0">
                <a:solidFill>
                  <a:schemeClr val="tx2"/>
                </a:solidFill>
              </a:rPr>
              <a:t>] Company [FAU Erlangen-</a:t>
            </a:r>
            <a:r>
              <a:rPr lang="en-US" altLang="de-DE" sz="1600" dirty="0" err="1">
                <a:solidFill>
                  <a:schemeClr val="tx2"/>
                </a:solidFill>
              </a:rPr>
              <a:t>Nuernberg</a:t>
            </a:r>
            <a:r>
              <a:rPr lang="en-US" altLang="de-DE" sz="1600" dirty="0">
                <a:solidFill>
                  <a:schemeClr val="tx2"/>
                </a:solidFill>
              </a:rPr>
              <a:t>/ Fraunhofer IIS]</a:t>
            </a:r>
          </a:p>
          <a:p>
            <a:r>
              <a:rPr lang="en-US" altLang="de-DE" sz="1600" dirty="0">
                <a:solidFill>
                  <a:schemeClr val="tx2"/>
                </a:solidFill>
              </a:rPr>
              <a:t>Address []</a:t>
            </a:r>
          </a:p>
          <a:p>
            <a:r>
              <a:rPr lang="en-US" altLang="de-DE" sz="1600" dirty="0">
                <a:solidFill>
                  <a:schemeClr val="tx2"/>
                </a:solidFill>
              </a:rPr>
              <a:t>Voice:[], FAX: [], E-Mail:[Joerg.Robert@ieee.org]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p>
          <a:p>
            <a:pPr>
              <a:spcBef>
                <a:spcPts val="600"/>
              </a:spcBef>
              <a:spcAft>
                <a:spcPts val="600"/>
              </a:spcAft>
            </a:pPr>
            <a:r>
              <a:rPr lang="en-US" altLang="de-DE" sz="1600" b="1" dirty="0">
                <a:solidFill>
                  <a:schemeClr val="tx2"/>
                </a:solidFill>
              </a:rPr>
              <a:t>Abstract:</a:t>
            </a:r>
            <a:r>
              <a:rPr lang="en-US" altLang="de-DE" sz="1600">
                <a:solidFill>
                  <a:schemeClr val="tx2"/>
                </a:solidFill>
              </a:rPr>
              <a:t>	[]</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 802.15.4ad]</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E776C501-A337-4DE5-AE90-2CA04E23B7DA}"/>
              </a:ext>
            </a:extLst>
          </p:cNvPr>
          <p:cNvSpPr>
            <a:spLocks noGrp="1"/>
          </p:cNvSpPr>
          <p:nvPr>
            <p:ph type="dt" sz="half" idx="10"/>
          </p:nvPr>
        </p:nvSpPr>
        <p:spPr/>
        <p:txBody>
          <a:bodyPr/>
          <a:lstStyle/>
          <a:p>
            <a:r>
              <a:rPr lang="en-US" altLang="de-DE"/>
              <a:t>May 2025</a:t>
            </a:r>
          </a:p>
        </p:txBody>
      </p:sp>
      <p:sp>
        <p:nvSpPr>
          <p:cNvPr id="5" name="Fußzeilenplatzhalter 4">
            <a:extLst>
              <a:ext uri="{FF2B5EF4-FFF2-40B4-BE49-F238E27FC236}">
                <a16:creationId xmlns:a16="http://schemas.microsoft.com/office/drawing/2014/main" id="{B323DC99-A83A-4A05-9854-C4D89AEA9318}"/>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1BB3FD6-179C-4249-AAD4-CB3691CC20CB}"/>
              </a:ext>
            </a:extLst>
          </p:cNvPr>
          <p:cNvSpPr>
            <a:spLocks noGrp="1"/>
          </p:cNvSpPr>
          <p:nvPr>
            <p:ph type="sldNum" sz="quarter" idx="12"/>
          </p:nvPr>
        </p:nvSpPr>
        <p:spPr/>
        <p:txBody>
          <a:bodyPr/>
          <a:lstStyle/>
          <a:p>
            <a:r>
              <a:rPr lang="en-US" altLang="de-DE"/>
              <a:t>Slide </a:t>
            </a:r>
            <a:fld id="{1D33C248-2ECB-43DC-9056-0BC7B2EA062D}" type="slidenum">
              <a:rPr lang="en-US" altLang="de-DE"/>
              <a:pPr/>
              <a:t>2</a:t>
            </a:fld>
            <a:endParaRPr lang="en-US" altLang="de-DE"/>
          </a:p>
        </p:txBody>
      </p:sp>
      <p:sp>
        <p:nvSpPr>
          <p:cNvPr id="26626" name="Rectangle 2">
            <a:extLst>
              <a:ext uri="{FF2B5EF4-FFF2-40B4-BE49-F238E27FC236}">
                <a16:creationId xmlns:a16="http://schemas.microsoft.com/office/drawing/2014/main" id="{CB6A479F-79D1-4CD9-BF7A-A94E88EC668E}"/>
              </a:ext>
            </a:extLst>
          </p:cNvPr>
          <p:cNvSpPr>
            <a:spLocks noGrp="1" noChangeArrowheads="1"/>
          </p:cNvSpPr>
          <p:nvPr>
            <p:ph type="ctrTitle"/>
          </p:nvPr>
        </p:nvSpPr>
        <p:spPr>
          <a:xfrm>
            <a:off x="685800" y="2286000"/>
            <a:ext cx="7772400" cy="1143000"/>
          </a:xfrm>
        </p:spPr>
        <p:txBody>
          <a:bodyPr anchor="ctr"/>
          <a:lstStyle/>
          <a:p>
            <a:r>
              <a:rPr lang="de-DE" altLang="de-DE" sz="3600" dirty="0" err="1"/>
              <a:t>Proposal</a:t>
            </a:r>
            <a:r>
              <a:rPr lang="de-DE" altLang="de-DE" sz="3600" dirty="0"/>
              <a:t> </a:t>
            </a:r>
            <a:r>
              <a:rPr lang="de-DE" altLang="de-DE" sz="3600" dirty="0" err="1"/>
              <a:t>for</a:t>
            </a:r>
            <a:r>
              <a:rPr lang="de-DE" altLang="de-DE" sz="3600" dirty="0"/>
              <a:t> </a:t>
            </a:r>
            <a:r>
              <a:rPr lang="de-DE" altLang="de-DE" sz="3600" dirty="0" err="1"/>
              <a:t>the</a:t>
            </a:r>
            <a:r>
              <a:rPr lang="de-DE" altLang="de-DE" sz="3600" dirty="0"/>
              <a:t> Performance Evaluation </a:t>
            </a:r>
            <a:r>
              <a:rPr lang="de-DE" altLang="de-DE" sz="3600" dirty="0" err="1"/>
              <a:t>of</a:t>
            </a:r>
            <a:r>
              <a:rPr lang="de-DE" altLang="de-DE" sz="3600" dirty="0"/>
              <a:t> </a:t>
            </a:r>
            <a:r>
              <a:rPr lang="de-DE" altLang="de-DE" sz="3600" dirty="0" err="1"/>
              <a:t>the</a:t>
            </a:r>
            <a:r>
              <a:rPr lang="de-DE" altLang="de-DE" sz="3600" dirty="0"/>
              <a:t> LR-Mode</a:t>
            </a:r>
          </a:p>
        </p:txBody>
      </p:sp>
      <p:sp>
        <p:nvSpPr>
          <p:cNvPr id="26627" name="Rectangle 3">
            <a:extLst>
              <a:ext uri="{FF2B5EF4-FFF2-40B4-BE49-F238E27FC236}">
                <a16:creationId xmlns:a16="http://schemas.microsoft.com/office/drawing/2014/main" id="{4E9BAC47-F22C-4365-A1EC-9A92B2A8BFCA}"/>
              </a:ext>
            </a:extLst>
          </p:cNvPr>
          <p:cNvSpPr>
            <a:spLocks noGrp="1" noChangeArrowheads="1"/>
          </p:cNvSpPr>
          <p:nvPr>
            <p:ph type="subTitle" idx="1"/>
          </p:nvPr>
        </p:nvSpPr>
        <p:spPr>
          <a:xfrm>
            <a:off x="1371600" y="3886200"/>
            <a:ext cx="6400800" cy="1752600"/>
          </a:xfrm>
        </p:spPr>
        <p:txBody>
          <a:bodyPr/>
          <a:lstStyle/>
          <a:p>
            <a:r>
              <a:rPr lang="de-DE" altLang="de-DE" sz="3200" dirty="0"/>
              <a:t>Joerg Robert </a:t>
            </a:r>
            <a:br>
              <a:rPr lang="de-DE" altLang="de-DE" sz="3200" dirty="0"/>
            </a:br>
            <a:r>
              <a:rPr lang="de-DE" altLang="de-DE" sz="3200" dirty="0"/>
              <a:t>(FAU/Fraunhofer IIS)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EBB29-5007-423A-A744-408EED958B70}"/>
              </a:ext>
            </a:extLst>
          </p:cNvPr>
          <p:cNvSpPr>
            <a:spLocks noGrp="1"/>
          </p:cNvSpPr>
          <p:nvPr>
            <p:ph type="title"/>
          </p:nvPr>
        </p:nvSpPr>
        <p:spPr/>
        <p:txBody>
          <a:bodyPr/>
          <a:lstStyle/>
          <a:p>
            <a:r>
              <a:rPr lang="de-DE" dirty="0"/>
              <a:t>Shannon Hartley Theorem ( I / II )</a:t>
            </a:r>
            <a:endParaRPr lang="en-US" dirty="0"/>
          </a:p>
        </p:txBody>
      </p:sp>
      <p:sp>
        <p:nvSpPr>
          <p:cNvPr id="3" name="Content Placeholder 2">
            <a:extLst>
              <a:ext uri="{FF2B5EF4-FFF2-40B4-BE49-F238E27FC236}">
                <a16:creationId xmlns:a16="http://schemas.microsoft.com/office/drawing/2014/main" id="{51A09EEE-DB86-45CA-B3D3-8981802F2974}"/>
              </a:ext>
            </a:extLst>
          </p:cNvPr>
          <p:cNvSpPr>
            <a:spLocks noGrp="1"/>
          </p:cNvSpPr>
          <p:nvPr>
            <p:ph idx="1"/>
          </p:nvPr>
        </p:nvSpPr>
        <p:spPr/>
        <p:txBody>
          <a:bodyPr/>
          <a:lstStyle/>
          <a:p>
            <a:r>
              <a:rPr lang="en-US" sz="2000" dirty="0"/>
              <a:t>The maximum achievable payload bit-rate in a channel is given by the Shannon-Hartley Theorem:</a:t>
            </a:r>
          </a:p>
          <a:p>
            <a:endParaRPr lang="en-US" sz="2000" dirty="0"/>
          </a:p>
          <a:p>
            <a:endParaRPr lang="en-US" sz="2000" dirty="0"/>
          </a:p>
          <a:p>
            <a:r>
              <a:rPr lang="en-US" sz="2000" dirty="0"/>
              <a:t>where </a:t>
            </a:r>
            <a:r>
              <a:rPr lang="en-US" sz="2000" i="1" dirty="0"/>
              <a:t>S/N</a:t>
            </a:r>
            <a:r>
              <a:rPr lang="en-US" sz="2000" dirty="0"/>
              <a:t> is the signal-to-noise ratio and </a:t>
            </a:r>
            <a:r>
              <a:rPr lang="en-US" sz="2000" i="1" dirty="0"/>
              <a:t>B</a:t>
            </a:r>
            <a:r>
              <a:rPr lang="en-US" sz="2000" dirty="0"/>
              <a:t> is the bandwidth</a:t>
            </a:r>
          </a:p>
          <a:p>
            <a:endParaRPr lang="en-US" sz="2000" dirty="0"/>
          </a:p>
          <a:p>
            <a:r>
              <a:rPr lang="en-US" sz="2000" dirty="0"/>
              <a:t>We can also replace the noise power </a:t>
            </a:r>
            <a:r>
              <a:rPr lang="en-US" sz="2000" i="1" dirty="0"/>
              <a:t>N</a:t>
            </a:r>
            <a:r>
              <a:rPr lang="en-US" sz="2000" dirty="0"/>
              <a:t> by the noise power spectral density </a:t>
            </a:r>
            <a:r>
              <a:rPr lang="en-US" sz="2000" i="1" dirty="0"/>
              <a:t>N</a:t>
            </a:r>
            <a:r>
              <a:rPr lang="en-US" sz="2000" i="1" baseline="-25000" dirty="0"/>
              <a:t>0</a:t>
            </a:r>
            <a:r>
              <a:rPr lang="en-US" sz="2000" dirty="0"/>
              <a:t>:</a:t>
            </a:r>
          </a:p>
          <a:p>
            <a:endParaRPr lang="en-US" sz="2000" dirty="0"/>
          </a:p>
        </p:txBody>
      </p:sp>
      <p:sp>
        <p:nvSpPr>
          <p:cNvPr id="4" name="Date Placeholder 3">
            <a:extLst>
              <a:ext uri="{FF2B5EF4-FFF2-40B4-BE49-F238E27FC236}">
                <a16:creationId xmlns:a16="http://schemas.microsoft.com/office/drawing/2014/main" id="{049964B1-BD52-484B-953E-3477D295B157}"/>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BFDE2549-9F71-41CC-A2D3-5B5E939BB504}"/>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339451A1-C63F-49E3-BF14-A7E93C14C05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3</a:t>
            </a:fld>
            <a:endParaRPr lang="en-US" altLang="de-DE"/>
          </a:p>
        </p:txBody>
      </p:sp>
      <p:pic>
        <p:nvPicPr>
          <p:cNvPr id="8" name="Picture 7">
            <a:extLst>
              <a:ext uri="{FF2B5EF4-FFF2-40B4-BE49-F238E27FC236}">
                <a16:creationId xmlns:a16="http://schemas.microsoft.com/office/drawing/2014/main" id="{1AFF7277-FB97-45EE-B7DF-496C73A6C291}"/>
              </a:ext>
            </a:extLst>
          </p:cNvPr>
          <p:cNvPicPr>
            <a:picLocks noChangeAspect="1"/>
          </p:cNvPicPr>
          <p:nvPr/>
        </p:nvPicPr>
        <p:blipFill>
          <a:blip r:embed="rId2"/>
          <a:stretch>
            <a:fillRect/>
          </a:stretch>
        </p:blipFill>
        <p:spPr>
          <a:xfrm>
            <a:off x="1115616" y="2780928"/>
            <a:ext cx="2646415" cy="377243"/>
          </a:xfrm>
          <a:prstGeom prst="rect">
            <a:avLst/>
          </a:prstGeom>
        </p:spPr>
      </p:pic>
      <p:pic>
        <p:nvPicPr>
          <p:cNvPr id="10" name="Picture 9">
            <a:extLst>
              <a:ext uri="{FF2B5EF4-FFF2-40B4-BE49-F238E27FC236}">
                <a16:creationId xmlns:a16="http://schemas.microsoft.com/office/drawing/2014/main" id="{2F9CC7F6-68EE-45C0-8CF3-5BF79935B711}"/>
              </a:ext>
            </a:extLst>
          </p:cNvPr>
          <p:cNvPicPr>
            <a:picLocks noChangeAspect="1"/>
          </p:cNvPicPr>
          <p:nvPr/>
        </p:nvPicPr>
        <p:blipFill>
          <a:blip r:embed="rId3"/>
          <a:stretch>
            <a:fillRect/>
          </a:stretch>
        </p:blipFill>
        <p:spPr>
          <a:xfrm>
            <a:off x="1112573" y="4941168"/>
            <a:ext cx="2509235" cy="388674"/>
          </a:xfrm>
          <a:prstGeom prst="rect">
            <a:avLst/>
          </a:prstGeom>
        </p:spPr>
      </p:pic>
    </p:spTree>
    <p:extLst>
      <p:ext uri="{BB962C8B-B14F-4D97-AF65-F5344CB8AC3E}">
        <p14:creationId xmlns:p14="http://schemas.microsoft.com/office/powerpoint/2010/main" val="439467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0BD83-E262-4ACB-B0BC-803351CC62CD}"/>
              </a:ext>
            </a:extLst>
          </p:cNvPr>
          <p:cNvSpPr>
            <a:spLocks noGrp="1"/>
          </p:cNvSpPr>
          <p:nvPr>
            <p:ph type="title"/>
          </p:nvPr>
        </p:nvSpPr>
        <p:spPr/>
        <p:txBody>
          <a:bodyPr/>
          <a:lstStyle/>
          <a:p>
            <a:r>
              <a:rPr lang="de-DE" dirty="0"/>
              <a:t>Shannon Hartley Theorem ( II / II )</a:t>
            </a:r>
            <a:endParaRPr lang="en-US" dirty="0"/>
          </a:p>
        </p:txBody>
      </p:sp>
      <p:sp>
        <p:nvSpPr>
          <p:cNvPr id="3" name="Content Placeholder 2">
            <a:extLst>
              <a:ext uri="{FF2B5EF4-FFF2-40B4-BE49-F238E27FC236}">
                <a16:creationId xmlns:a16="http://schemas.microsoft.com/office/drawing/2014/main" id="{F4B17F60-EC70-40D5-8D52-C0DE34EB93F4}"/>
              </a:ext>
            </a:extLst>
          </p:cNvPr>
          <p:cNvSpPr>
            <a:spLocks noGrp="1"/>
          </p:cNvSpPr>
          <p:nvPr>
            <p:ph idx="1"/>
          </p:nvPr>
        </p:nvSpPr>
        <p:spPr/>
        <p:txBody>
          <a:bodyPr/>
          <a:lstStyle/>
          <a:p>
            <a:r>
              <a:rPr lang="en-US" sz="2000" dirty="0"/>
              <a:t>We can now try get the minimum </a:t>
            </a:r>
            <a:r>
              <a:rPr lang="en-US" sz="2000" i="1" dirty="0"/>
              <a:t>E</a:t>
            </a:r>
            <a:r>
              <a:rPr lang="en-US" sz="2000" i="1" baseline="-25000" dirty="0"/>
              <a:t>b</a:t>
            </a:r>
            <a:r>
              <a:rPr lang="en-US" sz="2000" i="1" dirty="0"/>
              <a:t>/N</a:t>
            </a:r>
            <a:r>
              <a:rPr lang="en-US" sz="2000" i="1" baseline="-25000" dirty="0"/>
              <a:t>0</a:t>
            </a:r>
            <a:r>
              <a:rPr lang="en-US" sz="2000" i="1" dirty="0"/>
              <a:t> </a:t>
            </a:r>
            <a:r>
              <a:rPr lang="en-US" sz="2000" dirty="0"/>
              <a:t>required. This is achieved when </a:t>
            </a:r>
            <a:r>
              <a:rPr lang="en-US" sz="2000" i="1" dirty="0"/>
              <a:t>B</a:t>
            </a:r>
            <a:r>
              <a:rPr lang="en-US" sz="2000" dirty="0"/>
              <a:t> goes to infinity and </a:t>
            </a:r>
            <a:r>
              <a:rPr lang="en-US" sz="2000" i="1" dirty="0"/>
              <a:t>C</a:t>
            </a:r>
            <a:r>
              <a:rPr lang="en-US" sz="2000" i="1" baseline="-25000" dirty="0"/>
              <a:t>R</a:t>
            </a:r>
            <a:r>
              <a:rPr lang="en-US" sz="2000" dirty="0"/>
              <a:t> goes to zero. This results in:</a:t>
            </a:r>
          </a:p>
          <a:p>
            <a:endParaRPr lang="en-US" sz="2000" dirty="0"/>
          </a:p>
          <a:p>
            <a:endParaRPr lang="en-US" sz="2000" dirty="0"/>
          </a:p>
          <a:p>
            <a:r>
              <a:rPr lang="en-US" sz="2000" dirty="0"/>
              <a:t>Hence, as </a:t>
            </a:r>
            <a:r>
              <a:rPr lang="en-US" sz="2000" i="1" dirty="0"/>
              <a:t>N</a:t>
            </a:r>
            <a:r>
              <a:rPr lang="en-US" sz="2000" i="1" baseline="-25000" dirty="0"/>
              <a:t>0</a:t>
            </a:r>
            <a:r>
              <a:rPr lang="en-US" sz="2000" dirty="0"/>
              <a:t> is known (given by the thermal noise), we now the required energy per payload bit </a:t>
            </a:r>
            <a:r>
              <a:rPr lang="en-US" sz="2000" i="1" dirty="0"/>
              <a:t>E</a:t>
            </a:r>
            <a:r>
              <a:rPr lang="en-US" sz="2000" i="1" baseline="-25000" dirty="0"/>
              <a:t>b</a:t>
            </a:r>
            <a:r>
              <a:rPr lang="en-US" sz="2000" dirty="0"/>
              <a:t> . Expressed in dB we get:</a:t>
            </a:r>
          </a:p>
          <a:p>
            <a:endParaRPr lang="en-US" sz="2000" dirty="0"/>
          </a:p>
          <a:p>
            <a:endParaRPr lang="en-US" sz="2000" dirty="0"/>
          </a:p>
          <a:p>
            <a:endParaRPr lang="en-US" sz="2000" dirty="0"/>
          </a:p>
          <a:p>
            <a:r>
              <a:rPr lang="en-US" sz="2000" dirty="0"/>
              <a:t>with </a:t>
            </a:r>
            <a:r>
              <a:rPr lang="en-US" sz="2000" i="1" dirty="0"/>
              <a:t>N</a:t>
            </a:r>
            <a:r>
              <a:rPr lang="en-US" sz="2000" i="1" baseline="-25000" dirty="0"/>
              <a:t>0</a:t>
            </a:r>
            <a:r>
              <a:rPr lang="en-US" sz="2000" dirty="0"/>
              <a:t>=-174dBm/Hz</a:t>
            </a:r>
          </a:p>
        </p:txBody>
      </p:sp>
      <p:sp>
        <p:nvSpPr>
          <p:cNvPr id="4" name="Date Placeholder 3">
            <a:extLst>
              <a:ext uri="{FF2B5EF4-FFF2-40B4-BE49-F238E27FC236}">
                <a16:creationId xmlns:a16="http://schemas.microsoft.com/office/drawing/2014/main" id="{62015FFA-87D9-4D67-96AC-433CDB00E268}"/>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22547486-9D8E-47D3-AC34-20732DE96692}"/>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879ECE2C-830A-46F9-8869-494A7D795E9D}"/>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4</a:t>
            </a:fld>
            <a:endParaRPr lang="en-US" altLang="de-DE"/>
          </a:p>
        </p:txBody>
      </p:sp>
      <p:pic>
        <p:nvPicPr>
          <p:cNvPr id="10" name="Picture 9">
            <a:extLst>
              <a:ext uri="{FF2B5EF4-FFF2-40B4-BE49-F238E27FC236}">
                <a16:creationId xmlns:a16="http://schemas.microsoft.com/office/drawing/2014/main" id="{97C1D146-940A-405C-BFB4-3FAD47DC61CC}"/>
              </a:ext>
            </a:extLst>
          </p:cNvPr>
          <p:cNvPicPr>
            <a:picLocks noChangeAspect="1"/>
          </p:cNvPicPr>
          <p:nvPr/>
        </p:nvPicPr>
        <p:blipFill>
          <a:blip r:embed="rId2"/>
          <a:stretch>
            <a:fillRect/>
          </a:stretch>
        </p:blipFill>
        <p:spPr>
          <a:xfrm>
            <a:off x="1115616" y="4498754"/>
            <a:ext cx="5024186" cy="754485"/>
          </a:xfrm>
          <a:prstGeom prst="rect">
            <a:avLst/>
          </a:prstGeom>
        </p:spPr>
      </p:pic>
      <p:pic>
        <p:nvPicPr>
          <p:cNvPr id="12" name="Picture 11">
            <a:extLst>
              <a:ext uri="{FF2B5EF4-FFF2-40B4-BE49-F238E27FC236}">
                <a16:creationId xmlns:a16="http://schemas.microsoft.com/office/drawing/2014/main" id="{5A6D4B48-EC5A-44C4-9CF7-849281F49ED7}"/>
              </a:ext>
            </a:extLst>
          </p:cNvPr>
          <p:cNvPicPr>
            <a:picLocks noChangeAspect="1"/>
          </p:cNvPicPr>
          <p:nvPr/>
        </p:nvPicPr>
        <p:blipFill>
          <a:blip r:embed="rId3"/>
          <a:stretch>
            <a:fillRect/>
          </a:stretch>
        </p:blipFill>
        <p:spPr>
          <a:xfrm>
            <a:off x="972355" y="2982766"/>
            <a:ext cx="3389468" cy="514422"/>
          </a:xfrm>
          <a:prstGeom prst="rect">
            <a:avLst/>
          </a:prstGeom>
        </p:spPr>
      </p:pic>
    </p:spTree>
    <p:extLst>
      <p:ext uri="{BB962C8B-B14F-4D97-AF65-F5344CB8AC3E}">
        <p14:creationId xmlns:p14="http://schemas.microsoft.com/office/powerpoint/2010/main" val="22172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2111E-692C-4C39-A07C-A92687D9575D}"/>
              </a:ext>
            </a:extLst>
          </p:cNvPr>
          <p:cNvSpPr>
            <a:spLocks noGrp="1"/>
          </p:cNvSpPr>
          <p:nvPr>
            <p:ph type="title"/>
          </p:nvPr>
        </p:nvSpPr>
        <p:spPr/>
        <p:txBody>
          <a:bodyPr/>
          <a:lstStyle/>
          <a:p>
            <a:r>
              <a:rPr lang="en-US" dirty="0"/>
              <a:t>Maximum Achievable Rate</a:t>
            </a:r>
          </a:p>
        </p:txBody>
      </p:sp>
      <p:sp>
        <p:nvSpPr>
          <p:cNvPr id="3" name="Content Placeholder 2">
            <a:extLst>
              <a:ext uri="{FF2B5EF4-FFF2-40B4-BE49-F238E27FC236}">
                <a16:creationId xmlns:a16="http://schemas.microsoft.com/office/drawing/2014/main" id="{16FC3673-B69B-4B8F-9C39-521C9D27C78A}"/>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CAE18D34-46DD-4EF1-9A0D-B54848396533}"/>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DDABA927-EEB5-4C70-90AC-ACFB0A6E7311}"/>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5CC13043-FE73-421C-9C81-A03FF2054AEA}"/>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5</a:t>
            </a:fld>
            <a:endParaRPr lang="en-US" altLang="de-DE"/>
          </a:p>
        </p:txBody>
      </p:sp>
      <p:pic>
        <p:nvPicPr>
          <p:cNvPr id="8" name="Picture 7">
            <a:extLst>
              <a:ext uri="{FF2B5EF4-FFF2-40B4-BE49-F238E27FC236}">
                <a16:creationId xmlns:a16="http://schemas.microsoft.com/office/drawing/2014/main" id="{6DF0B00F-30C9-4682-B02C-DA9BADAA36E8}"/>
              </a:ext>
            </a:extLst>
          </p:cNvPr>
          <p:cNvPicPr>
            <a:picLocks noChangeAspect="1"/>
          </p:cNvPicPr>
          <p:nvPr/>
        </p:nvPicPr>
        <p:blipFill>
          <a:blip r:embed="rId2"/>
          <a:stretch>
            <a:fillRect/>
          </a:stretch>
        </p:blipFill>
        <p:spPr>
          <a:xfrm>
            <a:off x="1878822" y="1946782"/>
            <a:ext cx="5386356" cy="4381103"/>
          </a:xfrm>
          <a:prstGeom prst="rect">
            <a:avLst/>
          </a:prstGeom>
        </p:spPr>
      </p:pic>
    </p:spTree>
    <p:extLst>
      <p:ext uri="{BB962C8B-B14F-4D97-AF65-F5344CB8AC3E}">
        <p14:creationId xmlns:p14="http://schemas.microsoft.com/office/powerpoint/2010/main" val="3749535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2DE3A-8599-41C2-B25B-D74F92883278}"/>
              </a:ext>
            </a:extLst>
          </p:cNvPr>
          <p:cNvSpPr>
            <a:spLocks noGrp="1"/>
          </p:cNvSpPr>
          <p:nvPr>
            <p:ph type="title"/>
          </p:nvPr>
        </p:nvSpPr>
        <p:spPr/>
        <p:txBody>
          <a:bodyPr/>
          <a:lstStyle/>
          <a:p>
            <a:r>
              <a:rPr lang="de-DE" dirty="0"/>
              <a:t>Evaluation </a:t>
            </a:r>
            <a:r>
              <a:rPr lang="de-DE" dirty="0" err="1"/>
              <a:t>Proposal</a:t>
            </a:r>
            <a:endParaRPr lang="en-US" dirty="0"/>
          </a:p>
        </p:txBody>
      </p:sp>
      <p:sp>
        <p:nvSpPr>
          <p:cNvPr id="3" name="Content Placeholder 2">
            <a:extLst>
              <a:ext uri="{FF2B5EF4-FFF2-40B4-BE49-F238E27FC236}">
                <a16:creationId xmlns:a16="http://schemas.microsoft.com/office/drawing/2014/main" id="{331D1EFB-429F-427E-BB3E-38CD2049C843}"/>
              </a:ext>
            </a:extLst>
          </p:cNvPr>
          <p:cNvSpPr>
            <a:spLocks noGrp="1"/>
          </p:cNvSpPr>
          <p:nvPr>
            <p:ph idx="1"/>
          </p:nvPr>
        </p:nvSpPr>
        <p:spPr/>
        <p:txBody>
          <a:bodyPr/>
          <a:lstStyle/>
          <a:p>
            <a:r>
              <a:rPr lang="en-US" sz="2000" dirty="0"/>
              <a:t>In order to evaluate the proposal, we can now use the gap to:</a:t>
            </a:r>
          </a:p>
          <a:p>
            <a:endParaRPr lang="en-US" sz="2000" dirty="0"/>
          </a:p>
          <a:p>
            <a:endParaRPr lang="en-US" sz="2000" dirty="0"/>
          </a:p>
          <a:p>
            <a:endParaRPr lang="en-US" sz="2000" dirty="0"/>
          </a:p>
          <a:p>
            <a:endParaRPr lang="en-US" sz="2000" dirty="0"/>
          </a:p>
          <a:p>
            <a:endParaRPr lang="en-US" sz="2000" dirty="0"/>
          </a:p>
          <a:p>
            <a:r>
              <a:rPr lang="en-US" sz="2000" dirty="0"/>
              <a:t>Example: I have a system that requires a reception power of </a:t>
            </a:r>
            <a:br>
              <a:rPr lang="en-US" sz="2000" dirty="0"/>
            </a:br>
            <a:r>
              <a:rPr lang="en-US" sz="2000" dirty="0"/>
              <a:t>-120dBm for a rate payload rate of 1kBit/s. The theoretical power is </a:t>
            </a:r>
            <a:r>
              <a:rPr lang="en-US" sz="2000" i="1" dirty="0" err="1"/>
              <a:t>P</a:t>
            </a:r>
            <a:r>
              <a:rPr lang="en-US" sz="2000" i="1" baseline="-25000" dirty="0" err="1"/>
              <a:t>Rx,ideal</a:t>
            </a:r>
            <a:r>
              <a:rPr lang="en-US" sz="2000" i="1" dirty="0"/>
              <a:t> </a:t>
            </a:r>
            <a:r>
              <a:rPr lang="en-US" sz="2000" dirty="0"/>
              <a:t>= -146dBm. </a:t>
            </a:r>
          </a:p>
          <a:p>
            <a:r>
              <a:rPr lang="en-US" sz="2000" dirty="0"/>
              <a:t>Hence, we have a loss of 26dB compared to the perfect system</a:t>
            </a:r>
          </a:p>
          <a:p>
            <a:r>
              <a:rPr lang="en-US" sz="2000" dirty="0"/>
              <a:t>Note: The practical gap will be at least 8dB</a:t>
            </a:r>
          </a:p>
          <a:p>
            <a:endParaRPr lang="en-US" sz="2000" dirty="0"/>
          </a:p>
        </p:txBody>
      </p:sp>
      <p:sp>
        <p:nvSpPr>
          <p:cNvPr id="4" name="Date Placeholder 3">
            <a:extLst>
              <a:ext uri="{FF2B5EF4-FFF2-40B4-BE49-F238E27FC236}">
                <a16:creationId xmlns:a16="http://schemas.microsoft.com/office/drawing/2014/main" id="{4A70A686-9EC5-42BD-B221-C4BE864D8C05}"/>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B21422E4-F0E0-403F-9F1A-509BA4970A08}"/>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8DCE5BCB-E43A-4308-9195-C04C5DA28543}"/>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6</a:t>
            </a:fld>
            <a:endParaRPr lang="en-US" altLang="de-DE"/>
          </a:p>
        </p:txBody>
      </p:sp>
      <p:pic>
        <p:nvPicPr>
          <p:cNvPr id="7" name="Picture 6">
            <a:extLst>
              <a:ext uri="{FF2B5EF4-FFF2-40B4-BE49-F238E27FC236}">
                <a16:creationId xmlns:a16="http://schemas.microsoft.com/office/drawing/2014/main" id="{C79A5441-7A5A-4144-A63D-52408895EC9C}"/>
              </a:ext>
            </a:extLst>
          </p:cNvPr>
          <p:cNvPicPr>
            <a:picLocks noChangeAspect="1"/>
          </p:cNvPicPr>
          <p:nvPr/>
        </p:nvPicPr>
        <p:blipFill>
          <a:blip r:embed="rId2"/>
          <a:stretch>
            <a:fillRect/>
          </a:stretch>
        </p:blipFill>
        <p:spPr>
          <a:xfrm>
            <a:off x="1485900" y="2674515"/>
            <a:ext cx="5024186" cy="754485"/>
          </a:xfrm>
          <a:prstGeom prst="rect">
            <a:avLst/>
          </a:prstGeom>
        </p:spPr>
      </p:pic>
    </p:spTree>
    <p:extLst>
      <p:ext uri="{BB962C8B-B14F-4D97-AF65-F5344CB8AC3E}">
        <p14:creationId xmlns:p14="http://schemas.microsoft.com/office/powerpoint/2010/main" val="1166392598"/>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481</Words>
  <Application>Microsoft Office PowerPoint</Application>
  <PresentationFormat>On-screen Show (4:3)</PresentationFormat>
  <Paragraphs>59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vt:lpstr>
      <vt:lpstr>PowerPoint Presentation</vt:lpstr>
      <vt:lpstr>Proposal for the Performance Evaluation of the LR-Mode</vt:lpstr>
      <vt:lpstr>Shannon Hartley Theorem ( I / II )</vt:lpstr>
      <vt:lpstr>Shannon Hartley Theorem ( II / II )</vt:lpstr>
      <vt:lpstr>Maximum Achievable Rate</vt:lpstr>
      <vt:lpstr>Evaluation Proposal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67</cp:revision>
  <cp:lastPrinted>1998-02-10T13:28:06Z</cp:lastPrinted>
  <dcterms:created xsi:type="dcterms:W3CDTF">2025-03-07T11:18:38Z</dcterms:created>
  <dcterms:modified xsi:type="dcterms:W3CDTF">2025-05-13T06:04:13Z</dcterms:modified>
</cp:coreProperties>
</file>