
<file path=[Content_Types].xml><?xml version="1.0" encoding="utf-8"?>
<Types xmlns="http://schemas.openxmlformats.org/package/2006/content-types">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handoutMasterIdLst>
    <p:handoutMasterId r:id="rId12"/>
  </p:handoutMasterIdLst>
  <p:sldIdLst>
    <p:sldId id="259" r:id="rId2"/>
    <p:sldId id="2366" r:id="rId3"/>
    <p:sldId id="2372" r:id="rId4"/>
    <p:sldId id="290" r:id="rId5"/>
    <p:sldId id="2369" r:id="rId6"/>
    <p:sldId id="2376" r:id="rId7"/>
    <p:sldId id="2375" r:id="rId8"/>
    <p:sldId id="2370" r:id="rId9"/>
    <p:sldId id="2380" r:id="rId10"/>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2376"/>
            <p14:sldId id="2375"/>
            <p14:sldId id="2370"/>
          </p14:sldIdLst>
        </p14:section>
        <p14:section name="Closing Slide" id="{17524BA6-C3AC-EE4D-BA9D-E46A8CDB0646}">
          <p14:sldIdLst>
            <p14:sldId id="23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1A98E-2AEB-4FC7-BB90-4ECF6AACEEDC}" v="3" dt="2025-05-15T13:25:23.2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5742" autoAdjust="0"/>
  </p:normalViewPr>
  <p:slideViewPr>
    <p:cSldViewPr>
      <p:cViewPr varScale="1">
        <p:scale>
          <a:sx n="76" d="100"/>
          <a:sy n="76" d="100"/>
        </p:scale>
        <p:origin x="984" y="267"/>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0391A98E-2AEB-4FC7-BB90-4ECF6AACEEDC}"/>
    <pc:docChg chg="custSel modSld modMainMaster">
      <pc:chgData name="Phil Beecher" userId="8e59e9d451c39ba5" providerId="LiveId" clId="{0391A98E-2AEB-4FC7-BB90-4ECF6AACEEDC}" dt="2025-05-15T13:31:05.901" v="536" actId="20577"/>
      <pc:docMkLst>
        <pc:docMk/>
      </pc:docMkLst>
      <pc:sldChg chg="modSp mod">
        <pc:chgData name="Phil Beecher" userId="8e59e9d451c39ba5" providerId="LiveId" clId="{0391A98E-2AEB-4FC7-BB90-4ECF6AACEEDC}" dt="2025-05-13T05:50:41.884" v="31" actId="20577"/>
        <pc:sldMkLst>
          <pc:docMk/>
          <pc:sldMk cId="0" sldId="259"/>
        </pc:sldMkLst>
        <pc:spChg chg="mod">
          <ac:chgData name="Phil Beecher" userId="8e59e9d451c39ba5" providerId="LiveId" clId="{0391A98E-2AEB-4FC7-BB90-4ECF6AACEEDC}" dt="2025-05-13T05:50:41.884" v="31" actId="20577"/>
          <ac:spMkLst>
            <pc:docMk/>
            <pc:sldMk cId="0" sldId="259"/>
            <ac:spMk id="27651" creationId="{00000000-0000-0000-0000-000000000000}"/>
          </ac:spMkLst>
        </pc:spChg>
      </pc:sldChg>
      <pc:sldChg chg="modSp mod">
        <pc:chgData name="Phil Beecher" userId="8e59e9d451c39ba5" providerId="LiveId" clId="{0391A98E-2AEB-4FC7-BB90-4ECF6AACEEDC}" dt="2025-05-13T08:33:06.429" v="130"/>
        <pc:sldMkLst>
          <pc:docMk/>
          <pc:sldMk cId="0" sldId="2370"/>
        </pc:sldMkLst>
        <pc:spChg chg="mod">
          <ac:chgData name="Phil Beecher" userId="8e59e9d451c39ba5" providerId="LiveId" clId="{0391A98E-2AEB-4FC7-BB90-4ECF6AACEEDC}" dt="2025-05-13T08:33:06.429" v="130"/>
          <ac:spMkLst>
            <pc:docMk/>
            <pc:sldMk cId="0" sldId="2370"/>
            <ac:spMk id="21510" creationId="{00000000-0000-0000-0000-000000000000}"/>
          </ac:spMkLst>
        </pc:spChg>
      </pc:sldChg>
      <pc:sldChg chg="addSp delSp modSp mod">
        <pc:chgData name="Phil Beecher" userId="8e59e9d451c39ba5" providerId="LiveId" clId="{0391A98E-2AEB-4FC7-BB90-4ECF6AACEEDC}" dt="2025-05-13T05:51:36.957" v="38" actId="1076"/>
        <pc:sldMkLst>
          <pc:docMk/>
          <pc:sldMk cId="1944720935" sldId="2375"/>
        </pc:sldMkLst>
        <pc:spChg chg="mod">
          <ac:chgData name="Phil Beecher" userId="8e59e9d451c39ba5" providerId="LiveId" clId="{0391A98E-2AEB-4FC7-BB90-4ECF6AACEEDC}" dt="2025-05-13T05:51:30.314" v="36" actId="1076"/>
          <ac:spMkLst>
            <pc:docMk/>
            <pc:sldMk cId="1944720935" sldId="2375"/>
            <ac:spMk id="3" creationId="{5E098712-F819-98AE-93B4-C70EB91F0E12}"/>
          </ac:spMkLst>
        </pc:spChg>
        <pc:spChg chg="add mod">
          <ac:chgData name="Phil Beecher" userId="8e59e9d451c39ba5" providerId="LiveId" clId="{0391A98E-2AEB-4FC7-BB90-4ECF6AACEEDC}" dt="2025-05-13T05:51:36.957" v="38" actId="1076"/>
          <ac:spMkLst>
            <pc:docMk/>
            <pc:sldMk cId="1944720935" sldId="2375"/>
            <ac:spMk id="6" creationId="{D0244473-7A71-0191-AB46-1C58F4E526C8}"/>
          </ac:spMkLst>
        </pc:spChg>
        <pc:spChg chg="mod">
          <ac:chgData name="Phil Beecher" userId="8e59e9d451c39ba5" providerId="LiveId" clId="{0391A98E-2AEB-4FC7-BB90-4ECF6AACEEDC}" dt="2025-05-13T05:51:27.948" v="35" actId="1076"/>
          <ac:spMkLst>
            <pc:docMk/>
            <pc:sldMk cId="1944720935" sldId="2375"/>
            <ac:spMk id="10" creationId="{02B1D539-4F46-9315-FC85-568F229C68EC}"/>
          </ac:spMkLst>
        </pc:spChg>
        <pc:graphicFrameChg chg="add mod ord">
          <ac:chgData name="Phil Beecher" userId="8e59e9d451c39ba5" providerId="LiveId" clId="{0391A98E-2AEB-4FC7-BB90-4ECF6AACEEDC}" dt="2025-05-13T05:51:19.700" v="34" actId="167"/>
          <ac:graphicFrameMkLst>
            <pc:docMk/>
            <pc:sldMk cId="1944720935" sldId="2375"/>
            <ac:graphicFrameMk id="2" creationId="{13884E92-AE05-82B7-AC94-DAC7B029E973}"/>
          </ac:graphicFrameMkLst>
        </pc:graphicFrameChg>
      </pc:sldChg>
      <pc:sldChg chg="modSp mod modShow">
        <pc:chgData name="Phil Beecher" userId="8e59e9d451c39ba5" providerId="LiveId" clId="{0391A98E-2AEB-4FC7-BB90-4ECF6AACEEDC}" dt="2025-05-15T13:31:05.901" v="536" actId="20577"/>
        <pc:sldMkLst>
          <pc:docMk/>
          <pc:sldMk cId="515066158" sldId="2380"/>
        </pc:sldMkLst>
        <pc:spChg chg="mod">
          <ac:chgData name="Phil Beecher" userId="8e59e9d451c39ba5" providerId="LiveId" clId="{0391A98E-2AEB-4FC7-BB90-4ECF6AACEEDC}" dt="2025-05-15T13:31:05.901" v="536" actId="20577"/>
          <ac:spMkLst>
            <pc:docMk/>
            <pc:sldMk cId="515066158" sldId="2380"/>
            <ac:spMk id="21509" creationId="{00000000-0000-0000-0000-000000000000}"/>
          </ac:spMkLst>
        </pc:spChg>
        <pc:spChg chg="mod">
          <ac:chgData name="Phil Beecher" userId="8e59e9d451c39ba5" providerId="LiveId" clId="{0391A98E-2AEB-4FC7-BB90-4ECF6AACEEDC}" dt="2025-05-15T13:30:52.251" v="524" actId="12"/>
          <ac:spMkLst>
            <pc:docMk/>
            <pc:sldMk cId="515066158" sldId="2380"/>
            <ac:spMk id="21510" creationId="{00000000-0000-0000-0000-000000000000}"/>
          </ac:spMkLst>
        </pc:spChg>
      </pc:sldChg>
      <pc:sldMasterChg chg="modSp mod">
        <pc:chgData name="Phil Beecher" userId="8e59e9d451c39ba5" providerId="LiveId" clId="{0391A98E-2AEB-4FC7-BB90-4ECF6AACEEDC}" dt="2025-05-15T13:22:35.221" v="132" actId="20577"/>
        <pc:sldMasterMkLst>
          <pc:docMk/>
          <pc:sldMasterMk cId="0" sldId="2147483648"/>
        </pc:sldMasterMkLst>
        <pc:spChg chg="mod">
          <ac:chgData name="Phil Beecher" userId="8e59e9d451c39ba5" providerId="LiveId" clId="{0391A98E-2AEB-4FC7-BB90-4ECF6AACEEDC}" dt="2025-05-13T05:50:12.445" v="19" actId="6549"/>
          <ac:spMkLst>
            <pc:docMk/>
            <pc:sldMasterMk cId="0" sldId="2147483648"/>
            <ac:spMk id="13" creationId="{3CB784B2-5860-4B3C-BF6D-C8234231458E}"/>
          </ac:spMkLst>
        </pc:spChg>
        <pc:spChg chg="mod">
          <ac:chgData name="Phil Beecher" userId="8e59e9d451c39ba5" providerId="LiveId" clId="{0391A98E-2AEB-4FC7-BB90-4ECF6AACEEDC}" dt="2025-05-15T13:22:35.221" v="132" actId="20577"/>
          <ac:spMkLst>
            <pc:docMk/>
            <pc:sldMasterMk cId="0" sldId="2147483648"/>
            <ac:spMk id="1031"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May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May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671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 IEEE </a:t>
            </a:r>
            <a:r>
              <a:rPr lang="en-GB" sz="1400" b="0" i="0" dirty="0">
                <a:solidFill>
                  <a:srgbClr val="000000"/>
                </a:solidFill>
                <a:effectLst/>
                <a:latin typeface="+mj-lt"/>
              </a:rPr>
              <a:t>15-25-0235-01-0mag</a:t>
            </a:r>
            <a:endParaRPr lang="en-US" sz="1400" b="0" dirty="0">
              <a:latin typeface="+mj-lt"/>
              <a:cs typeface="Calibri" panose="020F0502020204030204" pitchFamily="34" charset="0"/>
            </a:endParaRP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May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5/dcn/22/15-22-0662-03-0mag-802-15-operations-manual-work-in-progress.docx"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[SCM Agenda</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 Opening / Closing Report for May 2025 Plenary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13 May 2025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err="1">
                <a:solidFill>
                  <a:srgbClr val="FF0000"/>
                </a:solidFill>
                <a:latin typeface="Calibri" panose="020F0502020204030204" pitchFamily="34" charset="0"/>
                <a:ea typeface="ＭＳ Ｐゴシック" pitchFamily="-65" charset="-128"/>
                <a:cs typeface="Calibri" panose="020F0502020204030204" pitchFamily="34" charset="0"/>
              </a:rPr>
              <a:t>Aldrington</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SCM Report for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May 2025 </a:t>
            </a:r>
            <a:r>
              <a:rPr lang="en-US" sz="1600" dirty="0">
                <a:latin typeface="Calibri" panose="020F0502020204030204" pitchFamily="34" charset="0"/>
                <a:ea typeface="ＭＳ Ｐゴシック" pitchFamily="-65" charset="-128"/>
                <a:cs typeface="Calibri" panose="020F0502020204030204" pitchFamily="34" charset="0"/>
              </a:rPr>
              <a:t>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May 2025 </a:t>
            </a:r>
            <a:r>
              <a:rPr lang="en-US" sz="1600" dirty="0">
                <a:latin typeface="Calibri" panose="020F0502020204030204" pitchFamily="34" charset="0"/>
                <a:ea typeface="ＭＳ Ｐゴシック" pitchFamily="-65" charset="-128"/>
                <a:cs typeface="Calibri" panose="020F0502020204030204" pitchFamily="34" charset="0"/>
              </a:rPr>
              <a:t>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SC Maintenance]</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SC Maintenance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session:</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6</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3884E92-AE05-82B7-AC94-DAC7B029E973}"/>
              </a:ext>
            </a:extLst>
          </p:cNvPr>
          <p:cNvGraphicFramePr>
            <a:graphicFrameLocks noChangeAspect="1"/>
          </p:cNvGraphicFramePr>
          <p:nvPr>
            <p:extLst>
              <p:ext uri="{D42A27DB-BD31-4B8C-83A1-F6EECF244321}">
                <p14:modId xmlns:p14="http://schemas.microsoft.com/office/powerpoint/2010/main" val="2400095329"/>
              </p:ext>
            </p:extLst>
          </p:nvPr>
        </p:nvGraphicFramePr>
        <p:xfrm>
          <a:off x="944354" y="470408"/>
          <a:ext cx="10515600" cy="5867786"/>
        </p:xfrm>
        <a:graphic>
          <a:graphicData uri="http://schemas.openxmlformats.org/presentationml/2006/ole">
            <mc:AlternateContent xmlns:mc="http://schemas.openxmlformats.org/markup-compatibility/2006">
              <mc:Choice xmlns:v="urn:schemas-microsoft-com:vml" Requires="v">
                <p:oleObj name="Worksheet" r:id="rId2" imgW="14801926" imgH="8258175" progId="Excel.Sheet.12">
                  <p:embed/>
                </p:oleObj>
              </mc:Choice>
              <mc:Fallback>
                <p:oleObj name="Worksheet" r:id="rId2" imgW="14801926" imgH="8258175" progId="Excel.Sheet.12">
                  <p:embed/>
                  <p:pic>
                    <p:nvPicPr>
                      <p:cNvPr id="2" name="Object 1">
                        <a:extLst>
                          <a:ext uri="{FF2B5EF4-FFF2-40B4-BE49-F238E27FC236}">
                            <a16:creationId xmlns:a16="http://schemas.microsoft.com/office/drawing/2014/main" id="{13884E92-AE05-82B7-AC94-DAC7B029E973}"/>
                          </a:ext>
                        </a:extLst>
                      </p:cNvPr>
                      <p:cNvPicPr/>
                      <p:nvPr/>
                    </p:nvPicPr>
                    <p:blipFill>
                      <a:blip r:embed="rId3"/>
                      <a:stretch>
                        <a:fillRect/>
                      </a:stretch>
                    </p:blipFill>
                    <p:spPr>
                      <a:xfrm>
                        <a:off x="944354" y="470408"/>
                        <a:ext cx="10515600" cy="5867786"/>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a:xfrm>
            <a:off x="6412500" y="6551613"/>
            <a:ext cx="535403" cy="184666"/>
          </a:xfrm>
        </p:spPr>
        <p:txBody>
          <a:bodyPr/>
          <a:lstStyle/>
          <a:p>
            <a:pPr>
              <a:defRPr/>
            </a:pPr>
            <a:r>
              <a:rPr lang="en-US"/>
              <a:t>Slide </a:t>
            </a:r>
            <a:fld id="{7415733E-E371-8944-98C6-8B637C4A033A}" type="slidenum">
              <a:rPr lang="en-US" smtClean="0"/>
              <a:pPr>
                <a:defRPr/>
              </a:pPr>
              <a:t>7</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2667000" y="43434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839200" y="65516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3" name="Oval 2">
            <a:extLst>
              <a:ext uri="{FF2B5EF4-FFF2-40B4-BE49-F238E27FC236}">
                <a16:creationId xmlns:a16="http://schemas.microsoft.com/office/drawing/2014/main" id="{5E098712-F819-98AE-93B4-C70EB91F0E12}"/>
              </a:ext>
            </a:extLst>
          </p:cNvPr>
          <p:cNvSpPr/>
          <p:nvPr/>
        </p:nvSpPr>
        <p:spPr bwMode="auto">
          <a:xfrm>
            <a:off x="4953000" y="27432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6" name="Oval 5">
            <a:extLst>
              <a:ext uri="{FF2B5EF4-FFF2-40B4-BE49-F238E27FC236}">
                <a16:creationId xmlns:a16="http://schemas.microsoft.com/office/drawing/2014/main" id="{D0244473-7A71-0191-AB46-1C58F4E526C8}"/>
              </a:ext>
            </a:extLst>
          </p:cNvPr>
          <p:cNvSpPr/>
          <p:nvPr/>
        </p:nvSpPr>
        <p:spPr bwMode="auto">
          <a:xfrm>
            <a:off x="7239000" y="43434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a:t>
            </a:fld>
            <a:endParaRPr lang="en-US"/>
          </a:p>
        </p:txBody>
      </p:sp>
      <p:sp>
        <p:nvSpPr>
          <p:cNvPr id="21509" name="Rectangle 2"/>
          <p:cNvSpPr>
            <a:spLocks noGrp="1" noChangeArrowheads="1"/>
          </p:cNvSpPr>
          <p:nvPr>
            <p:ph type="title" idx="4294967295"/>
          </p:nvPr>
        </p:nvSpPr>
        <p:spPr>
          <a:xfrm>
            <a:off x="1980199" y="382587"/>
            <a:ext cx="7772400" cy="533400"/>
          </a:xfrm>
        </p:spPr>
        <p:txBody>
          <a:bodyPr/>
          <a:lstStyle/>
          <a:p>
            <a:r>
              <a:rPr lang="en-US" sz="3200" b="1" dirty="0">
                <a:latin typeface="Calibri" panose="020F0502020204030204" pitchFamily="34" charset="0"/>
                <a:ea typeface="ＭＳ Ｐゴシック" charset="0"/>
                <a:cs typeface="Calibri" panose="020F0502020204030204" pitchFamily="34" charset="0"/>
              </a:rPr>
              <a:t>SC Meeting Objectives – Agenda</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0" y="915988"/>
            <a:ext cx="10591800" cy="5254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0" lvl="2">
              <a:spcAft>
                <a:spcPts val="300"/>
              </a:spcAft>
            </a:pPr>
            <a:r>
              <a:rPr lang="en-US" sz="2000" b="1" dirty="0">
                <a:latin typeface="Calibri" panose="020F0502020204030204" pitchFamily="34" charset="0"/>
                <a:cs typeface="Calibri" panose="020F0502020204030204" pitchFamily="34" charset="0"/>
              </a:rPr>
              <a:t>Meetings 1 (Monday)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Policy and Procedure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Approve Agenda</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Operations Manual</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300"/>
              </a:spcAft>
            </a:pPr>
            <a:endParaRPr lang="en-US" sz="2000" b="1" dirty="0">
              <a:latin typeface="Calibri" panose="020F0502020204030204" pitchFamily="34" charset="0"/>
              <a:cs typeface="Calibri" panose="020F0502020204030204" pitchFamily="34" charset="0"/>
              <a:sym typeface="Wingdings" panose="05000000000000000000" pitchFamily="2" charset="2"/>
            </a:endParaRPr>
          </a:p>
          <a:p>
            <a:pPr marL="0" lvl="2">
              <a:spcAft>
                <a:spcPts val="300"/>
              </a:spcAft>
            </a:pPr>
            <a:r>
              <a:rPr lang="en-US" sz="2000" b="1" dirty="0">
                <a:latin typeface="Calibri" panose="020F0502020204030204" pitchFamily="34" charset="0"/>
                <a:cs typeface="Calibri" panose="020F0502020204030204" pitchFamily="34" charset="0"/>
                <a:sym typeface="Wingdings" panose="05000000000000000000" pitchFamily="2" charset="2"/>
              </a:rPr>
              <a:t>Meeting 2 Tuesday</a:t>
            </a:r>
          </a:p>
          <a:p>
            <a:pPr marL="457200" lvl="2" indent="-457200">
              <a:spcAft>
                <a:spcPts val="300"/>
              </a:spcAft>
              <a:buFont typeface="+mj-lt"/>
              <a:buAutoNum type="arabicPeriod"/>
            </a:pPr>
            <a:r>
              <a:rPr lang="en-US" sz="2000">
                <a:latin typeface="Calibri" panose="020F0502020204030204" pitchFamily="34" charset="0"/>
                <a:cs typeface="Calibri" panose="020F0502020204030204" pitchFamily="34" charset="0"/>
              </a:rPr>
              <a:t>Project Task List</a:t>
            </a:r>
          </a:p>
          <a:p>
            <a:pPr marL="457200" lvl="2" indent="-457200">
              <a:spcAft>
                <a:spcPts val="300"/>
              </a:spcAft>
              <a:buFont typeface="+mj-lt"/>
              <a:buAutoNum type="arabicPeriod"/>
            </a:pPr>
            <a:r>
              <a:rPr lang="en-US" sz="2000">
                <a:latin typeface="Calibri" panose="020F0502020204030204" pitchFamily="34" charset="0"/>
                <a:cs typeface="Calibri" panose="020F0502020204030204" pitchFamily="34" charset="0"/>
              </a:rPr>
              <a:t>Operations </a:t>
            </a:r>
            <a:r>
              <a:rPr lang="en-US" sz="2000" dirty="0">
                <a:latin typeface="Calibri" panose="020F0502020204030204" pitchFamily="34" charset="0"/>
                <a:cs typeface="Calibri" panose="020F0502020204030204" pitchFamily="34" charset="0"/>
              </a:rPr>
              <a:t>Manual</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SCM </a:t>
            </a:r>
            <a:r>
              <a:rPr lang="en-US" sz="2000" dirty="0" err="1">
                <a:latin typeface="Calibri" panose="020F0502020204030204" pitchFamily="34" charset="0"/>
                <a:cs typeface="Calibri" panose="020F0502020204030204" pitchFamily="34" charset="0"/>
              </a:rPr>
              <a:t>AoB</a:t>
            </a:r>
            <a:endParaRPr lang="en-US" sz="2000" dirty="0">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Recess  </a:t>
            </a:r>
            <a:r>
              <a:rPr lang="en-US" sz="2000" dirty="0">
                <a:latin typeface="Calibri" panose="020F0502020204030204" pitchFamily="34" charset="0"/>
                <a:cs typeface="Calibri" panose="020F0502020204030204" pitchFamily="34" charset="0"/>
                <a:sym typeface="Wingdings" panose="05000000000000000000" pitchFamily="2" charset="2"/>
              </a:rPr>
              <a:t> </a:t>
            </a:r>
          </a:p>
          <a:p>
            <a:pPr marL="457200" lvl="2" indent="-457200">
              <a:spcAft>
                <a:spcPts val="300"/>
              </a:spcAft>
              <a:buFont typeface="+mj-lt"/>
              <a:buAutoNum type="arabicPeriod"/>
            </a:pPr>
            <a:endParaRPr lang="en-US" sz="2000" dirty="0">
              <a:latin typeface="Calibri" panose="020F0502020204030204" pitchFamily="34" charset="0"/>
              <a:cs typeface="Calibri" panose="020F0502020204030204" pitchFamily="34" charset="0"/>
              <a:sym typeface="Wingdings" panose="05000000000000000000" pitchFamily="2" charset="2"/>
            </a:endParaRPr>
          </a:p>
          <a:p>
            <a:pPr marL="0" lvl="2">
              <a:spcAft>
                <a:spcPts val="300"/>
              </a:spcAft>
            </a:pPr>
            <a:r>
              <a:rPr lang="en-US" sz="2000" b="1" dirty="0">
                <a:latin typeface="Calibri" panose="020F0502020204030204" pitchFamily="34" charset="0"/>
                <a:cs typeface="Calibri" panose="020F0502020204030204" pitchFamily="34" charset="0"/>
                <a:sym typeface="Wingdings" panose="05000000000000000000" pitchFamily="2" charset="2"/>
              </a:rPr>
              <a:t>Meeting 3 Wednesday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SCM </a:t>
            </a:r>
            <a:r>
              <a:rPr lang="en-US" sz="2000" dirty="0" err="1">
                <a:latin typeface="Calibri" panose="020F0502020204030204" pitchFamily="34" charset="0"/>
                <a:cs typeface="Calibri" panose="020F0502020204030204" pitchFamily="34" charset="0"/>
              </a:rPr>
              <a:t>AoB</a:t>
            </a:r>
            <a:endParaRPr lang="en-US" sz="2000" dirty="0">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Adjourn </a:t>
            </a:r>
            <a:r>
              <a:rPr lang="en-US" sz="2000" dirty="0">
                <a:latin typeface="Calibri" panose="020F0502020204030204" pitchFamily="34" charset="0"/>
                <a:cs typeface="Calibri" panose="020F0502020204030204" pitchFamily="34" charset="0"/>
                <a:sym typeface="Wingdings" panose="05000000000000000000" pitchFamily="2" charset="2"/>
              </a:rPr>
              <a:t> </a:t>
            </a:r>
            <a:endParaRPr lang="en-US" sz="2000" dirty="0">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9</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Achievements </a:t>
            </a:r>
            <a:r>
              <a:rPr lang="en-US" sz="3200" b="1">
                <a:latin typeface="Calibri" panose="020F0502020204030204" pitchFamily="34" charset="0"/>
                <a:ea typeface="ＭＳ Ｐゴシック" charset="0"/>
                <a:cs typeface="Calibri" panose="020F0502020204030204" pitchFamily="34" charset="0"/>
              </a:rPr>
              <a:t>and actions</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066800"/>
            <a:ext cx="105918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457200" lvl="2" indent="-457200">
              <a:spcAft>
                <a:spcPts val="300"/>
              </a:spcAft>
              <a:buFont typeface="Wingdings" panose="05000000000000000000" pitchFamily="2" charset="2"/>
              <a:buChar char="ü"/>
            </a:pPr>
            <a:r>
              <a:rPr lang="en-US" sz="2000" dirty="0">
                <a:latin typeface="Calibri" panose="020F0502020204030204" pitchFamily="34" charset="0"/>
                <a:cs typeface="Calibri" panose="020F0502020204030204" pitchFamily="34" charset="0"/>
              </a:rPr>
              <a:t>Updated Task Group Activity Template</a:t>
            </a:r>
          </a:p>
          <a:p>
            <a:pPr marL="457200" lvl="2" indent="-457200">
              <a:spcAft>
                <a:spcPts val="300"/>
              </a:spcAft>
              <a:buFont typeface="Wingdings" panose="05000000000000000000" pitchFamily="2" charset="2"/>
              <a:buChar char="ü"/>
            </a:pPr>
            <a:endParaRPr lang="en-US" sz="2000" dirty="0">
              <a:latin typeface="Calibri" panose="020F0502020204030204" pitchFamily="34" charset="0"/>
              <a:cs typeface="Calibri" panose="020F0502020204030204" pitchFamily="34" charset="0"/>
            </a:endParaRPr>
          </a:p>
          <a:p>
            <a:pPr marL="457200" lvl="2" indent="-457200">
              <a:spcAft>
                <a:spcPts val="300"/>
              </a:spcAft>
              <a:buFont typeface="Wingdings" panose="05000000000000000000" pitchFamily="2" charset="2"/>
              <a:buChar char="ü"/>
            </a:pPr>
            <a:r>
              <a:rPr lang="en-US" sz="2000" dirty="0">
                <a:latin typeface="Calibri" panose="020F0502020204030204" pitchFamily="34" charset="0"/>
                <a:cs typeface="Calibri" panose="020F0502020204030204" pitchFamily="34" charset="0"/>
              </a:rPr>
              <a:t>Updated Operations Manual</a:t>
            </a:r>
          </a:p>
          <a:p>
            <a:pPr marL="914400" lvl="3" indent="-457200">
              <a:spcAft>
                <a:spcPts val="300"/>
              </a:spcAft>
              <a:buFont typeface="Wingdings" panose="05000000000000000000" pitchFamily="2" charset="2"/>
              <a:buChar char="ü"/>
            </a:pPr>
            <a:r>
              <a:rPr lang="en-US" sz="2000" dirty="0">
                <a:latin typeface="Calibri" panose="020F0502020204030204" pitchFamily="34" charset="0"/>
                <a:cs typeface="Calibri" panose="020F0502020204030204" pitchFamily="34" charset="0"/>
              </a:rPr>
              <a:t>CRG logistics: formation, lifetime and operation</a:t>
            </a:r>
          </a:p>
          <a:p>
            <a:pPr marL="914400" lvl="3" indent="-457200">
              <a:spcAft>
                <a:spcPts val="300"/>
              </a:spcAft>
              <a:buFont typeface="Wingdings" panose="05000000000000000000" pitchFamily="2" charset="2"/>
              <a:buChar char="ü"/>
            </a:pPr>
            <a:r>
              <a:rPr lang="en-US" sz="2000" dirty="0">
                <a:latin typeface="Calibri" panose="020F0502020204030204" pitchFamily="34" charset="0"/>
                <a:cs typeface="Calibri" panose="020F0502020204030204" pitchFamily="34" charset="0"/>
              </a:rPr>
              <a:t>Clarification of teleconference operation</a:t>
            </a:r>
          </a:p>
          <a:p>
            <a:pPr marL="800100" lvl="3" indent="-342900">
              <a:spcAft>
                <a:spcPts val="300"/>
              </a:spcAft>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0" lvl="2" algn="ctr">
              <a:spcAft>
                <a:spcPts val="300"/>
              </a:spcAft>
            </a:pPr>
            <a:r>
              <a:rPr lang="en-US" sz="2000" dirty="0">
                <a:highlight>
                  <a:srgbClr val="FFFF00"/>
                </a:highlight>
                <a:latin typeface="Calibri" panose="020F0502020204030204" pitchFamily="34" charset="0"/>
                <a:cs typeface="Calibri" panose="020F0502020204030204" pitchFamily="34" charset="0"/>
              </a:rPr>
              <a:t>Please </a:t>
            </a:r>
            <a:r>
              <a:rPr lang="en-US" sz="2000" dirty="0">
                <a:solidFill>
                  <a:schemeClr val="accent2"/>
                </a:solidFill>
                <a:highlight>
                  <a:srgbClr val="FFFF00"/>
                </a:highlight>
                <a:latin typeface="Calibri" panose="020F0502020204030204" pitchFamily="34" charset="0"/>
                <a:cs typeface="Calibri" panose="020F0502020204030204" pitchFamily="34" charset="0"/>
              </a:rPr>
              <a:t>review </a:t>
            </a:r>
            <a:r>
              <a:rPr lang="en-US" sz="2000" dirty="0">
                <a:solidFill>
                  <a:schemeClr val="accent2"/>
                </a:solidFill>
                <a:highlight>
                  <a:srgbClr val="FFFF00"/>
                </a:highligh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https://mentor.ieee.org/802.15/dcn/22/15-22-0662-03-0mag-802-15-operations-manual-work-in-progress.docx</a:t>
            </a:r>
            <a:r>
              <a:rPr lang="en-US" sz="2000" dirty="0">
                <a:solidFill>
                  <a:schemeClr val="accent2"/>
                </a:solidFill>
                <a:highlight>
                  <a:srgbClr val="FFFF00"/>
                </a:highlight>
                <a:latin typeface="Calibri" panose="020F0502020204030204" pitchFamily="34" charset="0"/>
                <a:cs typeface="Calibri" panose="020F0502020204030204" pitchFamily="34" charset="0"/>
              </a:rPr>
              <a:t> </a:t>
            </a:r>
            <a:r>
              <a:rPr lang="en-US" sz="2000" dirty="0">
                <a:highlight>
                  <a:srgbClr val="FFFF00"/>
                </a:highlight>
                <a:latin typeface="Calibri" panose="020F0502020204030204" pitchFamily="34" charset="0"/>
                <a:cs typeface="Calibri" panose="020F0502020204030204" pitchFamily="34" charset="0"/>
              </a:rPr>
              <a:t>prior to July Session</a:t>
            </a:r>
          </a:p>
          <a:p>
            <a:pPr marL="342900" lvl="2" indent="-342900" algn="ctr">
              <a:spcAft>
                <a:spcPts val="300"/>
              </a:spcAft>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lvl="2" indent="-342900">
              <a:spcAft>
                <a:spcPts val="3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July Session – vote to approve Operations Manual</a:t>
            </a:r>
          </a:p>
          <a:p>
            <a:pPr marL="342900" lvl="2" indent="-342900">
              <a:spcAft>
                <a:spcPts val="300"/>
              </a:spcAft>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lvl="2" indent="-342900">
              <a:spcAft>
                <a:spcPts val="3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Conference call – 16 July 2025 – PAR Review teleconference call – to be confirmed</a:t>
            </a:r>
          </a:p>
          <a:p>
            <a:pPr marL="342900" lvl="2" indent="-342900">
              <a:spcAft>
                <a:spcPts val="300"/>
              </a:spcAft>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457200" lvl="2" indent="-457200">
              <a:spcAft>
                <a:spcPts val="300"/>
              </a:spcAft>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457200" lvl="2" indent="-457200">
              <a:spcAft>
                <a:spcPts val="300"/>
              </a:spcAft>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1506615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72572</TotalTime>
  <Words>921</Words>
  <Application>Microsoft Office PowerPoint</Application>
  <PresentationFormat>Widescreen</PresentationFormat>
  <Paragraphs>113</Paragraphs>
  <Slides>9</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Calibri</vt:lpstr>
      <vt:lpstr>Times New Roman</vt:lpstr>
      <vt:lpstr>Wingdings</vt:lpstr>
      <vt:lpstr>Default Design</vt:lpstr>
      <vt:lpstr>Worksheet</vt:lpstr>
      <vt:lpstr>PowerPoint Presentation</vt:lpstr>
      <vt:lpstr>Registration for 802 LMSC Plenaries and 802 Wireless Interims</vt:lpstr>
      <vt:lpstr>Deadbeat Consequences (Deadbeat: in default of paying registration fee for a prior mtg.)</vt:lpstr>
      <vt:lpstr>SC Maintenance Reminders</vt:lpstr>
      <vt:lpstr>IEEE-SA Patent, Copyright, and Participation Policies</vt:lpstr>
      <vt:lpstr>IEEE 802 Ground Rules</vt:lpstr>
      <vt:lpstr>PowerPoint Presentation</vt:lpstr>
      <vt:lpstr>SC Meeting Objectives – Agenda</vt:lpstr>
      <vt:lpstr>Achievements and actions</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Maintenance Opening/Closing Report</dc:title>
  <dc:subject>IEEE 802.15 &lt;SCM Report&gt;</dc:subject>
  <dc:creator>Phil Beecher</dc:creator>
  <cp:keywords/>
  <dc:description>15-21-0456-nn</dc:description>
  <cp:lastModifiedBy>Phil Beecher</cp:lastModifiedBy>
  <cp:revision>1142</cp:revision>
  <cp:lastPrinted>2016-07-25T16:00:41Z</cp:lastPrinted>
  <dcterms:created xsi:type="dcterms:W3CDTF">2009-07-12T16:25:16Z</dcterms:created>
  <dcterms:modified xsi:type="dcterms:W3CDTF">2025-05-15T13:31:07Z</dcterms:modified>
  <cp:category/>
</cp:coreProperties>
</file>