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4"/>
  </p:notesMasterIdLst>
  <p:handoutMasterIdLst>
    <p:handoutMasterId r:id="rId25"/>
  </p:handoutMasterIdLst>
  <p:sldIdLst>
    <p:sldId id="259" r:id="rId2"/>
    <p:sldId id="2366" r:id="rId3"/>
    <p:sldId id="2372" r:id="rId4"/>
    <p:sldId id="290" r:id="rId5"/>
    <p:sldId id="2369" r:id="rId6"/>
    <p:sldId id="369" r:id="rId7"/>
    <p:sldId id="370" r:id="rId8"/>
    <p:sldId id="371" r:id="rId9"/>
    <p:sldId id="2422" r:id="rId10"/>
    <p:sldId id="2423" r:id="rId11"/>
    <p:sldId id="2424" r:id="rId12"/>
    <p:sldId id="401" r:id="rId13"/>
    <p:sldId id="402" r:id="rId14"/>
    <p:sldId id="2376" r:id="rId15"/>
    <p:sldId id="2377" r:id="rId16"/>
    <p:sldId id="2375" r:id="rId17"/>
    <p:sldId id="264" r:id="rId18"/>
    <p:sldId id="2428" r:id="rId19"/>
    <p:sldId id="2425" r:id="rId20"/>
    <p:sldId id="2429" r:id="rId21"/>
    <p:sldId id="2427" r:id="rId22"/>
    <p:sldId id="2426" r:id="rId23"/>
  </p:sldIdLst>
  <p:sldSz cx="12192000" cy="6858000"/>
  <p:notesSz cx="6934200" cy="9280525"/>
  <p:defaultTextStyle>
    <a:defPPr>
      <a:defRPr lang="en-US"/>
    </a:defPPr>
    <a:lvl1pPr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12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12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12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12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1200" kern="1200">
        <a:solidFill>
          <a:schemeClr val="tx1"/>
        </a:solidFill>
        <a:latin typeface="Times New Roman" charset="0"/>
        <a:ea typeface="ＭＳ Ｐゴシック" charset="0"/>
        <a:cs typeface="ＭＳ Ｐゴシック" charset="0"/>
      </a:defRPr>
    </a:lvl9pPr>
  </p:defaultTextStyle>
  <p:extLst>
    <p:ext uri="{521415D9-36F7-43E2-AB2F-B90AF26B5E84}">
      <p14:sectionLst xmlns:p14="http://schemas.microsoft.com/office/powerpoint/2010/main">
        <p14:section name="Opening Slides" id="{5A4C004E-CA90-724F-980A-23C27DA2BDFE}">
          <p14:sldIdLst>
            <p14:sldId id="259"/>
            <p14:sldId id="2366"/>
            <p14:sldId id="2372"/>
            <p14:sldId id="290"/>
            <p14:sldId id="2369"/>
            <p14:sldId id="369"/>
            <p14:sldId id="370"/>
            <p14:sldId id="371"/>
            <p14:sldId id="2422"/>
            <p14:sldId id="2423"/>
            <p14:sldId id="2424"/>
            <p14:sldId id="401"/>
            <p14:sldId id="402"/>
            <p14:sldId id="2376"/>
            <p14:sldId id="2377"/>
            <p14:sldId id="2375"/>
            <p14:sldId id="264"/>
            <p14:sldId id="2428"/>
          </p14:sldIdLst>
        </p14:section>
        <p14:section name="Closing Slide" id="{17524BA6-C3AC-EE4D-BA9D-E46A8CDB0646}">
          <p14:sldIdLst>
            <p14:sldId id="2425"/>
            <p14:sldId id="2429"/>
            <p14:sldId id="2427"/>
            <p14:sldId id="242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C58F92-56E1-E5F6-834E-10CC12C75D7A}" name="Phil Beecher" initials="PB" userId="8e59e9d451c39ba5"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00"/>
    <a:srgbClr val="990000"/>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7F4CE3-81B7-4173-9F57-66AE9729EEB4}" v="4" dt="2025-05-11T18:47:21.6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25" autoAdjust="0"/>
    <p:restoredTop sz="95742" autoAdjust="0"/>
  </p:normalViewPr>
  <p:slideViewPr>
    <p:cSldViewPr>
      <p:cViewPr varScale="1">
        <p:scale>
          <a:sx n="76" d="100"/>
          <a:sy n="76" d="100"/>
        </p:scale>
        <p:origin x="984" y="267"/>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il Beecher" userId="8e59e9d451c39ba5" providerId="LiveId" clId="{577F4CE3-81B7-4173-9F57-66AE9729EEB4}"/>
    <pc:docChg chg="custSel modSld modMainMaster">
      <pc:chgData name="Phil Beecher" userId="8e59e9d451c39ba5" providerId="LiveId" clId="{577F4CE3-81B7-4173-9F57-66AE9729EEB4}" dt="2025-05-11T19:00:07.374" v="90" actId="729"/>
      <pc:docMkLst>
        <pc:docMk/>
      </pc:docMkLst>
      <pc:sldChg chg="modSp mod">
        <pc:chgData name="Phil Beecher" userId="8e59e9d451c39ba5" providerId="LiveId" clId="{577F4CE3-81B7-4173-9F57-66AE9729EEB4}" dt="2025-05-11T18:43:51.098" v="17" actId="20577"/>
        <pc:sldMkLst>
          <pc:docMk/>
          <pc:sldMk cId="0" sldId="259"/>
        </pc:sldMkLst>
        <pc:spChg chg="mod">
          <ac:chgData name="Phil Beecher" userId="8e59e9d451c39ba5" providerId="LiveId" clId="{577F4CE3-81B7-4173-9F57-66AE9729EEB4}" dt="2025-05-11T18:43:51.098" v="17" actId="20577"/>
          <ac:spMkLst>
            <pc:docMk/>
            <pc:sldMk cId="0" sldId="259"/>
            <ac:spMk id="27651" creationId="{00000000-0000-0000-0000-000000000000}"/>
          </ac:spMkLst>
        </pc:spChg>
      </pc:sldChg>
      <pc:sldChg chg="modSp mod">
        <pc:chgData name="Phil Beecher" userId="8e59e9d451c39ba5" providerId="LiveId" clId="{577F4CE3-81B7-4173-9F57-66AE9729EEB4}" dt="2025-05-11T18:47:21.662" v="60" actId="14100"/>
        <pc:sldMkLst>
          <pc:docMk/>
          <pc:sldMk cId="2328046606" sldId="264"/>
        </pc:sldMkLst>
        <pc:spChg chg="mod">
          <ac:chgData name="Phil Beecher" userId="8e59e9d451c39ba5" providerId="LiveId" clId="{577F4CE3-81B7-4173-9F57-66AE9729EEB4}" dt="2025-05-11T18:47:21.662" v="60" actId="14100"/>
          <ac:spMkLst>
            <pc:docMk/>
            <pc:sldMk cId="2328046606" sldId="264"/>
            <ac:spMk id="7" creationId="{00000000-0000-0000-0000-000000000000}"/>
          </ac:spMkLst>
        </pc:spChg>
        <pc:spChg chg="mod">
          <ac:chgData name="Phil Beecher" userId="8e59e9d451c39ba5" providerId="LiveId" clId="{577F4CE3-81B7-4173-9F57-66AE9729EEB4}" dt="2025-05-11T18:46:57.830" v="56"/>
          <ac:spMkLst>
            <pc:docMk/>
            <pc:sldMk cId="2328046606" sldId="264"/>
            <ac:spMk id="4099" creationId="{00000000-0000-0000-0000-000000000000}"/>
          </ac:spMkLst>
        </pc:spChg>
      </pc:sldChg>
      <pc:sldChg chg="delSp modSp mod">
        <pc:chgData name="Phil Beecher" userId="8e59e9d451c39ba5" providerId="LiveId" clId="{577F4CE3-81B7-4173-9F57-66AE9729EEB4}" dt="2025-05-11T18:46:09.567" v="28" actId="1076"/>
        <pc:sldMkLst>
          <pc:docMk/>
          <pc:sldMk cId="1944720935" sldId="2375"/>
        </pc:sldMkLst>
        <pc:spChg chg="mod">
          <ac:chgData name="Phil Beecher" userId="8e59e9d451c39ba5" providerId="LiveId" clId="{577F4CE3-81B7-4173-9F57-66AE9729EEB4}" dt="2025-05-11T18:45:52.989" v="25" actId="1076"/>
          <ac:spMkLst>
            <pc:docMk/>
            <pc:sldMk cId="1944720935" sldId="2375"/>
            <ac:spMk id="3" creationId="{C944DE5D-2B60-F84B-413F-B95333294AF3}"/>
          </ac:spMkLst>
        </pc:spChg>
        <pc:spChg chg="mod">
          <ac:chgData name="Phil Beecher" userId="8e59e9d451c39ba5" providerId="LiveId" clId="{577F4CE3-81B7-4173-9F57-66AE9729EEB4}" dt="2025-05-11T18:45:48.437" v="24" actId="1076"/>
          <ac:spMkLst>
            <pc:docMk/>
            <pc:sldMk cId="1944720935" sldId="2375"/>
            <ac:spMk id="4" creationId="{C36C0730-E989-7186-4DE6-2243BA450DA2}"/>
          </ac:spMkLst>
        </pc:spChg>
        <pc:spChg chg="mod">
          <ac:chgData name="Phil Beecher" userId="8e59e9d451c39ba5" providerId="LiveId" clId="{577F4CE3-81B7-4173-9F57-66AE9729EEB4}" dt="2025-05-11T18:46:09.567" v="28" actId="1076"/>
          <ac:spMkLst>
            <pc:docMk/>
            <pc:sldMk cId="1944720935" sldId="2375"/>
            <ac:spMk id="8" creationId="{0A4564F5-8F3A-EED1-8633-2B0DBB8BA7E6}"/>
          </ac:spMkLst>
        </pc:spChg>
        <pc:spChg chg="mod">
          <ac:chgData name="Phil Beecher" userId="8e59e9d451c39ba5" providerId="LiveId" clId="{577F4CE3-81B7-4173-9F57-66AE9729EEB4}" dt="2025-05-11T18:45:38.636" v="22" actId="1076"/>
          <ac:spMkLst>
            <pc:docMk/>
            <pc:sldMk cId="1944720935" sldId="2375"/>
            <ac:spMk id="10" creationId="{02B1D539-4F46-9315-FC85-568F229C68EC}"/>
          </ac:spMkLst>
        </pc:spChg>
        <pc:spChg chg="mod">
          <ac:chgData name="Phil Beecher" userId="8e59e9d451c39ba5" providerId="LiveId" clId="{577F4CE3-81B7-4173-9F57-66AE9729EEB4}" dt="2025-05-11T18:46:04.515" v="27" actId="1076"/>
          <ac:spMkLst>
            <pc:docMk/>
            <pc:sldMk cId="1944720935" sldId="2375"/>
            <ac:spMk id="11" creationId="{53180258-1EFD-8D49-76FA-51C685316D65}"/>
          </ac:spMkLst>
        </pc:spChg>
        <pc:spChg chg="mod">
          <ac:chgData name="Phil Beecher" userId="8e59e9d451c39ba5" providerId="LiveId" clId="{577F4CE3-81B7-4173-9F57-66AE9729EEB4}" dt="2025-05-11T18:45:58.805" v="26" actId="1076"/>
          <ac:spMkLst>
            <pc:docMk/>
            <pc:sldMk cId="1944720935" sldId="2375"/>
            <ac:spMk id="12" creationId="{CA1A0604-4087-02AF-CED2-42E5DB029011}"/>
          </ac:spMkLst>
        </pc:spChg>
        <pc:graphicFrameChg chg="del">
          <ac:chgData name="Phil Beecher" userId="8e59e9d451c39ba5" providerId="LiveId" clId="{577F4CE3-81B7-4173-9F57-66AE9729EEB4}" dt="2025-05-11T18:44:52.595" v="18" actId="478"/>
          <ac:graphicFrameMkLst>
            <pc:docMk/>
            <pc:sldMk cId="1944720935" sldId="2375"/>
            <ac:graphicFrameMk id="2" creationId="{FC3734C0-7CCD-7B2B-92BE-E38B82210B5C}"/>
          </ac:graphicFrameMkLst>
        </pc:graphicFrameChg>
        <pc:graphicFrameChg chg="mod ord">
          <ac:chgData name="Phil Beecher" userId="8e59e9d451c39ba5" providerId="LiveId" clId="{577F4CE3-81B7-4173-9F57-66AE9729EEB4}" dt="2025-05-11T18:45:44.440" v="23" actId="1076"/>
          <ac:graphicFrameMkLst>
            <pc:docMk/>
            <pc:sldMk cId="1944720935" sldId="2375"/>
            <ac:graphicFrameMk id="6" creationId="{0C09857F-7F71-3FB1-C43C-0E04B949E76C}"/>
          </ac:graphicFrameMkLst>
        </pc:graphicFrameChg>
      </pc:sldChg>
      <pc:sldChg chg="mod modShow">
        <pc:chgData name="Phil Beecher" userId="8e59e9d451c39ba5" providerId="LiveId" clId="{577F4CE3-81B7-4173-9F57-66AE9729EEB4}" dt="2025-05-11T19:00:07.374" v="90" actId="729"/>
        <pc:sldMkLst>
          <pc:docMk/>
          <pc:sldMk cId="2271878425" sldId="2427"/>
        </pc:sldMkLst>
      </pc:sldChg>
      <pc:sldChg chg="modSp mod">
        <pc:chgData name="Phil Beecher" userId="8e59e9d451c39ba5" providerId="LiveId" clId="{577F4CE3-81B7-4173-9F57-66AE9729EEB4}" dt="2025-05-11T18:48:41.878" v="75" actId="20577"/>
        <pc:sldMkLst>
          <pc:docMk/>
          <pc:sldMk cId="606588117" sldId="2428"/>
        </pc:sldMkLst>
        <pc:spChg chg="mod">
          <ac:chgData name="Phil Beecher" userId="8e59e9d451c39ba5" providerId="LiveId" clId="{577F4CE3-81B7-4173-9F57-66AE9729EEB4}" dt="2025-05-11T18:48:41.878" v="75" actId="20577"/>
          <ac:spMkLst>
            <pc:docMk/>
            <pc:sldMk cId="606588117" sldId="2428"/>
            <ac:spMk id="3" creationId="{BB79A83F-754C-ACFC-CD30-916EC3A8D74E}"/>
          </ac:spMkLst>
        </pc:spChg>
      </pc:sldChg>
      <pc:sldChg chg="mod modShow">
        <pc:chgData name="Phil Beecher" userId="8e59e9d451c39ba5" providerId="LiveId" clId="{577F4CE3-81B7-4173-9F57-66AE9729EEB4}" dt="2025-05-11T19:00:01.792" v="89" actId="729"/>
        <pc:sldMkLst>
          <pc:docMk/>
          <pc:sldMk cId="2210246725" sldId="2429"/>
        </pc:sldMkLst>
      </pc:sldChg>
      <pc:sldMasterChg chg="modSp mod">
        <pc:chgData name="Phil Beecher" userId="8e59e9d451c39ba5" providerId="LiveId" clId="{577F4CE3-81B7-4173-9F57-66AE9729EEB4}" dt="2025-05-11T18:59:07.389" v="88" actId="20577"/>
        <pc:sldMasterMkLst>
          <pc:docMk/>
          <pc:sldMasterMk cId="0" sldId="2147483648"/>
        </pc:sldMasterMkLst>
        <pc:spChg chg="mod">
          <ac:chgData name="Phil Beecher" userId="8e59e9d451c39ba5" providerId="LiveId" clId="{577F4CE3-81B7-4173-9F57-66AE9729EEB4}" dt="2025-05-11T18:58:47.471" v="80" actId="20577"/>
          <ac:spMkLst>
            <pc:docMk/>
            <pc:sldMasterMk cId="0" sldId="2147483648"/>
            <ac:spMk id="13" creationId="{3CB784B2-5860-4B3C-BF6D-C8234231458E}"/>
          </ac:spMkLst>
        </pc:spChg>
        <pc:spChg chg="mod">
          <ac:chgData name="Phil Beecher" userId="8e59e9d451c39ba5" providerId="LiveId" clId="{577F4CE3-81B7-4173-9F57-66AE9729EEB4}" dt="2025-05-11T18:59:07.389" v="88" actId="20577"/>
          <ac:spMkLst>
            <pc:docMk/>
            <pc:sldMasterMk cId="0" sldId="2147483648"/>
            <ac:spMk id="1031"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latin typeface="Times New Roman" pitchFamily="18" charset="0"/>
                <a:ea typeface="ＭＳ Ｐゴシック" pitchFamily="-65" charset="-128"/>
                <a:cs typeface="+mn-cs"/>
              </a:defRPr>
            </a:lvl1pPr>
          </a:lstStyle>
          <a:p>
            <a:pPr>
              <a:defRPr/>
            </a:pPr>
            <a:r>
              <a:rPr lang="en-US"/>
              <a:t>&lt;Pat Kinney&gt;, &lt;Kinney Consulting LLC&gt;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latin typeface="Times New Roman" pitchFamily="18" charset="0"/>
                <a:ea typeface="ＭＳ Ｐゴシック" pitchFamily="-65" charset="-128"/>
                <a:cs typeface="+mn-cs"/>
              </a:defRPr>
            </a:lvl1pPr>
          </a:lstStyle>
          <a:p>
            <a:pPr>
              <a:defRPr/>
            </a:pPr>
            <a:r>
              <a:rPr lang="en-US"/>
              <a:t>Page </a:t>
            </a:r>
            <a:fld id="{A02D7F57-CF25-5744-BB38-A746692E5220}" type="slidenum">
              <a:rPr lang="en-US"/>
              <a:pPr>
                <a:defRPr/>
              </a:pPr>
              <a:t>‹#›</a:t>
            </a:fld>
            <a:endParaRPr lang="en-US"/>
          </a:p>
        </p:txBody>
      </p:sp>
      <p:sp>
        <p:nvSpPr>
          <p:cNvPr id="1331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3319"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1332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8303264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a:latin typeface="Times New Roman" pitchFamily="18" charset="0"/>
                <a:ea typeface="ＭＳ Ｐゴシック" pitchFamily="-65" charset="-128"/>
                <a:cs typeface="+mn-cs"/>
              </a:defRPr>
            </a:lvl1pPr>
          </a:lstStyle>
          <a:p>
            <a:pPr>
              <a:defRPr/>
            </a:pPr>
            <a:r>
              <a:rPr lang="en-US"/>
              <a:t>doc.: IEEE 802.15-&lt;15-09-0758-00-004e&gt;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a:latin typeface="Times New Roman" pitchFamily="18" charset="0"/>
                <a:ea typeface="ＭＳ Ｐゴシック" pitchFamily="-65" charset="-128"/>
                <a:cs typeface="+mn-cs"/>
              </a:defRPr>
            </a:lvl1pPr>
          </a:lstStyle>
          <a:p>
            <a:pPr>
              <a:defRPr/>
            </a:pPr>
            <a:r>
              <a:rPr lang="en-US"/>
              <a:t>&lt;month year&gt;</a:t>
            </a:r>
          </a:p>
        </p:txBody>
      </p:sp>
      <p:sp>
        <p:nvSpPr>
          <p:cNvPr id="14340"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ＭＳ Ｐゴシック" pitchFamily="-65" charset="-128"/>
                <a:cs typeface="+mn-cs"/>
              </a:defRPr>
            </a:lvl5pPr>
          </a:lstStyle>
          <a:p>
            <a:pPr lvl="4">
              <a:defRPr/>
            </a:pPr>
            <a:r>
              <a:rPr lang="en-US"/>
              <a:t>&lt;Pat Kinney&gt;, &lt;Kinney Consulting LLC&gt;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latin typeface="Times New Roman" pitchFamily="18" charset="0"/>
                <a:ea typeface="ＭＳ Ｐゴシック" pitchFamily="-65" charset="-128"/>
                <a:cs typeface="+mn-cs"/>
              </a:defRPr>
            </a:lvl1pPr>
          </a:lstStyle>
          <a:p>
            <a:pPr>
              <a:defRPr/>
            </a:pPr>
            <a:r>
              <a:rPr lang="en-US"/>
              <a:t>Page </a:t>
            </a:r>
            <a:fld id="{44150747-EEFC-F243-90C1-8A0124CC47EF}" type="slidenum">
              <a:rPr lang="en-US"/>
              <a:pPr>
                <a:defRPr/>
              </a:pPr>
              <a:t>‹#›</a:t>
            </a:fld>
            <a:endParaRPr lang="en-US"/>
          </a:p>
        </p:txBody>
      </p:sp>
      <p:sp>
        <p:nvSpPr>
          <p:cNvPr id="1434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434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
        <p:nvSpPr>
          <p:cNvPr id="1434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55507818"/>
      </p:ext>
    </p:extLst>
  </p:cSld>
  <p:clrMap bg1="lt1" tx1="dk1" bg2="lt2" tx2="dk2" accent1="accent1" accent2="accent2" accent3="accent3" accent4="accent4" accent5="accent5" accent6="accent6" hlink="hlink" folHlink="folHlink"/>
  <p:hf ftr="0"/>
  <p:notesStyle>
    <a:lvl1pPr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65" charset="-128"/>
        <a:cs typeface="ＭＳ Ｐゴシック" pitchFamily="-65" charset="-128"/>
      </a:defRPr>
    </a:lvl1pPr>
    <a:lvl2pPr marL="1143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doc.: IEEE 802.15-&lt;15-09-0758-00-004e&gt;</a:t>
            </a:r>
          </a:p>
        </p:txBody>
      </p:sp>
      <p:sp>
        <p:nvSpPr>
          <p:cNvPr id="16386" name="Rectangle 3"/>
          <p:cNvSpPr>
            <a:spLocks noGrp="1" noChangeArrowheads="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sz="1400"/>
              <a:t>&lt;month year&gt;</a:t>
            </a:r>
          </a:p>
        </p:txBody>
      </p:sp>
      <p:sp>
        <p:nvSpPr>
          <p:cNvPr id="1638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charset="0"/>
                <a:ea typeface="ＭＳ Ｐゴシック" charset="0"/>
                <a:cs typeface="ＭＳ Ｐゴシック" charset="0"/>
              </a:defRPr>
            </a:lvl1pPr>
            <a:lvl2pPr marL="742950" indent="-285750" defTabSz="933450" eaLnBrk="0" hangingPunct="0">
              <a:defRPr sz="1200">
                <a:solidFill>
                  <a:schemeClr val="tx1"/>
                </a:solidFill>
                <a:latin typeface="Times New Roman" charset="0"/>
                <a:ea typeface="ＭＳ Ｐゴシック" charset="0"/>
              </a:defRPr>
            </a:lvl2pPr>
            <a:lvl3pPr marL="1143000" indent="-228600" defTabSz="933450" eaLnBrk="0" hangingPunct="0">
              <a:defRPr sz="1200">
                <a:solidFill>
                  <a:schemeClr val="tx1"/>
                </a:solidFill>
                <a:latin typeface="Times New Roman" charset="0"/>
                <a:ea typeface="ＭＳ Ｐゴシック" charset="0"/>
              </a:defRPr>
            </a:lvl3pPr>
            <a:lvl4pPr marL="1600200" indent="-228600" defTabSz="933450" eaLnBrk="0" hangingPunct="0">
              <a:defRPr sz="1200">
                <a:solidFill>
                  <a:schemeClr val="tx1"/>
                </a:solidFill>
                <a:latin typeface="Times New Roman" charset="0"/>
                <a:ea typeface="ＭＳ Ｐゴシック" charset="0"/>
              </a:defRPr>
            </a:lvl4pPr>
            <a:lvl5pPr marL="2057400" indent="-228600" defTabSz="933450" eaLnBrk="0" hangingPunct="0">
              <a:defRPr sz="1200">
                <a:solidFill>
                  <a:schemeClr val="tx1"/>
                </a:solidFill>
                <a:latin typeface="Times New Roman" charset="0"/>
                <a:ea typeface="ＭＳ Ｐゴシック" charset="0"/>
              </a:defRPr>
            </a:lvl5pPr>
            <a:lvl6pPr marL="2514600" indent="-228600" defTabSz="93345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defTabSz="93345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defTabSz="93345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defTabSz="93345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a:t>Page </a:t>
            </a:r>
            <a:fld id="{866C5DAD-7524-994C-A6BA-A3A5EEF4EA53}" type="slidenum">
              <a:rPr lang="en-US"/>
              <a:pPr/>
              <a:t>1</a:t>
            </a:fld>
            <a:endParaRPr lang="en-US"/>
          </a:p>
        </p:txBody>
      </p:sp>
      <p:sp>
        <p:nvSpPr>
          <p:cNvPr id="16388" name="Rectangle 2"/>
          <p:cNvSpPr>
            <a:spLocks noGrp="1" noRot="1" noChangeAspect="1" noChangeArrowheads="1" noTextEdit="1"/>
          </p:cNvSpPr>
          <p:nvPr>
            <p:ph type="sldImg"/>
          </p:nvPr>
        </p:nvSpPr>
        <p:spPr>
          <a:xfrm>
            <a:off x="384175" y="701675"/>
            <a:ext cx="6165850" cy="3468688"/>
          </a:xfrm>
          <a:ln/>
        </p:spPr>
      </p:sp>
      <p:sp>
        <p:nvSpPr>
          <p:cNvPr id="1638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17</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4275247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19</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27865933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658C9-CBCE-6130-DC09-77CDDB839DED}"/>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84BFFC64-A4A0-EC37-BB54-955BB3F468E4}"/>
              </a:ext>
            </a:extLst>
          </p:cNvPr>
          <p:cNvSpPr>
            <a:spLocks noGrp="1" noChangeArrowheads="1"/>
          </p:cNvSpPr>
          <p:nvPr>
            <p:ph type="hdr" sz="quarter"/>
          </p:nvPr>
        </p:nvSpPr>
        <p:spPr>
          <a:ln/>
        </p:spPr>
        <p:txBody>
          <a:bodyPr/>
          <a:lstStyle/>
          <a:p>
            <a:r>
              <a:rPr lang="en-US" altLang="de-DE"/>
              <a:t>doc.: IEEE 802.15-&lt;doc#&gt;</a:t>
            </a:r>
          </a:p>
        </p:txBody>
      </p:sp>
      <p:sp>
        <p:nvSpPr>
          <p:cNvPr id="5" name="Rectangle 3">
            <a:extLst>
              <a:ext uri="{FF2B5EF4-FFF2-40B4-BE49-F238E27FC236}">
                <a16:creationId xmlns:a16="http://schemas.microsoft.com/office/drawing/2014/main" id="{254E1116-469E-3669-6670-084DDAADDC21}"/>
              </a:ext>
            </a:extLst>
          </p:cNvPr>
          <p:cNvSpPr>
            <a:spLocks noGrp="1" noChangeArrowheads="1"/>
          </p:cNvSpPr>
          <p:nvPr>
            <p:ph type="dt" idx="1"/>
          </p:nvPr>
        </p:nvSpPr>
        <p:spPr>
          <a:ln/>
        </p:spPr>
        <p:txBody>
          <a:bodyPr/>
          <a:lstStyle/>
          <a:p>
            <a:r>
              <a:rPr lang="en-US" altLang="de-DE"/>
              <a:t>&lt;month year&gt;</a:t>
            </a:r>
          </a:p>
        </p:txBody>
      </p:sp>
      <p:sp>
        <p:nvSpPr>
          <p:cNvPr id="6" name="Rectangle 6">
            <a:extLst>
              <a:ext uri="{FF2B5EF4-FFF2-40B4-BE49-F238E27FC236}">
                <a16:creationId xmlns:a16="http://schemas.microsoft.com/office/drawing/2014/main" id="{21D69640-1AEF-C156-1B1C-5C6D5A219962}"/>
              </a:ext>
            </a:extLst>
          </p:cNvPr>
          <p:cNvSpPr>
            <a:spLocks noGrp="1" noChangeArrowheads="1"/>
          </p:cNvSpPr>
          <p:nvPr>
            <p:ph type="ftr" sz="quarter" idx="4"/>
          </p:nvPr>
        </p:nvSpPr>
        <p:spPr>
          <a:ln/>
        </p:spPr>
        <p:txBody>
          <a:bodyPr/>
          <a:lstStyle/>
          <a:p>
            <a:pPr lvl="4"/>
            <a:r>
              <a:rPr lang="en-US" altLang="de-DE"/>
              <a:t>&lt;author&gt;, &lt;company&gt;</a:t>
            </a:r>
          </a:p>
        </p:txBody>
      </p:sp>
      <p:sp>
        <p:nvSpPr>
          <p:cNvPr id="7" name="Rectangle 7">
            <a:extLst>
              <a:ext uri="{FF2B5EF4-FFF2-40B4-BE49-F238E27FC236}">
                <a16:creationId xmlns:a16="http://schemas.microsoft.com/office/drawing/2014/main" id="{9647319A-B8BF-EA17-1EA1-252A49BB8F8E}"/>
              </a:ext>
            </a:extLst>
          </p:cNvPr>
          <p:cNvSpPr>
            <a:spLocks noGrp="1" noChangeArrowheads="1"/>
          </p:cNvSpPr>
          <p:nvPr>
            <p:ph type="sldNum" sz="quarter" idx="5"/>
          </p:nvPr>
        </p:nvSpPr>
        <p:spPr>
          <a:ln/>
        </p:spPr>
        <p:txBody>
          <a:bodyPr/>
          <a:lstStyle/>
          <a:p>
            <a:r>
              <a:rPr lang="en-US" altLang="de-DE"/>
              <a:t>Page </a:t>
            </a:r>
            <a:fld id="{5235503D-2593-40A2-BFDD-4AED850549E3}" type="slidenum">
              <a:rPr lang="en-US" altLang="de-DE"/>
              <a:pPr/>
              <a:t>20</a:t>
            </a:fld>
            <a:endParaRPr lang="en-US" altLang="de-DE"/>
          </a:p>
        </p:txBody>
      </p:sp>
      <p:sp>
        <p:nvSpPr>
          <p:cNvPr id="24578" name="Rectangle 2">
            <a:extLst>
              <a:ext uri="{FF2B5EF4-FFF2-40B4-BE49-F238E27FC236}">
                <a16:creationId xmlns:a16="http://schemas.microsoft.com/office/drawing/2014/main" id="{A822FA99-A48F-D315-C382-5AB0F184AD04}"/>
              </a:ext>
            </a:extLst>
          </p:cNvPr>
          <p:cNvSpPr>
            <a:spLocks noGrp="1" noRot="1" noChangeAspect="1" noChangeArrowheads="1" noTextEdit="1"/>
          </p:cNvSpPr>
          <p:nvPr>
            <p:ph type="sldImg"/>
          </p:nvPr>
        </p:nvSpPr>
        <p:spPr>
          <a:xfrm>
            <a:off x="384175" y="701675"/>
            <a:ext cx="6165850" cy="3468688"/>
          </a:xfrm>
          <a:ln/>
        </p:spPr>
      </p:sp>
      <p:sp>
        <p:nvSpPr>
          <p:cNvPr id="24579" name="Rectangle 3">
            <a:extLst>
              <a:ext uri="{FF2B5EF4-FFF2-40B4-BE49-F238E27FC236}">
                <a16:creationId xmlns:a16="http://schemas.microsoft.com/office/drawing/2014/main" id="{1A43A883-23EA-F57A-E672-C6A4A866006A}"/>
              </a:ext>
            </a:extLst>
          </p:cNvPr>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636748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de-DE"/>
              <a:t>doc.: IEEE 802.15-&lt;doc#&gt;</a:t>
            </a:r>
          </a:p>
        </p:txBody>
      </p:sp>
      <p:sp>
        <p:nvSpPr>
          <p:cNvPr id="5" name="Rectangle 3"/>
          <p:cNvSpPr>
            <a:spLocks noGrp="1" noChangeArrowheads="1"/>
          </p:cNvSpPr>
          <p:nvPr>
            <p:ph type="dt" idx="1"/>
          </p:nvPr>
        </p:nvSpPr>
        <p:spPr>
          <a:ln/>
        </p:spPr>
        <p:txBody>
          <a:bodyPr/>
          <a:lstStyle/>
          <a:p>
            <a:r>
              <a:rPr lang="en-US" altLang="de-DE"/>
              <a:t>&lt;month year&gt;</a:t>
            </a:r>
          </a:p>
        </p:txBody>
      </p:sp>
      <p:sp>
        <p:nvSpPr>
          <p:cNvPr id="6" name="Rectangle 6"/>
          <p:cNvSpPr>
            <a:spLocks noGrp="1" noChangeArrowheads="1"/>
          </p:cNvSpPr>
          <p:nvPr>
            <p:ph type="ftr" sz="quarter" idx="4"/>
          </p:nvPr>
        </p:nvSpPr>
        <p:spPr>
          <a:ln/>
        </p:spPr>
        <p:txBody>
          <a:bodyPr/>
          <a:lstStyle/>
          <a:p>
            <a:pPr lvl="4"/>
            <a:r>
              <a:rPr lang="en-US" altLang="de-DE"/>
              <a:t>&lt;author&gt;, &lt;company&gt;</a:t>
            </a:r>
          </a:p>
        </p:txBody>
      </p:sp>
      <p:sp>
        <p:nvSpPr>
          <p:cNvPr id="7" name="Rectangle 7"/>
          <p:cNvSpPr>
            <a:spLocks noGrp="1" noChangeArrowheads="1"/>
          </p:cNvSpPr>
          <p:nvPr>
            <p:ph type="sldNum" sz="quarter" idx="5"/>
          </p:nvPr>
        </p:nvSpPr>
        <p:spPr>
          <a:ln/>
        </p:spPr>
        <p:txBody>
          <a:bodyPr/>
          <a:lstStyle/>
          <a:p>
            <a:r>
              <a:rPr lang="en-US" altLang="de-DE"/>
              <a:t>Page </a:t>
            </a:r>
            <a:fld id="{5235503D-2593-40A2-BFDD-4AED850549E3}" type="slidenum">
              <a:rPr lang="en-US" altLang="de-DE"/>
              <a:pPr/>
              <a:t>22</a:t>
            </a:fld>
            <a:endParaRPr lang="en-US" altLang="de-DE"/>
          </a:p>
        </p:txBody>
      </p:sp>
      <p:sp>
        <p:nvSpPr>
          <p:cNvPr id="24578" name="Rectangle 2"/>
          <p:cNvSpPr>
            <a:spLocks noGrp="1" noRot="1" noChangeAspect="1" noChangeArrowheads="1" noTextEdit="1"/>
          </p:cNvSpPr>
          <p:nvPr>
            <p:ph type="sldImg"/>
          </p:nvPr>
        </p:nvSpPr>
        <p:spPr>
          <a:xfrm>
            <a:off x="384175" y="701675"/>
            <a:ext cx="6165850" cy="3468688"/>
          </a:xfrm>
          <a:ln/>
        </p:spPr>
      </p:sp>
      <p:sp>
        <p:nvSpPr>
          <p:cNvPr id="24579" name="Rectangle 3"/>
          <p:cNvSpPr>
            <a:spLocks noGrp="1" noChangeArrowheads="1"/>
          </p:cNvSpPr>
          <p:nvPr>
            <p:ph type="body" idx="1"/>
          </p:nvPr>
        </p:nvSpPr>
        <p:spPr/>
        <p:txBody>
          <a:bodyPr/>
          <a:lstStyle/>
          <a:p>
            <a:endParaRPr lang="de-DE" altLang="de-DE"/>
          </a:p>
        </p:txBody>
      </p:sp>
    </p:spTree>
    <p:extLst>
      <p:ext uri="{BB962C8B-B14F-4D97-AF65-F5344CB8AC3E}">
        <p14:creationId xmlns:p14="http://schemas.microsoft.com/office/powerpoint/2010/main" val="3818794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10FB486-AAD8-7A45-91E4-F1992B1AD250}" type="slidenum">
              <a:rPr lang="en-US"/>
              <a:pPr>
                <a:defRPr/>
              </a:pPr>
              <a:t>‹#›</a:t>
            </a:fld>
            <a:endParaRPr lang="en-US"/>
          </a:p>
        </p:txBody>
      </p:sp>
      <p:sp>
        <p:nvSpPr>
          <p:cNvPr id="7" name="Rectangle 5">
            <a:extLst>
              <a:ext uri="{FF2B5EF4-FFF2-40B4-BE49-F238E27FC236}">
                <a16:creationId xmlns:a16="http://schemas.microsoft.com/office/drawing/2014/main" id="{5B07D9AD-AE5C-4EB4-87E8-7441F9EDAC4D}"/>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908353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415733E-E371-8944-98C6-8B637C4A033A}" type="slidenum">
              <a:rPr lang="en-US"/>
              <a:pPr>
                <a:defRPr/>
              </a:pPr>
              <a:t>‹#›</a:t>
            </a:fld>
            <a:endParaRPr lang="en-US"/>
          </a:p>
        </p:txBody>
      </p:sp>
    </p:spTree>
    <p:extLst>
      <p:ext uri="{BB962C8B-B14F-4D97-AF65-F5344CB8AC3E}">
        <p14:creationId xmlns:p14="http://schemas.microsoft.com/office/powerpoint/2010/main" val="147736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FB76361-5C65-0D4B-B622-28E73D1018C7}" type="slidenum">
              <a:rPr lang="en-US"/>
              <a:pPr>
                <a:defRPr/>
              </a:pPr>
              <a:t>‹#›</a:t>
            </a:fld>
            <a:endParaRPr lang="en-US"/>
          </a:p>
        </p:txBody>
      </p:sp>
    </p:spTree>
    <p:extLst>
      <p:ext uri="{BB962C8B-B14F-4D97-AF65-F5344CB8AC3E}">
        <p14:creationId xmlns:p14="http://schemas.microsoft.com/office/powerpoint/2010/main" val="1238472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F813D194-DC58-0D48-B1D8-DF06EA9AC35A}" type="slidenum">
              <a:rPr lang="en-US"/>
              <a:pPr>
                <a:defRPr/>
              </a:pPr>
              <a:t>‹#›</a:t>
            </a:fld>
            <a:endParaRPr lang="en-US"/>
          </a:p>
        </p:txBody>
      </p:sp>
    </p:spTree>
    <p:extLst>
      <p:ext uri="{BB962C8B-B14F-4D97-AF65-F5344CB8AC3E}">
        <p14:creationId xmlns:p14="http://schemas.microsoft.com/office/powerpoint/2010/main" val="1647406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B9D54812-C8A6-0B4F-8842-5277823143D2}" type="slidenum">
              <a:rPr lang="en-US"/>
              <a:pPr>
                <a:defRPr/>
              </a:pPr>
              <a:t>‹#›</a:t>
            </a:fld>
            <a:endParaRPr lang="en-US"/>
          </a:p>
        </p:txBody>
      </p:sp>
    </p:spTree>
    <p:extLst>
      <p:ext uri="{BB962C8B-B14F-4D97-AF65-F5344CB8AC3E}">
        <p14:creationId xmlns:p14="http://schemas.microsoft.com/office/powerpoint/2010/main" val="2131378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44D6F7E7-F846-9C47-8234-F22A6D728C69}" type="slidenum">
              <a:rPr lang="en-US"/>
              <a:pPr>
                <a:defRPr/>
              </a:pPr>
              <a:t>‹#›</a:t>
            </a:fld>
            <a:endParaRPr lang="en-US"/>
          </a:p>
        </p:txBody>
      </p:sp>
      <p:sp>
        <p:nvSpPr>
          <p:cNvPr id="3" name="Rectangle 5">
            <a:extLst>
              <a:ext uri="{FF2B5EF4-FFF2-40B4-BE49-F238E27FC236}">
                <a16:creationId xmlns:a16="http://schemas.microsoft.com/office/drawing/2014/main" id="{5C13CC33-2033-9EF6-9D68-DA26E20C07D3}"/>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180582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03628903-88D7-C74D-8D58-8597ECE2BB7F}" type="slidenum">
              <a:rPr lang="en-US"/>
              <a:pPr>
                <a:defRPr/>
              </a:pPr>
              <a:t>‹#›</a:t>
            </a:fld>
            <a:endParaRPr lang="en-US"/>
          </a:p>
        </p:txBody>
      </p:sp>
      <p:sp>
        <p:nvSpPr>
          <p:cNvPr id="2" name="Rectangle 5">
            <a:extLst>
              <a:ext uri="{FF2B5EF4-FFF2-40B4-BE49-F238E27FC236}">
                <a16:creationId xmlns:a16="http://schemas.microsoft.com/office/drawing/2014/main" id="{C58AAC64-B14F-3DEE-BCB4-E7E23D517354}"/>
              </a:ext>
            </a:extLst>
          </p:cNvPr>
          <p:cNvSpPr>
            <a:spLocks noGrp="1" noChangeArrowheads="1"/>
          </p:cNvSpPr>
          <p:nvPr>
            <p:ph type="ftr" sz="quarter" idx="11"/>
          </p:nvPr>
        </p:nvSpPr>
        <p:spPr>
          <a:xfrm>
            <a:off x="7315200" y="6475413"/>
            <a:ext cx="4165600" cy="182562"/>
          </a:xfrm>
          <a:prstGeom prst="rect">
            <a:avLst/>
          </a:prstGeom>
          <a:ln/>
        </p:spPr>
        <p:txBody>
          <a:bodyPr/>
          <a:lstStyle>
            <a:lvl1pPr>
              <a:defRPr/>
            </a:lvl1pPr>
          </a:lstStyle>
          <a:p>
            <a:pPr algn="r">
              <a:defRPr/>
            </a:pPr>
            <a:r>
              <a:rPr lang="en-US" dirty="0"/>
              <a:t>Phil Beecher (Wi-SUN Alliance)</a:t>
            </a:r>
          </a:p>
        </p:txBody>
      </p:sp>
    </p:spTree>
    <p:extLst>
      <p:ext uri="{BB962C8B-B14F-4D97-AF65-F5344CB8AC3E}">
        <p14:creationId xmlns:p14="http://schemas.microsoft.com/office/powerpoint/2010/main" val="564718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615245" y="823386"/>
            <a:ext cx="1608667"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617201" y="6280152"/>
            <a:ext cx="979312"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02" y="6267452"/>
            <a:ext cx="2094089"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4849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j-lt"/>
                <a:ea typeface="ＭＳ Ｐゴシック" pitchFamily="-65" charset="-128"/>
                <a:cs typeface="Calibri" panose="020F0502020204030204" pitchFamily="34" charset="0"/>
              </a:defRPr>
            </a:lvl1pPr>
          </a:lstStyle>
          <a:p>
            <a:pPr>
              <a:defRPr/>
            </a:pPr>
            <a:r>
              <a:rPr lang="en-US" dirty="0"/>
              <a:t>Slide </a:t>
            </a:r>
            <a:fld id="{AD8365B0-1DCB-374B-8D2E-32E02956BE58}" type="slidenum">
              <a:rPr lang="en-US" smtClean="0"/>
              <a:pPr>
                <a:defRPr/>
              </a:pPr>
              <a:t>‹#›</a:t>
            </a:fld>
            <a:endParaRPr lang="en-US" dirty="0"/>
          </a:p>
        </p:txBody>
      </p:sp>
      <p:sp>
        <p:nvSpPr>
          <p:cNvPr id="1031" name="Rectangle 7"/>
          <p:cNvSpPr>
            <a:spLocks noChangeArrowheads="1"/>
          </p:cNvSpPr>
          <p:nvPr/>
        </p:nvSpPr>
        <p:spPr bwMode="auto">
          <a:xfrm>
            <a:off x="5994400" y="229056"/>
            <a:ext cx="52832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r" eaLnBrk="0" hangingPunct="0"/>
            <a:r>
              <a:rPr lang="en-US" sz="1400" b="0" dirty="0">
                <a:latin typeface="+mj-lt"/>
                <a:cs typeface="Calibri" panose="020F0502020204030204" pitchFamily="34" charset="0"/>
              </a:rPr>
              <a:t>doc #:</a:t>
            </a:r>
            <a:r>
              <a:rPr lang="en-GB" sz="1400" b="0" i="0" dirty="0">
                <a:solidFill>
                  <a:srgbClr val="000000"/>
                </a:solidFill>
                <a:effectLst/>
                <a:latin typeface="+mj-lt"/>
              </a:rPr>
              <a:t>15-25-0219-00-04ad</a:t>
            </a:r>
            <a:endParaRPr lang="en-US" sz="1400" b="0" dirty="0">
              <a:latin typeface="+mj-lt"/>
              <a:cs typeface="Calibri" panose="020F0502020204030204" pitchFamily="34" charset="0"/>
            </a:endParaRPr>
          </a:p>
        </p:txBody>
      </p:sp>
      <p:sp>
        <p:nvSpPr>
          <p:cNvPr id="1033" name="Rectangle 9"/>
          <p:cNvSpPr>
            <a:spLocks noChangeArrowheads="1"/>
          </p:cNvSpPr>
          <p:nvPr/>
        </p:nvSpPr>
        <p:spPr bwMode="auto">
          <a:xfrm>
            <a:off x="914400" y="6475413"/>
            <a:ext cx="948267"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sz="1200" dirty="0">
                <a:latin typeface="+mj-lt"/>
                <a:cs typeface="Calibri" panose="020F0502020204030204" pitchFamily="34"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nchor="ctr"/>
          <a:lstStyle/>
          <a:p>
            <a:endParaRPr lang="en-US" sz="1200"/>
          </a:p>
        </p:txBody>
      </p:sp>
      <p:sp>
        <p:nvSpPr>
          <p:cNvPr id="11" name="Rectangle 5">
            <a:extLst>
              <a:ext uri="{FF2B5EF4-FFF2-40B4-BE49-F238E27FC236}">
                <a16:creationId xmlns:a16="http://schemas.microsoft.com/office/drawing/2014/main" id="{C6AE45B6-7BA4-4329-AA29-8E094456F97C}"/>
              </a:ext>
            </a:extLst>
          </p:cNvPr>
          <p:cNvSpPr>
            <a:spLocks noGrp="1" noChangeArrowheads="1"/>
          </p:cNvSpPr>
          <p:nvPr>
            <p:ph type="ftr" sz="quarter" idx="3"/>
          </p:nvPr>
        </p:nvSpPr>
        <p:spPr>
          <a:xfrm>
            <a:off x="7315200" y="6473309"/>
            <a:ext cx="3962400" cy="184666"/>
          </a:xfrm>
          <a:prstGeom prst="rect">
            <a:avLst/>
          </a:prstGeom>
          <a:ln/>
        </p:spPr>
        <p:txBody>
          <a:bodyPr tIns="0" bIns="0"/>
          <a:lstStyle>
            <a:lvl1pPr>
              <a:defRPr>
                <a:latin typeface="+mj-lt"/>
                <a:cs typeface="Calibri" panose="020F0502020204030204" pitchFamily="34" charset="0"/>
              </a:defRPr>
            </a:lvl1pPr>
          </a:lstStyle>
          <a:p>
            <a:pPr algn="r">
              <a:defRPr/>
            </a:pPr>
            <a:r>
              <a:rPr lang="en-US" dirty="0"/>
              <a:t>Phil Beecher (Wi-SUN Alliance)</a:t>
            </a:r>
          </a:p>
        </p:txBody>
      </p:sp>
      <p:sp>
        <p:nvSpPr>
          <p:cNvPr id="13" name="Rectangle 7">
            <a:extLst>
              <a:ext uri="{FF2B5EF4-FFF2-40B4-BE49-F238E27FC236}">
                <a16:creationId xmlns:a16="http://schemas.microsoft.com/office/drawing/2014/main" id="{3CB784B2-5860-4B3C-BF6D-C8234231458E}"/>
              </a:ext>
            </a:extLst>
          </p:cNvPr>
          <p:cNvSpPr>
            <a:spLocks noChangeArrowheads="1"/>
          </p:cNvSpPr>
          <p:nvPr userDrawn="1"/>
        </p:nvSpPr>
        <p:spPr bwMode="auto">
          <a:xfrm>
            <a:off x="914400" y="229056"/>
            <a:ext cx="2641600" cy="2154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nchor="b">
            <a:spAutoFit/>
          </a:bodyPr>
          <a:lstStyle/>
          <a:p>
            <a:pPr marL="0" lvl="4" algn="l" eaLnBrk="0" hangingPunct="0"/>
            <a:r>
              <a:rPr lang="en-US" sz="1400" b="0" dirty="0">
                <a:latin typeface="+mj-lt"/>
                <a:cs typeface="Calibri" panose="020F0502020204030204" pitchFamily="34" charset="0"/>
              </a:rPr>
              <a:t>May 2025</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p:txStyles>
    <p:titleStyle>
      <a:lvl1pPr algn="ctr" rtl="0" eaLnBrk="0" fontAlgn="base" hangingPunct="0">
        <a:spcBef>
          <a:spcPct val="0"/>
        </a:spcBef>
        <a:spcAft>
          <a:spcPct val="0"/>
        </a:spcAft>
        <a:defRPr sz="3600">
          <a:solidFill>
            <a:schemeClr val="tx2"/>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2pPr>
      <a:lvl3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3pPr>
      <a:lvl4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4pPr>
      <a:lvl5pPr algn="ctr" rtl="0" eaLnBrk="0" fontAlgn="base" hangingPunct="0">
        <a:spcBef>
          <a:spcPct val="0"/>
        </a:spcBef>
        <a:spcAft>
          <a:spcPct val="0"/>
        </a:spcAft>
        <a:defRPr sz="3600">
          <a:solidFill>
            <a:schemeClr val="tx2"/>
          </a:solidFill>
          <a:latin typeface="Times New Roman" pitchFamily="-109" charset="0"/>
          <a:ea typeface="ＭＳ Ｐゴシック" pitchFamily="-65" charset="-128"/>
          <a:cs typeface="ＭＳ Ｐゴシック" pitchFamily="-65" charset="-128"/>
        </a:defRPr>
      </a:lvl5pPr>
      <a:lvl6pPr marL="457200" algn="ctr" rtl="0" eaLnBrk="0" fontAlgn="base" hangingPunct="0">
        <a:spcBef>
          <a:spcPct val="0"/>
        </a:spcBef>
        <a:spcAft>
          <a:spcPct val="0"/>
        </a:spcAft>
        <a:defRPr sz="3600">
          <a:solidFill>
            <a:schemeClr val="tx2"/>
          </a:solidFill>
          <a:latin typeface="Times New Roman" pitchFamily="-109" charset="0"/>
        </a:defRPr>
      </a:lvl6pPr>
      <a:lvl7pPr marL="914400" algn="ctr" rtl="0" eaLnBrk="0" fontAlgn="base" hangingPunct="0">
        <a:spcBef>
          <a:spcPct val="0"/>
        </a:spcBef>
        <a:spcAft>
          <a:spcPct val="0"/>
        </a:spcAft>
        <a:defRPr sz="3600">
          <a:solidFill>
            <a:schemeClr val="tx2"/>
          </a:solidFill>
          <a:latin typeface="Times New Roman" pitchFamily="-109" charset="0"/>
        </a:defRPr>
      </a:lvl7pPr>
      <a:lvl8pPr marL="1371600" algn="ctr" rtl="0" eaLnBrk="0" fontAlgn="base" hangingPunct="0">
        <a:spcBef>
          <a:spcPct val="0"/>
        </a:spcBef>
        <a:spcAft>
          <a:spcPct val="0"/>
        </a:spcAft>
        <a:defRPr sz="3600">
          <a:solidFill>
            <a:schemeClr val="tx2"/>
          </a:solidFill>
          <a:latin typeface="Times New Roman" pitchFamily="-109" charset="0"/>
        </a:defRPr>
      </a:lvl8pPr>
      <a:lvl9pPr marL="1828800" algn="ctr" rtl="0" eaLnBrk="0" fontAlgn="base" hangingPunct="0">
        <a:spcBef>
          <a:spcPct val="0"/>
        </a:spcBef>
        <a:spcAft>
          <a:spcPct val="0"/>
        </a:spcAft>
        <a:defRPr sz="36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8.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imat.ieee.org/attendanc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hyperlink" Target="https://development.standards.ieee.org/myproject/Public/mytools/mob/slideset.pdf"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2"/>
          </p:nvPr>
        </p:nvSpPr>
        <p:spPr>
          <a:xfrm>
            <a:off x="59303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a:t>
            </a:fld>
            <a:endParaRPr lang="en-US" dirty="0"/>
          </a:p>
        </p:txBody>
      </p:sp>
      <p:sp>
        <p:nvSpPr>
          <p:cNvPr id="27651" name="Rectangle 3"/>
          <p:cNvSpPr>
            <a:spLocks noChangeArrowheads="1"/>
          </p:cNvSpPr>
          <p:nvPr/>
        </p:nvSpPr>
        <p:spPr bwMode="auto">
          <a:xfrm>
            <a:off x="1676400" y="609601"/>
            <a:ext cx="8839200" cy="4524315"/>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latin typeface="Calibri" panose="020F0502020204030204" pitchFamily="34" charset="0"/>
                <a:ea typeface="ＭＳ Ｐゴシック" pitchFamily="-65" charset="-128"/>
                <a:cs typeface="Calibri" panose="020F0502020204030204" pitchFamily="34" charset="0"/>
              </a:rPr>
              <a:t>Project: IEEE P802.15 Working Group for Wireless Personal Area Networks (WPANs)</a:t>
            </a:r>
            <a:endParaRPr lang="en-US" sz="1600" b="1"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endParaRPr lang="en-US" sz="1600"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Submission Title: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TG4ad Agenda, Opening / Closing Report for May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Date Submitted: </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11 May 2025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Source: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Phil Beecher</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Company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Wi-SUN Alliance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Address [</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Hove Actually, SE England</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defRPr/>
            </a:pP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Voice:[</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+44-1273-422275</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E-Mail:[</a:t>
            </a:r>
            <a:r>
              <a:rPr lang="en-US" sz="1600" dirty="0">
                <a:solidFill>
                  <a:srgbClr val="FF0000"/>
                </a:solidFill>
                <a:latin typeface="Calibri" panose="020F0502020204030204" pitchFamily="34" charset="0"/>
                <a:ea typeface="ＭＳ Ｐゴシック" pitchFamily="-65" charset="-128"/>
                <a:cs typeface="Calibri" panose="020F0502020204030204" pitchFamily="34" charset="0"/>
              </a:rPr>
              <a:t>pbeecher@wi-sun.org</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TG4ad Report for May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r>
              <a:rPr lang="en-US" dirty="0">
                <a:solidFill>
                  <a:schemeClr val="accent2"/>
                </a:solidFill>
                <a:latin typeface="Calibri" panose="020F0502020204030204" pitchFamily="34" charset="0"/>
                <a:ea typeface="ＭＳ Ｐゴシック" pitchFamily="-65" charset="-128"/>
                <a:cs typeface="Calibri" panose="020F0502020204030204" pitchFamily="34" charset="0"/>
              </a:rPr>
              <a:t>	</a:t>
            </a:r>
            <a:endParaRPr lang="en-US" dirty="0">
              <a:solidFill>
                <a:schemeClr val="tx2"/>
              </a:solidFill>
              <a:latin typeface="Calibri" panose="020F0502020204030204" pitchFamily="34" charset="0"/>
              <a:ea typeface="ＭＳ Ｐゴシック" pitchFamily="-65" charset="-128"/>
              <a:cs typeface="Calibri" panose="020F0502020204030204" pitchFamily="34" charset="0"/>
            </a:endParaRP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Abstract:</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a:t>
            </a:r>
            <a:r>
              <a:rPr lang="en-US" sz="1600" dirty="0">
                <a:latin typeface="Calibri" panose="020F0502020204030204" pitchFamily="34" charset="0"/>
                <a:ea typeface="ＭＳ Ｐゴシック" pitchFamily="-65" charset="-128"/>
                <a:cs typeface="Calibri" panose="020F0502020204030204" pitchFamily="34" charset="0"/>
              </a:rPr>
              <a:t>Report for the May 2025 Session</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a:t>
            </a:r>
          </a:p>
          <a:p>
            <a:pPr eaLnBrk="0" hangingPunct="0">
              <a:spcBef>
                <a:spcPts val="600"/>
              </a:spcBef>
              <a:spcAft>
                <a:spcPts val="600"/>
              </a:spcAft>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Purpose: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[Contribution for TG4ad NG SUN PHYs]</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Notice: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latin typeface="Calibri" panose="020F0502020204030204" pitchFamily="34" charset="0"/>
                <a:ea typeface="ＭＳ Ｐゴシック" pitchFamily="-65" charset="-128"/>
                <a:cs typeface="Calibri" panose="020F0502020204030204" pitchFamily="34" charset="0"/>
              </a:rPr>
              <a:t>Release:</a:t>
            </a:r>
            <a:r>
              <a:rPr lang="en-US" sz="1600" dirty="0">
                <a:solidFill>
                  <a:schemeClr val="tx2"/>
                </a:solidFill>
                <a:latin typeface="Calibri" panose="020F0502020204030204" pitchFamily="34" charset="0"/>
                <a:ea typeface="ＭＳ Ｐゴシック" pitchFamily="-65" charset="-128"/>
                <a:cs typeface="Calibri" panose="020F0502020204030204" pitchFamily="34" charset="0"/>
              </a:rPr>
              <a:t>	The contributor acknowledges and accepts that this contribution becomes the property of IEEE and may be made publicly available by P802.15.	</a:t>
            </a:r>
          </a:p>
        </p:txBody>
      </p:sp>
      <p:sp>
        <p:nvSpPr>
          <p:cNvPr id="6" name="Footer Placeholder 2">
            <a:extLst>
              <a:ext uri="{FF2B5EF4-FFF2-40B4-BE49-F238E27FC236}">
                <a16:creationId xmlns:a16="http://schemas.microsoft.com/office/drawing/2014/main" id="{F59EBCD5-D7B1-4150-8007-2DEC53B2A40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2224705" y="646394"/>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2087533" y="548680"/>
            <a:ext cx="7742267" cy="5755183"/>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914400" y="1752600"/>
            <a:ext cx="10363200" cy="4114800"/>
          </a:xfrm>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1981200" y="455669"/>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1981200" y="1655428"/>
            <a:ext cx="8229600" cy="4521007"/>
          </a:xfrm>
        </p:spPr>
        <p:txBody>
          <a:bodyPr>
            <a:normAutofit fontScale="62500" lnSpcReduction="20000"/>
          </a:bodyPr>
          <a:lstStyle/>
          <a:p>
            <a:pPr lvl="2">
              <a:buSzPct val="150000"/>
            </a:pPr>
            <a:r>
              <a:rPr lang="en-US" dirty="0"/>
              <a:t>The IEEE SA Copyright Policy is described in the IEEE SA Standards Board Bylaws and IEEE SA Standards Board Operations Manual</a:t>
            </a:r>
            <a:br>
              <a:rPr lang="en-US" dirty="0"/>
            </a:br>
            <a:endParaRPr lang="en-US"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dirty="0"/>
              <a:t>IEEE SA Best Practices for IEEE Standards Development </a:t>
            </a:r>
          </a:p>
          <a:p>
            <a:pPr marL="1588" lvl="2" indent="0">
              <a:buSzPct val="150000"/>
              <a:buNone/>
            </a:pPr>
            <a:r>
              <a:rPr lang="en-US" dirty="0">
                <a:hlinkClick r:id="rId6"/>
              </a:rPr>
              <a:t>http://standards.ieee.org/content/dam/ieee-standards/standards/web/documents/other/best_practices_for_ieee_standards_development_051215.pdf</a:t>
            </a:r>
            <a:endParaRPr lang="en-US" dirty="0"/>
          </a:p>
          <a:p>
            <a:pPr marL="114297" lvl="3" indent="0">
              <a:buSzPct val="150000"/>
              <a:buNone/>
            </a:pPr>
            <a:br>
              <a:rPr lang="en-US" sz="1867" dirty="0"/>
            </a:br>
            <a:endParaRPr lang="en-US" sz="1867" dirty="0"/>
          </a:p>
          <a:p>
            <a:pPr lvl="2">
              <a:buSzPct val="150000"/>
            </a:pPr>
            <a:r>
              <a:rPr lang="en-US"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a:xfrm>
            <a:off x="9609139" y="6173474"/>
            <a:ext cx="601663" cy="366183"/>
          </a:xfrm>
          <a:prstGeom prst="rect">
            <a:avLst/>
          </a:prstGeom>
        </p:spPr>
        <p:txBody>
          <a:bodyPr vert="horz" wrap="square" lIns="0" tIns="0" rIns="0" bIns="0" numCol="1" anchor="ctr" anchorCtr="0" compatLnSpc="1">
            <a:prstTxWarp prst="textNoShape">
              <a:avLst/>
            </a:prstTxWarp>
          </a:bodyPr>
          <a:lstStyle>
            <a:defPPr>
              <a:defRPr lang="en-GB"/>
            </a:defPPr>
            <a:lvl1pPr algn="r" defTabSz="449263" rtl="0" eaLnBrk="0" fontAlgn="base" hangingPunct="0">
              <a:spcBef>
                <a:spcPct val="0"/>
              </a:spcBef>
              <a:spcAft>
                <a:spcPct val="0"/>
              </a:spcAft>
              <a:defRPr sz="933"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defTabSz="914377" eaLnBrk="1" hangingPunct="1"/>
            <a:fld id="{A3979A82-1A5E-4C7B-AFC0-111CA6C3130A}" type="slidenum">
              <a:rPr lang="en-US" altLang="en-US" smtClean="0"/>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IEEE 802 Ground Rules</a:t>
            </a:r>
          </a:p>
        </p:txBody>
      </p:sp>
      <p:sp>
        <p:nvSpPr>
          <p:cNvPr id="3" name="Content Placeholder 2"/>
          <p:cNvSpPr>
            <a:spLocks noGrp="1"/>
          </p:cNvSpPr>
          <p:nvPr>
            <p:ph idx="1"/>
          </p:nvPr>
        </p:nvSpPr>
        <p:spPr>
          <a:xfrm>
            <a:off x="2063552" y="1628801"/>
            <a:ext cx="8208912"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product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corporate pitches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prices</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NO restrictive notices – </a:t>
            </a:r>
          </a:p>
          <a:p>
            <a:pPr marL="857250" lvl="1" indent="-457200">
              <a:buFont typeface="Arial" panose="020B0604020202020204" pitchFamily="34" charset="0"/>
              <a:buChar char="•"/>
            </a:pPr>
            <a:r>
              <a:rPr lang="en-US" dirty="0">
                <a:latin typeface="Calibri" panose="020F0502020204030204" pitchFamily="34" charset="0"/>
                <a:cs typeface="Calibri" panose="020F0502020204030204" pitchFamily="34" charset="0"/>
              </a:rPr>
              <a:t>(e.g. no “confidential” notices in email)</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Presentations must be openly available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Please respect all participants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14</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5635735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TG4ad Leadership</a:t>
            </a:r>
          </a:p>
        </p:txBody>
      </p:sp>
      <p:sp>
        <p:nvSpPr>
          <p:cNvPr id="3" name="Content Placeholder 2"/>
          <p:cNvSpPr>
            <a:spLocks noGrp="1"/>
          </p:cNvSpPr>
          <p:nvPr>
            <p:ph idx="1"/>
          </p:nvPr>
        </p:nvSpPr>
        <p:spPr>
          <a:xfrm>
            <a:off x="609600" y="1628801"/>
            <a:ext cx="10668000" cy="4611663"/>
          </a:xfrm>
        </p:spPr>
        <p:txBody>
          <a:bodyPr/>
          <a:lstStyle/>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Chair:  Phil Beecher (Wi-SUN Alliance)</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Joerg Robert (</a:t>
            </a:r>
            <a:r>
              <a:rPr lang="en-US" altLang="de-DE" sz="3200" dirty="0"/>
              <a:t>TU Ilmenau/Fraunhofer IIS</a:t>
            </a:r>
            <a:r>
              <a:rPr lang="en-US" altLang="de-DE" sz="3200" dirty="0">
                <a:latin typeface="Calibri" panose="020F0502020204030204" pitchFamily="34" charset="0"/>
                <a:cs typeface="Calibri" panose="020F0502020204030204" pitchFamily="34" charset="0"/>
              </a:rPr>
              <a:t>)</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Vice Chair: Hiroshi Harada (Kyoto University)</a:t>
            </a:r>
          </a:p>
          <a:p>
            <a:pPr marL="457200" indent="-457200">
              <a:buFont typeface="Arial" panose="020B0604020202020204" pitchFamily="34" charset="0"/>
              <a:buChar char="•"/>
            </a:pPr>
            <a:r>
              <a:rPr lang="en-US" dirty="0">
                <a:latin typeface="Calibri" panose="020F0502020204030204" pitchFamily="34" charset="0"/>
                <a:cs typeface="Calibri" panose="020F0502020204030204" pitchFamily="34" charset="0"/>
              </a:rPr>
              <a:t>Secretary: Gary Stuebing (Cisco Systems)</a:t>
            </a:r>
          </a:p>
        </p:txBody>
      </p:sp>
      <p:sp>
        <p:nvSpPr>
          <p:cNvPr id="5" name="Slide Number Placeholder 3">
            <a:extLst>
              <a:ext uri="{FF2B5EF4-FFF2-40B4-BE49-F238E27FC236}">
                <a16:creationId xmlns:a16="http://schemas.microsoft.com/office/drawing/2014/main" id="{78AE3118-A7C8-4D0C-B58F-3D8860DAC0EA}"/>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15</a:t>
            </a:fld>
            <a:endParaRPr lang="en-US" dirty="0"/>
          </a:p>
        </p:txBody>
      </p:sp>
      <p:sp>
        <p:nvSpPr>
          <p:cNvPr id="4" name="Footer Placeholder 2">
            <a:extLst>
              <a:ext uri="{FF2B5EF4-FFF2-40B4-BE49-F238E27FC236}">
                <a16:creationId xmlns:a16="http://schemas.microsoft.com/office/drawing/2014/main" id="{371F7736-CCF8-1584-F6F8-74BAA55C3D5C}"/>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298499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a:extLst>
              <a:ext uri="{FF2B5EF4-FFF2-40B4-BE49-F238E27FC236}">
                <a16:creationId xmlns:a16="http://schemas.microsoft.com/office/drawing/2014/main" id="{0C09857F-7F71-3FB1-C43C-0E04B949E76C}"/>
              </a:ext>
            </a:extLst>
          </p:cNvPr>
          <p:cNvGraphicFramePr>
            <a:graphicFrameLocks noChangeAspect="1"/>
          </p:cNvGraphicFramePr>
          <p:nvPr>
            <p:extLst>
              <p:ext uri="{D42A27DB-BD31-4B8C-83A1-F6EECF244321}">
                <p14:modId xmlns:p14="http://schemas.microsoft.com/office/powerpoint/2010/main" val="309873006"/>
              </p:ext>
            </p:extLst>
          </p:nvPr>
        </p:nvGraphicFramePr>
        <p:xfrm>
          <a:off x="944354" y="470408"/>
          <a:ext cx="10515600" cy="5867786"/>
        </p:xfrm>
        <a:graphic>
          <a:graphicData uri="http://schemas.openxmlformats.org/presentationml/2006/ole">
            <mc:AlternateContent xmlns:mc="http://schemas.openxmlformats.org/markup-compatibility/2006">
              <mc:Choice xmlns:v="urn:schemas-microsoft-com:vml" Requires="v">
                <p:oleObj name="Worksheet" r:id="rId2" imgW="14801926" imgH="8258175" progId="Excel.Sheet.12">
                  <p:embed/>
                </p:oleObj>
              </mc:Choice>
              <mc:Fallback>
                <p:oleObj name="Worksheet" r:id="rId2" imgW="14801926" imgH="8258175" progId="Excel.Sheet.12">
                  <p:embed/>
                  <p:pic>
                    <p:nvPicPr>
                      <p:cNvPr id="6" name="Object 5">
                        <a:extLst>
                          <a:ext uri="{FF2B5EF4-FFF2-40B4-BE49-F238E27FC236}">
                            <a16:creationId xmlns:a16="http://schemas.microsoft.com/office/drawing/2014/main" id="{0C09857F-7F71-3FB1-C43C-0E04B949E76C}"/>
                          </a:ext>
                        </a:extLst>
                      </p:cNvPr>
                      <p:cNvPicPr/>
                      <p:nvPr/>
                    </p:nvPicPr>
                    <p:blipFill>
                      <a:blip r:embed="rId3"/>
                      <a:stretch>
                        <a:fillRect/>
                      </a:stretch>
                    </p:blipFill>
                    <p:spPr>
                      <a:xfrm>
                        <a:off x="944354" y="470408"/>
                        <a:ext cx="10515600" cy="5867786"/>
                      </a:xfrm>
                      <a:prstGeom prst="rect">
                        <a:avLst/>
                      </a:prstGeom>
                    </p:spPr>
                  </p:pic>
                </p:oleObj>
              </mc:Fallback>
            </mc:AlternateContent>
          </a:graphicData>
        </a:graphic>
      </p:graphicFrame>
      <p:sp>
        <p:nvSpPr>
          <p:cNvPr id="5" name="Slide Number Placeholder 4">
            <a:extLst>
              <a:ext uri="{FF2B5EF4-FFF2-40B4-BE49-F238E27FC236}">
                <a16:creationId xmlns:a16="http://schemas.microsoft.com/office/drawing/2014/main" id="{1D38A657-4B4B-1840-51FC-B06EF05047D0}"/>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16</a:t>
            </a:fld>
            <a:endParaRPr lang="en-US"/>
          </a:p>
        </p:txBody>
      </p:sp>
      <p:sp>
        <p:nvSpPr>
          <p:cNvPr id="10" name="Oval 9">
            <a:extLst>
              <a:ext uri="{FF2B5EF4-FFF2-40B4-BE49-F238E27FC236}">
                <a16:creationId xmlns:a16="http://schemas.microsoft.com/office/drawing/2014/main" id="{02B1D539-4F46-9315-FC85-568F229C68EC}"/>
              </a:ext>
            </a:extLst>
          </p:cNvPr>
          <p:cNvSpPr/>
          <p:nvPr/>
        </p:nvSpPr>
        <p:spPr bwMode="auto">
          <a:xfrm>
            <a:off x="4953000" y="2107070"/>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1" name="Oval 10">
            <a:extLst>
              <a:ext uri="{FF2B5EF4-FFF2-40B4-BE49-F238E27FC236}">
                <a16:creationId xmlns:a16="http://schemas.microsoft.com/office/drawing/2014/main" id="{53180258-1EFD-8D49-76FA-51C685316D65}"/>
              </a:ext>
            </a:extLst>
          </p:cNvPr>
          <p:cNvSpPr/>
          <p:nvPr/>
        </p:nvSpPr>
        <p:spPr bwMode="auto">
          <a:xfrm>
            <a:off x="9525000" y="2036066"/>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9" name="Footer Placeholder 2">
            <a:extLst>
              <a:ext uri="{FF2B5EF4-FFF2-40B4-BE49-F238E27FC236}">
                <a16:creationId xmlns:a16="http://schemas.microsoft.com/office/drawing/2014/main" id="{314552DC-C13A-A57E-256A-84A1CA486DF9}"/>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
        <p:nvSpPr>
          <p:cNvPr id="3" name="Oval 2">
            <a:extLst>
              <a:ext uri="{FF2B5EF4-FFF2-40B4-BE49-F238E27FC236}">
                <a16:creationId xmlns:a16="http://schemas.microsoft.com/office/drawing/2014/main" id="{C944DE5D-2B60-F84B-413F-B95333294AF3}"/>
              </a:ext>
            </a:extLst>
          </p:cNvPr>
          <p:cNvSpPr/>
          <p:nvPr/>
        </p:nvSpPr>
        <p:spPr bwMode="auto">
          <a:xfrm>
            <a:off x="4867695" y="3641450"/>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4" name="Oval 3">
            <a:extLst>
              <a:ext uri="{FF2B5EF4-FFF2-40B4-BE49-F238E27FC236}">
                <a16:creationId xmlns:a16="http://schemas.microsoft.com/office/drawing/2014/main" id="{C36C0730-E989-7186-4DE6-2243BA450DA2}"/>
              </a:ext>
            </a:extLst>
          </p:cNvPr>
          <p:cNvSpPr/>
          <p:nvPr/>
        </p:nvSpPr>
        <p:spPr bwMode="auto">
          <a:xfrm>
            <a:off x="2590800" y="3641450"/>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dirty="0">
              <a:ln>
                <a:noFill/>
              </a:ln>
              <a:solidFill>
                <a:schemeClr val="tx1"/>
              </a:solidFill>
              <a:effectLst/>
              <a:latin typeface="Times New Roman" pitchFamily="-109" charset="0"/>
            </a:endParaRPr>
          </a:p>
        </p:txBody>
      </p:sp>
      <p:sp>
        <p:nvSpPr>
          <p:cNvPr id="8" name="Oval 7">
            <a:extLst>
              <a:ext uri="{FF2B5EF4-FFF2-40B4-BE49-F238E27FC236}">
                <a16:creationId xmlns:a16="http://schemas.microsoft.com/office/drawing/2014/main" id="{0A4564F5-8F3A-EED1-8633-2B0DBB8BA7E6}"/>
              </a:ext>
            </a:extLst>
          </p:cNvPr>
          <p:cNvSpPr/>
          <p:nvPr/>
        </p:nvSpPr>
        <p:spPr bwMode="auto">
          <a:xfrm>
            <a:off x="9508709" y="2771324"/>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
        <p:nvSpPr>
          <p:cNvPr id="12" name="Oval 11">
            <a:extLst>
              <a:ext uri="{FF2B5EF4-FFF2-40B4-BE49-F238E27FC236}">
                <a16:creationId xmlns:a16="http://schemas.microsoft.com/office/drawing/2014/main" id="{CA1A0604-4087-02AF-CED2-42E5DB029011}"/>
              </a:ext>
            </a:extLst>
          </p:cNvPr>
          <p:cNvSpPr/>
          <p:nvPr/>
        </p:nvSpPr>
        <p:spPr bwMode="auto">
          <a:xfrm>
            <a:off x="7319843" y="3618994"/>
            <a:ext cx="838200" cy="609600"/>
          </a:xfrm>
          <a:prstGeom prst="ellipse">
            <a:avLst/>
          </a:prstGeom>
          <a:solidFill>
            <a:srgbClr val="FFFF00">
              <a:alpha val="25000"/>
            </a:srgbClr>
          </a:solidFill>
          <a:ln w="57150" cap="flat" cmpd="sng" algn="ctr">
            <a:solidFill>
              <a:srgbClr val="00206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Times New Roman" pitchFamily="-109" charset="0"/>
            </a:endParaRPr>
          </a:p>
        </p:txBody>
      </p:sp>
    </p:spTree>
    <p:extLst>
      <p:ext uri="{BB962C8B-B14F-4D97-AF65-F5344CB8AC3E}">
        <p14:creationId xmlns:p14="http://schemas.microsoft.com/office/powerpoint/2010/main" val="1944720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762000" y="990600"/>
            <a:ext cx="5168396" cy="5409406"/>
          </a:xfrm>
          <a:ln/>
        </p:spPr>
        <p:txBody>
          <a:bodyPr/>
          <a:lstStyle/>
          <a:p>
            <a:pPr marL="0" indent="0">
              <a:buNone/>
            </a:pPr>
            <a:r>
              <a:rPr lang="en-US" altLang="de-DE" sz="1600" dirty="0"/>
              <a:t>Monday PM1:</a:t>
            </a:r>
          </a:p>
          <a:p>
            <a:pPr marL="514350" indent="-514350">
              <a:buFont typeface="+mj-lt"/>
              <a:buAutoNum type="arabicPeriod"/>
            </a:pPr>
            <a:r>
              <a:rPr lang="en-US" altLang="de-DE" sz="1600" dirty="0"/>
              <a:t>Policies and guidelines</a:t>
            </a:r>
          </a:p>
          <a:p>
            <a:pPr marL="514350" indent="-514350">
              <a:buFont typeface="+mj-lt"/>
              <a:buAutoNum type="arabicPeriod"/>
            </a:pPr>
            <a:r>
              <a:rPr lang="en-US" altLang="de-DE" sz="1600" dirty="0"/>
              <a:t>Call for Patents</a:t>
            </a:r>
          </a:p>
          <a:p>
            <a:pPr marL="514350" indent="-514350">
              <a:buFont typeface="+mj-lt"/>
              <a:buAutoNum type="arabicPeriod"/>
            </a:pPr>
            <a:r>
              <a:rPr lang="en-US" altLang="de-DE" sz="1600" dirty="0"/>
              <a:t>Approval of the agenda</a:t>
            </a:r>
          </a:p>
          <a:p>
            <a:pPr marL="514350" indent="-514350">
              <a:buFont typeface="+mj-lt"/>
              <a:buAutoNum type="arabicPeriod"/>
            </a:pPr>
            <a:r>
              <a:rPr lang="en-US" altLang="de-DE" sz="1600" dirty="0"/>
              <a:t>Approval of minutes </a:t>
            </a:r>
            <a:r>
              <a:rPr lang="en-US" altLang="de-DE" sz="1200" dirty="0"/>
              <a:t>	</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514350" indent="-514350">
              <a:buFont typeface="+mj-lt"/>
              <a:buAutoNum type="arabicPeriod"/>
            </a:pPr>
            <a:endParaRPr lang="en-US" altLang="de-DE" sz="1600" dirty="0"/>
          </a:p>
          <a:p>
            <a:pPr marL="0" indent="0">
              <a:buNone/>
            </a:pPr>
            <a:r>
              <a:rPr lang="en-US" altLang="de-DE" sz="1600" dirty="0"/>
              <a:t>Tuesday AM1:</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Tuesday PM1:</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514350" indent="-514350">
              <a:buFont typeface="+mj-lt"/>
              <a:buAutoNum type="arabicPeriod"/>
            </a:pPr>
            <a:endParaRPr lang="en-US" altLang="de-DE" sz="2000" dirty="0"/>
          </a:p>
        </p:txBody>
      </p:sp>
      <p:sp>
        <p:nvSpPr>
          <p:cNvPr id="4098" name="Rectangle 2"/>
          <p:cNvSpPr>
            <a:spLocks noGrp="1" noChangeArrowheads="1"/>
          </p:cNvSpPr>
          <p:nvPr>
            <p:ph type="title"/>
          </p:nvPr>
        </p:nvSpPr>
        <p:spPr>
          <a:xfrm>
            <a:off x="965201" y="457994"/>
            <a:ext cx="10363200" cy="685800"/>
          </a:xfrm>
          <a:ln/>
        </p:spPr>
        <p:txBody>
          <a:bodyPr/>
          <a:lstStyle/>
          <a:p>
            <a:r>
              <a:rPr lang="de-DE" altLang="de-DE" sz="3200" dirty="0"/>
              <a:t>Agenda</a:t>
            </a:r>
          </a:p>
        </p:txBody>
      </p:sp>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17</a:t>
            </a:fld>
            <a:endParaRPr lang="en-US" altLang="de-DE"/>
          </a:p>
        </p:txBody>
      </p:sp>
      <p:sp>
        <p:nvSpPr>
          <p:cNvPr id="7" name="Rectangle 3"/>
          <p:cNvSpPr txBox="1">
            <a:spLocks noChangeArrowheads="1"/>
          </p:cNvSpPr>
          <p:nvPr/>
        </p:nvSpPr>
        <p:spPr bwMode="auto">
          <a:xfrm>
            <a:off x="6363206" y="1143794"/>
            <a:ext cx="5219193"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mn-lt"/>
                <a:ea typeface="+mn-ea"/>
                <a:cs typeface="+mn-cs"/>
              </a:defRPr>
            </a:lvl2pPr>
            <a:lvl3pPr marL="1085850" indent="-228600" algn="l" rtl="0" eaLnBrk="1" fontAlgn="base" hangingPunct="1">
              <a:spcBef>
                <a:spcPct val="20000"/>
              </a:spcBef>
              <a:spcAft>
                <a:spcPct val="0"/>
              </a:spcAft>
              <a:buChar char="•"/>
              <a:defRPr sz="2400" kern="1200">
                <a:solidFill>
                  <a:schemeClr val="tx1"/>
                </a:solidFill>
                <a:latin typeface="+mn-lt"/>
                <a:ea typeface="+mn-ea"/>
                <a:cs typeface="+mn-cs"/>
              </a:defRPr>
            </a:lvl3pPr>
            <a:lvl4pPr marL="1428750" indent="-228600" algn="l" rtl="0" eaLnBrk="1" fontAlgn="base" hangingPunct="1">
              <a:spcBef>
                <a:spcPct val="20000"/>
              </a:spcBef>
              <a:spcAft>
                <a:spcPct val="0"/>
              </a:spcAft>
              <a:buChar char="–"/>
              <a:defRPr sz="2000" kern="1200">
                <a:solidFill>
                  <a:schemeClr val="tx1"/>
                </a:solidFill>
                <a:latin typeface="+mn-lt"/>
                <a:ea typeface="+mn-ea"/>
                <a:cs typeface="+mn-cs"/>
              </a:defRPr>
            </a:lvl4pPr>
            <a:lvl5pPr marL="1771650" indent="-228600" algn="l" rtl="0" eaLnBrk="1" fontAlgn="base" hangingPunct="1">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de-DE" sz="1600" dirty="0"/>
              <a:t>Wednesday PM1:</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Thursday AM1:</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Recess</a:t>
            </a:r>
          </a:p>
          <a:p>
            <a:pPr marL="0" indent="0">
              <a:buNone/>
            </a:pPr>
            <a:endParaRPr lang="en-US" altLang="de-DE" sz="1600" dirty="0"/>
          </a:p>
          <a:p>
            <a:pPr marL="0" indent="0">
              <a:buNone/>
            </a:pPr>
            <a:r>
              <a:rPr lang="en-US" altLang="de-DE" sz="1600" dirty="0"/>
              <a:t>Thursday AM2:</a:t>
            </a:r>
          </a:p>
          <a:p>
            <a:pPr marL="514350" indent="-514350">
              <a:buFont typeface="+mj-lt"/>
              <a:buAutoNum type="arabicPeriod"/>
            </a:pPr>
            <a:r>
              <a:rPr lang="en-US" altLang="de-DE" sz="1600" dirty="0"/>
              <a:t>Hear updated proposals and simulation results</a:t>
            </a:r>
          </a:p>
          <a:p>
            <a:pPr marL="514350" indent="-514350">
              <a:buFont typeface="+mj-lt"/>
              <a:buAutoNum type="arabicPeriod"/>
            </a:pPr>
            <a:r>
              <a:rPr lang="en-US" altLang="de-DE" sz="1600" dirty="0"/>
              <a:t>Next Steps and Timeline</a:t>
            </a:r>
          </a:p>
          <a:p>
            <a:pPr marL="514350" indent="-514350">
              <a:buFont typeface="+mj-lt"/>
              <a:buAutoNum type="arabicPeriod"/>
            </a:pPr>
            <a:r>
              <a:rPr lang="en-US" altLang="de-DE" sz="1600" dirty="0" err="1"/>
              <a:t>AoB</a:t>
            </a:r>
            <a:endParaRPr lang="en-US" altLang="de-DE" sz="1600" dirty="0"/>
          </a:p>
          <a:p>
            <a:pPr marL="514350" indent="-514350">
              <a:buFont typeface="+mj-lt"/>
              <a:buAutoNum type="arabicPeriod"/>
            </a:pPr>
            <a:r>
              <a:rPr lang="en-US" altLang="de-DE" sz="1600" dirty="0"/>
              <a:t>Adjourn</a:t>
            </a:r>
          </a:p>
          <a:p>
            <a:pPr marL="514350" indent="-514350">
              <a:buFont typeface="+mj-lt"/>
              <a:buAutoNum type="arabicPeriod"/>
            </a:pPr>
            <a:endParaRPr lang="en-US" altLang="de-DE" sz="2000" dirty="0"/>
          </a:p>
        </p:txBody>
      </p:sp>
      <p:sp>
        <p:nvSpPr>
          <p:cNvPr id="2" name="Footer Placeholder 2">
            <a:extLst>
              <a:ext uri="{FF2B5EF4-FFF2-40B4-BE49-F238E27FC236}">
                <a16:creationId xmlns:a16="http://schemas.microsoft.com/office/drawing/2014/main" id="{05502AE0-8D95-8615-21F0-4AE2F016F11F}"/>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2328046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E5C65-ED50-F12A-662C-29D5177371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0043AF-1EE8-EB42-9037-540E167A9F46}"/>
              </a:ext>
            </a:extLst>
          </p:cNvPr>
          <p:cNvSpPr>
            <a:spLocks noGrp="1"/>
          </p:cNvSpPr>
          <p:nvPr>
            <p:ph type="title"/>
          </p:nvPr>
        </p:nvSpPr>
        <p:spPr/>
        <p:txBody>
          <a:bodyPr/>
          <a:lstStyle/>
          <a:p>
            <a:r>
              <a:rPr lang="en-US" b="1" dirty="0">
                <a:latin typeface="Calibri" panose="020F0502020204030204" pitchFamily="34" charset="0"/>
                <a:cs typeface="Calibri" panose="020F0502020204030204" pitchFamily="34" charset="0"/>
              </a:rPr>
              <a:t>Proposal Timeslots</a:t>
            </a:r>
          </a:p>
        </p:txBody>
      </p:sp>
      <p:sp>
        <p:nvSpPr>
          <p:cNvPr id="3" name="Content Placeholder 2">
            <a:extLst>
              <a:ext uri="{FF2B5EF4-FFF2-40B4-BE49-F238E27FC236}">
                <a16:creationId xmlns:a16="http://schemas.microsoft.com/office/drawing/2014/main" id="{BB79A83F-754C-ACFC-CD30-916EC3A8D74E}"/>
              </a:ext>
            </a:extLst>
          </p:cNvPr>
          <p:cNvSpPr>
            <a:spLocks noGrp="1"/>
          </p:cNvSpPr>
          <p:nvPr>
            <p:ph idx="1"/>
          </p:nvPr>
        </p:nvSpPr>
        <p:spPr>
          <a:xfrm>
            <a:off x="609600" y="2057400"/>
            <a:ext cx="10668000" cy="4183064"/>
          </a:xfrm>
        </p:spPr>
        <p:txBody>
          <a:bodyPr/>
          <a:lstStyle/>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Thomas Almholt?</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Sangsung Choi?</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Hiroshi Harada ?</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Shugo Kajita ?</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Fabrice Portier?</a:t>
            </a:r>
          </a:p>
          <a:p>
            <a:r>
              <a:rPr lang="en-GB" sz="2400" kern="100" dirty="0">
                <a:effectLst/>
                <a:latin typeface="Calibri" panose="020F0502020204030204" pitchFamily="34" charset="0"/>
                <a:ea typeface="Times New Roman" panose="02020603050405020304" pitchFamily="18" charset="0"/>
                <a:cs typeface="Times New Roman" panose="02020603050405020304" pitchFamily="18" charset="0"/>
              </a:rPr>
              <a:t>Joerg Robert ?</a:t>
            </a:r>
          </a:p>
          <a:p>
            <a:endParaRPr lang="en-GB" sz="2400" kern="1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2400" kern="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Slide Number Placeholder 3">
            <a:extLst>
              <a:ext uri="{FF2B5EF4-FFF2-40B4-BE49-F238E27FC236}">
                <a16:creationId xmlns:a16="http://schemas.microsoft.com/office/drawing/2014/main" id="{4F6443C8-DB9D-E8F6-FC45-9BD17EFB4080}"/>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18</a:t>
            </a:fld>
            <a:endParaRPr lang="en-US" dirty="0"/>
          </a:p>
        </p:txBody>
      </p:sp>
      <p:sp>
        <p:nvSpPr>
          <p:cNvPr id="4" name="Footer Placeholder 2">
            <a:extLst>
              <a:ext uri="{FF2B5EF4-FFF2-40B4-BE49-F238E27FC236}">
                <a16:creationId xmlns:a16="http://schemas.microsoft.com/office/drawing/2014/main" id="{1143CA39-917A-DBF1-8B4C-2960DC86E859}"/>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606588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19</a:t>
            </a:fld>
            <a:endParaRPr lang="en-US" altLang="de-DE"/>
          </a:p>
        </p:txBody>
      </p:sp>
      <p:sp>
        <p:nvSpPr>
          <p:cNvPr id="4098" name="Rectangle 2"/>
          <p:cNvSpPr>
            <a:spLocks noGrp="1" noChangeArrowheads="1"/>
          </p:cNvSpPr>
          <p:nvPr>
            <p:ph type="title"/>
          </p:nvPr>
        </p:nvSpPr>
        <p:spPr>
          <a:xfrm>
            <a:off x="838200" y="452128"/>
            <a:ext cx="10363200" cy="462272"/>
          </a:xfrm>
          <a:ln/>
        </p:spPr>
        <p:txBody>
          <a:bodyPr/>
          <a:lstStyle/>
          <a:p>
            <a:r>
              <a:rPr lang="de-DE" altLang="de-DE" sz="3200" dirty="0"/>
              <a:t>Achievements</a:t>
            </a:r>
          </a:p>
        </p:txBody>
      </p:sp>
      <p:sp>
        <p:nvSpPr>
          <p:cNvPr id="4099" name="Rectangle 3"/>
          <p:cNvSpPr>
            <a:spLocks noGrp="1" noChangeArrowheads="1"/>
          </p:cNvSpPr>
          <p:nvPr>
            <p:ph type="body" idx="1"/>
          </p:nvPr>
        </p:nvSpPr>
        <p:spPr>
          <a:xfrm>
            <a:off x="152400" y="990600"/>
            <a:ext cx="11963400" cy="5257800"/>
          </a:xfrm>
          <a:ln/>
        </p:spPr>
        <p:txBody>
          <a:bodyPr/>
          <a:lstStyle/>
          <a:p>
            <a:pPr>
              <a:buFont typeface="Wingdings" panose="05000000000000000000" pitchFamily="2" charset="2"/>
              <a:buChar char="ü"/>
            </a:pPr>
            <a:r>
              <a:rPr lang="en-US" altLang="de-DE" sz="2000" dirty="0"/>
              <a:t>Approval of January 2025 minutes</a:t>
            </a:r>
          </a:p>
          <a:p>
            <a:pPr>
              <a:buFont typeface="Wingdings" panose="05000000000000000000" pitchFamily="2" charset="2"/>
              <a:buChar char="ü"/>
            </a:pPr>
            <a:r>
              <a:rPr lang="en-US" altLang="de-DE" sz="2000" dirty="0"/>
              <a:t>Presentations:</a:t>
            </a:r>
          </a:p>
          <a:p>
            <a:pPr>
              <a:buFont typeface="Wingdings" panose="05000000000000000000" pitchFamily="2" charset="2"/>
              <a:buChar char="ü"/>
            </a:pPr>
            <a:r>
              <a:rPr lang="en-GB" sz="1800" dirty="0">
                <a:effectLst/>
                <a:latin typeface="Aptos" panose="020B0004020202020204" pitchFamily="34" charset="0"/>
                <a:ea typeface="Yu Gothic" panose="020B0400000000000000" pitchFamily="34" charset="-128"/>
                <a:cs typeface="Times New Roman" panose="02020603050405020304" pitchFamily="18" charset="0"/>
              </a:rPr>
              <a:t>15-24-0651-01-4ad</a:t>
            </a:r>
          </a:p>
          <a:p>
            <a:pPr>
              <a:buFont typeface="Wingdings" panose="05000000000000000000" pitchFamily="2" charset="2"/>
              <a:buChar char="ü"/>
            </a:pPr>
            <a:r>
              <a:rPr lang="en-GB" sz="1800" kern="100" dirty="0">
                <a:effectLst/>
                <a:latin typeface="Aptos" panose="020B0004020202020204" pitchFamily="34" charset="0"/>
                <a:ea typeface="Yu Gothic" panose="020B0400000000000000" pitchFamily="34" charset="-128"/>
                <a:cs typeface="Times New Roman" panose="02020603050405020304" pitchFamily="18" charset="0"/>
              </a:rPr>
              <a:t>15-25-0135-01-04ad</a:t>
            </a:r>
          </a:p>
          <a:p>
            <a:pPr>
              <a:buFont typeface="Wingdings" panose="05000000000000000000" pitchFamily="2" charset="2"/>
              <a:buChar char="ü"/>
            </a:pPr>
            <a:r>
              <a:rPr lang="en-GB" sz="1800" kern="100" dirty="0">
                <a:effectLst/>
                <a:latin typeface="Aptos" panose="020B0004020202020204" pitchFamily="34" charset="0"/>
                <a:ea typeface="Yu Gothic" panose="020B0400000000000000" pitchFamily="34" charset="-128"/>
                <a:cs typeface="Times New Roman" panose="02020603050405020304" pitchFamily="18" charset="0"/>
              </a:rPr>
              <a:t>15-25-0139-000-04ad</a:t>
            </a:r>
          </a:p>
          <a:p>
            <a:pPr>
              <a:buFont typeface="Wingdings" panose="05000000000000000000" pitchFamily="2" charset="2"/>
              <a:buChar char="ü"/>
            </a:pPr>
            <a:r>
              <a:rPr lang="en-GB" sz="1800" kern="100" dirty="0">
                <a:effectLst/>
                <a:latin typeface="Aptos" panose="020B0004020202020204" pitchFamily="34" charset="0"/>
                <a:ea typeface="Yu Gothic" panose="020B0400000000000000" pitchFamily="34" charset="-128"/>
                <a:cs typeface="Times New Roman" panose="02020603050405020304" pitchFamily="18" charset="0"/>
              </a:rPr>
              <a:t>15-25-0007-03-04ad</a:t>
            </a:r>
          </a:p>
          <a:p>
            <a:pPr>
              <a:buFont typeface="Wingdings" panose="05000000000000000000" pitchFamily="2" charset="2"/>
              <a:buChar char="ü"/>
            </a:pPr>
            <a:r>
              <a:rPr lang="en-GB" sz="1800" kern="100" dirty="0">
                <a:effectLst/>
                <a:latin typeface="Aptos" panose="020B0004020202020204" pitchFamily="34" charset="0"/>
                <a:ea typeface="Yu Gothic" panose="020B0400000000000000" pitchFamily="34" charset="-128"/>
                <a:cs typeface="Times New Roman" panose="02020603050405020304" pitchFamily="18" charset="0"/>
              </a:rPr>
              <a:t>15-25-0148-00-04ad</a:t>
            </a:r>
          </a:p>
          <a:p>
            <a:pPr>
              <a:buFont typeface="Wingdings" panose="05000000000000000000" pitchFamily="2" charset="2"/>
              <a:buChar char="ü"/>
            </a:pPr>
            <a:r>
              <a:rPr lang="en-GB" sz="1800" kern="100" dirty="0">
                <a:effectLst/>
                <a:latin typeface="Aptos" panose="020B0004020202020204" pitchFamily="34" charset="0"/>
                <a:ea typeface="Yu Gothic" panose="020B0400000000000000" pitchFamily="34" charset="-128"/>
                <a:cs typeface="Times New Roman" panose="02020603050405020304" pitchFamily="18" charset="0"/>
              </a:rPr>
              <a:t>15-25-0158-00-04ad</a:t>
            </a:r>
          </a:p>
          <a:p>
            <a:pPr>
              <a:buFont typeface="Wingdings" panose="05000000000000000000" pitchFamily="2" charset="2"/>
              <a:buChar char="ü"/>
            </a:pPr>
            <a:r>
              <a:rPr lang="en-GB" sz="1800" kern="100" dirty="0">
                <a:effectLst/>
                <a:latin typeface="Aptos" panose="020B0004020202020204" pitchFamily="34" charset="0"/>
                <a:ea typeface="Yu Gothic" panose="020B0400000000000000" pitchFamily="34" charset="-128"/>
                <a:cs typeface="Times New Roman" panose="02020603050405020304" pitchFamily="18" charset="0"/>
              </a:rPr>
              <a:t>15-25-0150-01-04ad</a:t>
            </a:r>
          </a:p>
          <a:p>
            <a:pPr>
              <a:buFont typeface="Wingdings" panose="05000000000000000000" pitchFamily="2" charset="2"/>
              <a:buChar char="ü"/>
            </a:pPr>
            <a:r>
              <a:rPr lang="en-GB" sz="1800" kern="100" dirty="0">
                <a:effectLst/>
                <a:latin typeface="Aptos" panose="020B0004020202020204" pitchFamily="34" charset="0"/>
                <a:ea typeface="Yu Gothic" panose="020B0400000000000000" pitchFamily="34" charset="-128"/>
                <a:cs typeface="Times New Roman" panose="02020603050405020304" pitchFamily="18" charset="0"/>
              </a:rPr>
              <a:t>15-25-0046-03-04ad	</a:t>
            </a:r>
          </a:p>
          <a:p>
            <a:pPr>
              <a:buFont typeface="Wingdings" panose="05000000000000000000" pitchFamily="2" charset="2"/>
              <a:buChar char="ü"/>
            </a:pPr>
            <a:endParaRPr lang="en-GB" sz="1800" kern="100" dirty="0">
              <a:latin typeface="Aptos" panose="020B0004020202020204" pitchFamily="34" charset="0"/>
              <a:ea typeface="Yu Gothic" panose="020B0400000000000000" pitchFamily="34" charset="-128"/>
              <a:cs typeface="Times New Roman" panose="02020603050405020304" pitchFamily="18" charset="0"/>
            </a:endParaRPr>
          </a:p>
          <a:p>
            <a:pPr>
              <a:buFont typeface="Wingdings" panose="05000000000000000000" pitchFamily="2" charset="2"/>
              <a:buChar char="ü"/>
            </a:pPr>
            <a:endParaRPr lang="en-GB"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buFont typeface="Wingdings" panose="05000000000000000000" pitchFamily="2" charset="2"/>
              <a:buChar char="ü"/>
            </a:pPr>
            <a:r>
              <a:rPr lang="en-GB" sz="1800" kern="100" dirty="0">
                <a:latin typeface="Aptos" panose="020B0004020202020204" pitchFamily="34" charset="0"/>
                <a:ea typeface="Yu Gothic" panose="020B0400000000000000" pitchFamily="34" charset="-128"/>
                <a:cs typeface="Times New Roman" panose="02020603050405020304" pitchFamily="18" charset="0"/>
              </a:rPr>
              <a:t>March meeting minutes posted as 15-25-0134-00</a:t>
            </a:r>
            <a:endParaRPr lang="en-GB" sz="1800" kern="100" dirty="0">
              <a:effectLst/>
              <a:latin typeface="Aptos" panose="020B0004020202020204" pitchFamily="34" charset="0"/>
              <a:ea typeface="Yu Gothic" panose="020B0400000000000000" pitchFamily="34" charset="-128"/>
              <a:cs typeface="Times New Roman" panose="02020603050405020304" pitchFamily="18" charset="0"/>
            </a:endParaRPr>
          </a:p>
          <a:p>
            <a:pPr>
              <a:buFont typeface="Wingdings" panose="05000000000000000000" pitchFamily="2" charset="2"/>
              <a:buChar char="ü"/>
            </a:pPr>
            <a:endParaRPr lang="en-US" altLang="de-DE" sz="1600" dirty="0"/>
          </a:p>
          <a:p>
            <a:pPr marL="0" indent="0">
              <a:buNone/>
            </a:pPr>
            <a:endParaRPr lang="en-US" altLang="de-DE" sz="1600" dirty="0"/>
          </a:p>
          <a:p>
            <a:pPr marL="0" indent="0">
              <a:buNone/>
            </a:pPr>
            <a:endParaRPr lang="en-US" altLang="de-DE" sz="1600" dirty="0"/>
          </a:p>
          <a:p>
            <a:pPr>
              <a:buFont typeface="Wingdings" panose="05000000000000000000" pitchFamily="2" charset="2"/>
              <a:buChar char="ü"/>
            </a:pPr>
            <a:endParaRPr lang="en-US" altLang="de-DE" sz="2000" dirty="0"/>
          </a:p>
          <a:p>
            <a:pPr>
              <a:buFont typeface="Wingdings" panose="05000000000000000000" pitchFamily="2" charset="2"/>
              <a:buChar char="ü"/>
            </a:pPr>
            <a:endParaRPr lang="en-US" altLang="de-DE" sz="2000" dirty="0"/>
          </a:p>
          <a:p>
            <a:pPr marL="514350" indent="-514350">
              <a:buFont typeface="+mj-lt"/>
              <a:buAutoNum type="arabicPeriod"/>
            </a:pPr>
            <a:endParaRPr lang="en-US" altLang="de-DE" sz="2000" dirty="0"/>
          </a:p>
          <a:p>
            <a:pPr marL="914400" lvl="1" indent="-514350">
              <a:buFont typeface="+mj-lt"/>
              <a:buAutoNum type="arabicPeriod"/>
            </a:pPr>
            <a:endParaRPr lang="en-US" altLang="de-DE" sz="1600" dirty="0"/>
          </a:p>
          <a:p>
            <a:pPr marL="514350" indent="-514350">
              <a:buFont typeface="+mj-lt"/>
              <a:buAutoNum type="arabicPeriod"/>
            </a:pPr>
            <a:endParaRPr lang="en-US" altLang="de-DE" sz="2000" dirty="0"/>
          </a:p>
        </p:txBody>
      </p:sp>
      <p:sp>
        <p:nvSpPr>
          <p:cNvPr id="2" name="Fußzeilenplatzhalter 4">
            <a:extLst>
              <a:ext uri="{FF2B5EF4-FFF2-40B4-BE49-F238E27FC236}">
                <a16:creationId xmlns:a16="http://schemas.microsoft.com/office/drawing/2014/main" id="{2D12B545-F93C-67F0-CA57-EBD1CC91D7F6}"/>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
        <p:nvSpPr>
          <p:cNvPr id="4" name="Rectangle 1">
            <a:extLst>
              <a:ext uri="{FF2B5EF4-FFF2-40B4-BE49-F238E27FC236}">
                <a16:creationId xmlns:a16="http://schemas.microsoft.com/office/drawing/2014/main" id="{D2315AE2-A21C-19E1-3F50-359929627C30}"/>
              </a:ext>
            </a:extLst>
          </p:cNvPr>
          <p:cNvSpPr>
            <a:spLocks noChangeArrowheads="1"/>
          </p:cNvSpPr>
          <p:nvPr/>
        </p:nvSpPr>
        <p:spPr bwMode="auto">
          <a:xfrm>
            <a:off x="2076450" y="1976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03608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1424" y="2286002"/>
            <a:ext cx="10441160" cy="4189413"/>
          </a:xfrm>
        </p:spPr>
        <p:txBody>
          <a:bodyPr/>
          <a:lstStyle/>
          <a:p>
            <a:pPr>
              <a:buFont typeface="Arial" panose="020B0604020202020204" pitchFamily="34" charset="0"/>
              <a:buChar char="•"/>
            </a:pPr>
            <a:r>
              <a:rPr lang="en-US" sz="2000"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the registration link here: </a:t>
            </a:r>
          </a:p>
          <a:p>
            <a:pPr marL="742950" lvl="2" indent="0">
              <a:buNone/>
            </a:pPr>
            <a:r>
              <a:rPr lang="en-US" sz="2000" dirty="0">
                <a:solidFill>
                  <a:srgbClr val="00B0F0"/>
                </a:solidFill>
                <a:hlinkClick r:id="rId2">
                  <a:extLst>
                    <a:ext uri="{A12FA001-AC4F-418D-AE19-62706E023703}">
                      <ahyp:hlinkClr xmlns:ahyp="http://schemas.microsoft.com/office/drawing/2018/hyperlinkcolor" val="tx"/>
                    </a:ext>
                  </a:extLst>
                </a:hlinkClick>
              </a:rPr>
              <a:t>http://802world.org/plenary/</a:t>
            </a:r>
            <a:r>
              <a:rPr lang="en-US" sz="2000" dirty="0">
                <a:solidFill>
                  <a:srgbClr val="00B0F0"/>
                </a:solidFill>
              </a:rPr>
              <a:t> </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2</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2286001" y="685800"/>
            <a:ext cx="7764463" cy="1303040"/>
          </a:xfrm>
        </p:spPr>
        <p:txBody>
          <a:bodyPr anchor="t"/>
          <a:lstStyle/>
          <a:p>
            <a:r>
              <a:rPr lang="en-US" sz="3600" dirty="0"/>
              <a:t>Registration for 802 LMSC Plenaries and 802 Wireless Interims</a:t>
            </a:r>
          </a:p>
        </p:txBody>
      </p:sp>
      <p:sp>
        <p:nvSpPr>
          <p:cNvPr id="2" name="Footer Placeholder 2">
            <a:extLst>
              <a:ext uri="{FF2B5EF4-FFF2-40B4-BE49-F238E27FC236}">
                <a16:creationId xmlns:a16="http://schemas.microsoft.com/office/drawing/2014/main" id="{5F328967-4BEE-E0AF-3B21-E8D99F67FD85}"/>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1968720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C0E9F86-B751-C5B4-C896-89D74BA79049}"/>
            </a:ext>
          </a:extLst>
        </p:cNvPr>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BDFA746C-41D6-F9B0-C6D1-C1D5C6322892}"/>
              </a:ext>
            </a:extLst>
          </p:cNvPr>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20</a:t>
            </a:fld>
            <a:endParaRPr lang="en-US" altLang="de-DE"/>
          </a:p>
        </p:txBody>
      </p:sp>
      <p:sp>
        <p:nvSpPr>
          <p:cNvPr id="4098" name="Rectangle 2">
            <a:extLst>
              <a:ext uri="{FF2B5EF4-FFF2-40B4-BE49-F238E27FC236}">
                <a16:creationId xmlns:a16="http://schemas.microsoft.com/office/drawing/2014/main" id="{E426BE14-4F2F-B619-5DB9-D0B713A82F40}"/>
              </a:ext>
            </a:extLst>
          </p:cNvPr>
          <p:cNvSpPr>
            <a:spLocks noGrp="1" noChangeArrowheads="1"/>
          </p:cNvSpPr>
          <p:nvPr>
            <p:ph type="title"/>
          </p:nvPr>
        </p:nvSpPr>
        <p:spPr>
          <a:xfrm>
            <a:off x="838200" y="452128"/>
            <a:ext cx="10363200" cy="462272"/>
          </a:xfrm>
          <a:ln/>
        </p:spPr>
        <p:txBody>
          <a:bodyPr/>
          <a:lstStyle/>
          <a:p>
            <a:r>
              <a:rPr lang="de-DE" altLang="de-DE" sz="3200" dirty="0"/>
              <a:t>Conference Call Schedule</a:t>
            </a:r>
          </a:p>
        </p:txBody>
      </p:sp>
      <p:sp>
        <p:nvSpPr>
          <p:cNvPr id="4099" name="Rectangle 3">
            <a:extLst>
              <a:ext uri="{FF2B5EF4-FFF2-40B4-BE49-F238E27FC236}">
                <a16:creationId xmlns:a16="http://schemas.microsoft.com/office/drawing/2014/main" id="{5098FE38-238B-AA4B-545B-659EF5CB8B42}"/>
              </a:ext>
            </a:extLst>
          </p:cNvPr>
          <p:cNvSpPr>
            <a:spLocks noGrp="1" noChangeArrowheads="1"/>
          </p:cNvSpPr>
          <p:nvPr>
            <p:ph type="body" idx="1"/>
          </p:nvPr>
        </p:nvSpPr>
        <p:spPr>
          <a:xfrm>
            <a:off x="914400" y="990600"/>
            <a:ext cx="10439400" cy="5257800"/>
          </a:xfrm>
          <a:ln/>
        </p:spPr>
        <p:txBody>
          <a:bodyPr/>
          <a:lstStyle/>
          <a:p>
            <a:pPr marL="0" indent="0">
              <a:buNone/>
            </a:pPr>
            <a:endParaRPr lang="en-US" altLang="de-DE" sz="2000" dirty="0"/>
          </a:p>
          <a:p>
            <a:pPr marL="0" indent="0">
              <a:buNone/>
            </a:pPr>
            <a:r>
              <a:rPr lang="en-US" altLang="de-DE" sz="2000" dirty="0"/>
              <a:t>Wednesday 16 April 22:00 JST, 15:00 CEST, 14:00 BST, 08:00 CDT, 06:00 PDT</a:t>
            </a:r>
          </a:p>
          <a:p>
            <a:pPr marL="0" indent="0">
              <a:buNone/>
            </a:pPr>
            <a:r>
              <a:rPr lang="en-US" altLang="de-DE" sz="2000" dirty="0"/>
              <a:t>Goals: Remaining Initial simulation results from presentations.</a:t>
            </a:r>
          </a:p>
          <a:p>
            <a:pPr marL="0" indent="0">
              <a:buNone/>
            </a:pPr>
            <a:endParaRPr lang="en-US" altLang="de-DE" sz="2000" dirty="0"/>
          </a:p>
          <a:p>
            <a:pPr marL="0" indent="0">
              <a:buNone/>
            </a:pPr>
            <a:r>
              <a:rPr lang="en-US" altLang="de-DE" sz="2000" dirty="0"/>
              <a:t>Wednesday 30 April 22:00 JST, 15:00 CEST, 14:00 BST, 08:00 CDT, 06:00 PDT</a:t>
            </a:r>
          </a:p>
          <a:p>
            <a:pPr marL="0" indent="0">
              <a:buNone/>
            </a:pPr>
            <a:r>
              <a:rPr lang="en-US" altLang="de-DE" sz="2000" dirty="0"/>
              <a:t>Goals: 	</a:t>
            </a:r>
          </a:p>
          <a:p>
            <a:pPr marL="0" indent="0">
              <a:buNone/>
            </a:pPr>
            <a:r>
              <a:rPr lang="en-US" altLang="de-DE" sz="2000" dirty="0"/>
              <a:t>	1) Remaining Initial simulation results from presentations</a:t>
            </a:r>
          </a:p>
          <a:p>
            <a:pPr marL="0" indent="0">
              <a:buNone/>
            </a:pPr>
            <a:r>
              <a:rPr lang="en-US" altLang="de-DE" sz="2000" dirty="0"/>
              <a:t>	2) Checklist of presentations </a:t>
            </a:r>
            <a:r>
              <a:rPr lang="en-US" altLang="de-DE" sz="2000" dirty="0" err="1"/>
              <a:t>w.r.t.</a:t>
            </a:r>
            <a:r>
              <a:rPr lang="en-US" altLang="de-DE" sz="2000" dirty="0"/>
              <a:t> technical guidance document </a:t>
            </a:r>
          </a:p>
          <a:p>
            <a:pPr marL="0" indent="0">
              <a:buNone/>
            </a:pPr>
            <a:endParaRPr lang="en-US" altLang="de-DE" sz="2000" dirty="0"/>
          </a:p>
          <a:p>
            <a:pPr marL="0" indent="0">
              <a:buNone/>
            </a:pPr>
            <a:endParaRPr lang="en-US" altLang="de-DE" sz="2000" dirty="0"/>
          </a:p>
          <a:p>
            <a:pPr marL="0" indent="0">
              <a:buNone/>
            </a:pPr>
            <a:endParaRPr lang="en-US" altLang="de-DE" sz="2000" dirty="0"/>
          </a:p>
          <a:p>
            <a:pPr marL="0" indent="0">
              <a:buNone/>
            </a:pPr>
            <a:endParaRPr lang="en-US" altLang="de-DE" sz="2000" dirty="0"/>
          </a:p>
          <a:p>
            <a:pPr marL="400050" lvl="1" indent="0">
              <a:buNone/>
            </a:pPr>
            <a:endParaRPr lang="en-US" altLang="de-DE" sz="1600" dirty="0"/>
          </a:p>
          <a:p>
            <a:pPr marL="0" indent="0">
              <a:buNone/>
            </a:pPr>
            <a:endParaRPr lang="en-US" altLang="de-DE" sz="2000" dirty="0"/>
          </a:p>
        </p:txBody>
      </p:sp>
      <p:sp>
        <p:nvSpPr>
          <p:cNvPr id="2" name="Fußzeilenplatzhalter 4">
            <a:extLst>
              <a:ext uri="{FF2B5EF4-FFF2-40B4-BE49-F238E27FC236}">
                <a16:creationId xmlns:a16="http://schemas.microsoft.com/office/drawing/2014/main" id="{B0DA21AA-1BDE-C1B2-CBF3-A27C412F7CE0}"/>
              </a:ext>
            </a:extLst>
          </p:cNvPr>
          <p:cNvSpPr>
            <a:spLocks noGrp="1"/>
          </p:cNvSpPr>
          <p:nvPr>
            <p:ph type="ftr" sz="quarter" idx="11"/>
          </p:nvPr>
        </p:nvSpPr>
        <p:spPr>
          <a:xfrm>
            <a:off x="7315200" y="6475413"/>
            <a:ext cx="4165600" cy="182562"/>
          </a:xfrm>
        </p:spPr>
        <p:txBody>
          <a:bodyPr/>
          <a:lstStyle/>
          <a:p>
            <a:pPr algn="r"/>
            <a:r>
              <a:rPr lang="en-US" altLang="de-DE" dirty="0"/>
              <a:t>Phil Beecher Wi-SUN Alliance</a:t>
            </a:r>
          </a:p>
        </p:txBody>
      </p:sp>
      <p:sp>
        <p:nvSpPr>
          <p:cNvPr id="4" name="Rectangle 1">
            <a:extLst>
              <a:ext uri="{FF2B5EF4-FFF2-40B4-BE49-F238E27FC236}">
                <a16:creationId xmlns:a16="http://schemas.microsoft.com/office/drawing/2014/main" id="{766E132E-A2C4-2927-62B8-D15AF0969226}"/>
              </a:ext>
            </a:extLst>
          </p:cNvPr>
          <p:cNvSpPr>
            <a:spLocks noChangeArrowheads="1"/>
          </p:cNvSpPr>
          <p:nvPr/>
        </p:nvSpPr>
        <p:spPr bwMode="auto">
          <a:xfrm>
            <a:off x="2076450" y="19764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10246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EF45-A96E-64AE-67D1-EA546801ABE4}"/>
              </a:ext>
            </a:extLst>
          </p:cNvPr>
          <p:cNvSpPr>
            <a:spLocks noGrp="1"/>
          </p:cNvSpPr>
          <p:nvPr>
            <p:ph type="title"/>
          </p:nvPr>
        </p:nvSpPr>
        <p:spPr>
          <a:xfrm>
            <a:off x="914400" y="115094"/>
            <a:ext cx="10363200" cy="1066800"/>
          </a:xfrm>
        </p:spPr>
        <p:txBody>
          <a:bodyPr/>
          <a:lstStyle/>
          <a:p>
            <a:r>
              <a:rPr lang="en-GB" dirty="0"/>
              <a:t>Proposed Timeline</a:t>
            </a:r>
          </a:p>
        </p:txBody>
      </p:sp>
      <p:sp>
        <p:nvSpPr>
          <p:cNvPr id="3" name="Content Placeholder 2">
            <a:extLst>
              <a:ext uri="{FF2B5EF4-FFF2-40B4-BE49-F238E27FC236}">
                <a16:creationId xmlns:a16="http://schemas.microsoft.com/office/drawing/2014/main" id="{11FA258F-1D1B-D407-0F61-633015BE5B6F}"/>
              </a:ext>
            </a:extLst>
          </p:cNvPr>
          <p:cNvSpPr>
            <a:spLocks noGrp="1"/>
          </p:cNvSpPr>
          <p:nvPr>
            <p:ph idx="1"/>
          </p:nvPr>
        </p:nvSpPr>
        <p:spPr>
          <a:xfrm>
            <a:off x="457200" y="1066800"/>
            <a:ext cx="10820400" cy="5029200"/>
          </a:xfrm>
        </p:spPr>
        <p:txBody>
          <a:bodyPr/>
          <a:lstStyle/>
          <a:p>
            <a:pPr marL="0" indent="0">
              <a:buNone/>
            </a:pPr>
            <a:r>
              <a:rPr lang="en-GB" sz="2400" b="1" dirty="0"/>
              <a:t>2024</a:t>
            </a:r>
          </a:p>
          <a:p>
            <a:pPr>
              <a:buFont typeface="Wingdings" panose="05000000000000000000" pitchFamily="2" charset="2"/>
              <a:buChar char="ü"/>
            </a:pPr>
            <a:r>
              <a:rPr lang="en-GB" sz="2400" dirty="0"/>
              <a:t>November: Approve Technical Guidance Document </a:t>
            </a:r>
          </a:p>
          <a:p>
            <a:pPr>
              <a:buFont typeface="Wingdings" panose="05000000000000000000" pitchFamily="2" charset="2"/>
              <a:buChar char="ü"/>
            </a:pPr>
            <a:r>
              <a:rPr lang="en-GB" sz="2400" dirty="0"/>
              <a:t>Issue call for proposals (next week)</a:t>
            </a:r>
          </a:p>
          <a:p>
            <a:pPr marL="0" indent="0">
              <a:buNone/>
            </a:pPr>
            <a:endParaRPr lang="en-GB" sz="2400" b="1" dirty="0"/>
          </a:p>
          <a:p>
            <a:pPr marL="0" indent="0">
              <a:buNone/>
            </a:pPr>
            <a:r>
              <a:rPr lang="en-GB" sz="2400" b="1" dirty="0"/>
              <a:t>2025</a:t>
            </a:r>
          </a:p>
          <a:p>
            <a:pPr>
              <a:buFont typeface="Wingdings" panose="05000000000000000000" pitchFamily="2" charset="2"/>
              <a:buChar char="ü"/>
            </a:pPr>
            <a:r>
              <a:rPr lang="en-GB" sz="2400" dirty="0"/>
              <a:t>January: Hear initial proposals</a:t>
            </a:r>
          </a:p>
          <a:p>
            <a:r>
              <a:rPr lang="en-GB" sz="2400" dirty="0"/>
              <a:t>March: Hear updated proposals</a:t>
            </a:r>
          </a:p>
          <a:p>
            <a:r>
              <a:rPr lang="en-GB" sz="2400" dirty="0"/>
              <a:t>March to May – 2 conference calls </a:t>
            </a:r>
          </a:p>
          <a:p>
            <a:pPr lvl="1"/>
            <a:r>
              <a:rPr lang="en-GB" sz="2000" dirty="0"/>
              <a:t>simulation results of remaining proposals not yet provided</a:t>
            </a:r>
          </a:p>
          <a:p>
            <a:pPr lvl="1"/>
            <a:r>
              <a:rPr lang="en-GB" sz="2000" dirty="0"/>
              <a:t>Prepare table of proposals for analysing against technical guidance document</a:t>
            </a:r>
          </a:p>
          <a:p>
            <a:r>
              <a:rPr lang="en-GB" sz="2400" dirty="0"/>
              <a:t>May: Hear final proposals</a:t>
            </a:r>
          </a:p>
          <a:p>
            <a:r>
              <a:rPr lang="en-GB" sz="2400" dirty="0"/>
              <a:t>July and beyond: Merging and start drafting the standard</a:t>
            </a:r>
          </a:p>
          <a:p>
            <a:endParaRPr lang="en-GB" dirty="0"/>
          </a:p>
        </p:txBody>
      </p:sp>
      <p:sp>
        <p:nvSpPr>
          <p:cNvPr id="4" name="Footer Placeholder 3">
            <a:extLst>
              <a:ext uri="{FF2B5EF4-FFF2-40B4-BE49-F238E27FC236}">
                <a16:creationId xmlns:a16="http://schemas.microsoft.com/office/drawing/2014/main" id="{D638AD7C-5FA4-5ADB-69D6-92ACA3318E8D}"/>
              </a:ext>
            </a:extLst>
          </p:cNvPr>
          <p:cNvSpPr>
            <a:spLocks noGrp="1"/>
          </p:cNvSpPr>
          <p:nvPr>
            <p:ph type="ftr" sz="quarter" idx="11"/>
          </p:nvPr>
        </p:nvSpPr>
        <p:spPr/>
        <p:txBody>
          <a:bodyPr/>
          <a:lstStyle/>
          <a:p>
            <a:pPr algn="r">
              <a:defRPr/>
            </a:pPr>
            <a:r>
              <a:rPr lang="en-US"/>
              <a:t>Phil Beecher (Wi-SUN Alliance)</a:t>
            </a:r>
            <a:endParaRPr lang="en-US" dirty="0"/>
          </a:p>
        </p:txBody>
      </p:sp>
      <p:sp>
        <p:nvSpPr>
          <p:cNvPr id="5" name="Slide Number Placeholder 4">
            <a:extLst>
              <a:ext uri="{FF2B5EF4-FFF2-40B4-BE49-F238E27FC236}">
                <a16:creationId xmlns:a16="http://schemas.microsoft.com/office/drawing/2014/main" id="{FDE26CD5-D3AB-AD44-E0E0-54ABDF709418}"/>
              </a:ext>
            </a:extLst>
          </p:cNvPr>
          <p:cNvSpPr>
            <a:spLocks noGrp="1"/>
          </p:cNvSpPr>
          <p:nvPr>
            <p:ph type="sldNum" sz="quarter" idx="12"/>
          </p:nvPr>
        </p:nvSpPr>
        <p:spPr/>
        <p:txBody>
          <a:bodyPr/>
          <a:lstStyle/>
          <a:p>
            <a:pPr>
              <a:defRPr/>
            </a:pPr>
            <a:r>
              <a:rPr lang="en-US"/>
              <a:t>Slide </a:t>
            </a:r>
            <a:fld id="{7415733E-E371-8944-98C6-8B637C4A033A}" type="slidenum">
              <a:rPr lang="en-US" smtClean="0"/>
              <a:pPr>
                <a:defRPr/>
              </a:pPr>
              <a:t>21</a:t>
            </a:fld>
            <a:endParaRPr lang="en-US"/>
          </a:p>
        </p:txBody>
      </p:sp>
    </p:spTree>
    <p:extLst>
      <p:ext uri="{BB962C8B-B14F-4D97-AF65-F5344CB8AC3E}">
        <p14:creationId xmlns:p14="http://schemas.microsoft.com/office/powerpoint/2010/main" val="22718784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a:xfrm>
            <a:off x="5930396" y="6475413"/>
            <a:ext cx="432811" cy="184666"/>
          </a:xfrm>
        </p:spPr>
        <p:txBody>
          <a:bodyPr/>
          <a:lstStyle/>
          <a:p>
            <a:r>
              <a:rPr lang="en-US" altLang="de-DE"/>
              <a:t>Slide </a:t>
            </a:r>
            <a:fld id="{7A2547F0-3012-462D-B37B-CAA7F6C71D5F}" type="slidenum">
              <a:rPr lang="en-US" altLang="de-DE"/>
              <a:pPr/>
              <a:t>22</a:t>
            </a:fld>
            <a:endParaRPr lang="en-US" altLang="de-DE"/>
          </a:p>
        </p:txBody>
      </p:sp>
      <p:sp>
        <p:nvSpPr>
          <p:cNvPr id="4098" name="Rectangle 2"/>
          <p:cNvSpPr>
            <a:spLocks noGrp="1" noChangeArrowheads="1"/>
          </p:cNvSpPr>
          <p:nvPr>
            <p:ph type="title"/>
          </p:nvPr>
        </p:nvSpPr>
        <p:spPr>
          <a:xfrm>
            <a:off x="914400" y="685800"/>
            <a:ext cx="10363200" cy="685800"/>
          </a:xfrm>
          <a:ln/>
        </p:spPr>
        <p:txBody>
          <a:bodyPr/>
          <a:lstStyle/>
          <a:p>
            <a:r>
              <a:rPr lang="de-DE" altLang="de-DE" sz="3200" dirty="0"/>
              <a:t>Questions?</a:t>
            </a:r>
          </a:p>
        </p:txBody>
      </p:sp>
      <p:sp>
        <p:nvSpPr>
          <p:cNvPr id="4099" name="Rectangle 3"/>
          <p:cNvSpPr>
            <a:spLocks noGrp="1" noChangeArrowheads="1"/>
          </p:cNvSpPr>
          <p:nvPr>
            <p:ph type="body" idx="1"/>
          </p:nvPr>
        </p:nvSpPr>
        <p:spPr>
          <a:xfrm>
            <a:off x="800607" y="1371600"/>
            <a:ext cx="11125200" cy="4648200"/>
          </a:xfrm>
          <a:ln/>
        </p:spPr>
        <p:txBody>
          <a:bodyPr/>
          <a:lstStyle/>
          <a:p>
            <a:pPr marL="514350" indent="-514350">
              <a:buFont typeface="+mj-lt"/>
              <a:buAutoNum type="arabicPeriod"/>
            </a:pPr>
            <a:endParaRPr lang="en-US" altLang="de-DE" sz="1600" dirty="0"/>
          </a:p>
          <a:p>
            <a:endParaRPr lang="en-US" altLang="de-DE" sz="2000" dirty="0"/>
          </a:p>
        </p:txBody>
      </p:sp>
      <p:sp>
        <p:nvSpPr>
          <p:cNvPr id="2" name="Fußzeilenplatzhalter 4">
            <a:extLst>
              <a:ext uri="{FF2B5EF4-FFF2-40B4-BE49-F238E27FC236}">
                <a16:creationId xmlns:a16="http://schemas.microsoft.com/office/drawing/2014/main" id="{D200773C-9BCD-4DD6-430B-0B084D3FA5DA}"/>
              </a:ext>
            </a:extLst>
          </p:cNvPr>
          <p:cNvSpPr>
            <a:spLocks noGrp="1"/>
          </p:cNvSpPr>
          <p:nvPr>
            <p:ph type="ftr" sz="quarter" idx="11"/>
          </p:nvPr>
        </p:nvSpPr>
        <p:spPr>
          <a:xfrm>
            <a:off x="7924800" y="6475413"/>
            <a:ext cx="3556000" cy="230187"/>
          </a:xfrm>
        </p:spPr>
        <p:txBody>
          <a:bodyPr/>
          <a:lstStyle/>
          <a:p>
            <a:pPr algn="r"/>
            <a:r>
              <a:rPr lang="en-US" altLang="de-DE" dirty="0"/>
              <a:t>Phil Beecher Wi-SUN Alliance</a:t>
            </a:r>
          </a:p>
        </p:txBody>
      </p:sp>
    </p:spTree>
    <p:extLst>
      <p:ext uri="{BB962C8B-B14F-4D97-AF65-F5344CB8AC3E}">
        <p14:creationId xmlns:p14="http://schemas.microsoft.com/office/powerpoint/2010/main" val="189633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2286001" y="685801"/>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911424" y="1867296"/>
            <a:ext cx="10513168"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3</a:t>
            </a:fld>
            <a:endParaRPr lang="en-GB" dirty="0"/>
          </a:p>
        </p:txBody>
      </p:sp>
      <p:sp>
        <p:nvSpPr>
          <p:cNvPr id="5" name="Footer Placeholder 2">
            <a:extLst>
              <a:ext uri="{FF2B5EF4-FFF2-40B4-BE49-F238E27FC236}">
                <a16:creationId xmlns:a16="http://schemas.microsoft.com/office/drawing/2014/main" id="{497F69E0-9BEA-3E4D-F35F-B2FE14574023}"/>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extLst>
      <p:ext uri="{BB962C8B-B14F-4D97-AF65-F5344CB8AC3E}">
        <p14:creationId xmlns:p14="http://schemas.microsoft.com/office/powerpoint/2010/main" val="3542181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36718B4E-F129-4540-8327-0CA973C57CEE}"/>
              </a:ext>
            </a:extLst>
          </p:cNvPr>
          <p:cNvSpPr>
            <a:spLocks noGrp="1" noChangeArrowheads="1"/>
          </p:cNvSpPr>
          <p:nvPr>
            <p:ph type="title"/>
          </p:nvPr>
        </p:nvSpPr>
        <p:spPr>
          <a:xfrm>
            <a:off x="2209800" y="685800"/>
            <a:ext cx="7772400" cy="762000"/>
          </a:xfrm>
        </p:spPr>
        <p:txBody>
          <a:bodyPr/>
          <a:lstStyle/>
          <a:p>
            <a:r>
              <a:rPr lang="en-US" altLang="en-US" dirty="0">
                <a:solidFill>
                  <a:schemeClr val="accent2"/>
                </a:solidFill>
                <a:latin typeface="Calibri" panose="020F0502020204030204" pitchFamily="34" charset="0"/>
                <a:cs typeface="Calibri" panose="020F0502020204030204" pitchFamily="34" charset="0"/>
              </a:rPr>
              <a:t>802.15.4ad Reminders</a:t>
            </a:r>
          </a:p>
        </p:txBody>
      </p:sp>
      <p:sp>
        <p:nvSpPr>
          <p:cNvPr id="3" name="Content Placeholder 2">
            <a:extLst>
              <a:ext uri="{FF2B5EF4-FFF2-40B4-BE49-F238E27FC236}">
                <a16:creationId xmlns:a16="http://schemas.microsoft.com/office/drawing/2014/main" id="{36DD7F8A-592E-4905-9BBC-EABDCB63D314}"/>
              </a:ext>
            </a:extLst>
          </p:cNvPr>
          <p:cNvSpPr>
            <a:spLocks noGrp="1"/>
          </p:cNvSpPr>
          <p:nvPr>
            <p:ph idx="1"/>
          </p:nvPr>
        </p:nvSpPr>
        <p:spPr>
          <a:xfrm>
            <a:off x="1676400" y="1628801"/>
            <a:ext cx="8534400" cy="4611663"/>
          </a:xfrm>
        </p:spPr>
        <p:txBody>
          <a:bodyPr>
            <a:normAutofit/>
          </a:bodyPr>
          <a:lstStyle/>
          <a:p>
            <a:pPr>
              <a:defRPr/>
            </a:pPr>
            <a:r>
              <a:rPr lang="en-US" sz="2400" dirty="0">
                <a:latin typeface="Calibri" panose="020F0502020204030204" pitchFamily="34" charset="0"/>
                <a:cs typeface="Calibri" panose="020F0502020204030204" pitchFamily="34" charset="0"/>
              </a:rPr>
              <a:t>Registration is required to attend this meeting, follow the registration link for the Session:</a:t>
            </a:r>
          </a:p>
          <a:p>
            <a:pPr marL="400050" lvl="1" indent="0">
              <a:buNone/>
              <a:defRPr/>
            </a:pPr>
            <a:r>
              <a:rPr lang="en-US" sz="2000" dirty="0">
                <a:latin typeface="Calibri" panose="020F0502020204030204" pitchFamily="34" charset="0"/>
                <a:cs typeface="Calibri" panose="020F0502020204030204" pitchFamily="34" charset="0"/>
              </a:rPr>
              <a:t>https://grouper.ieee.org/groups/802/15/pub/Meeting_Plan.html</a:t>
            </a:r>
            <a:endParaRPr lang="en-US" sz="2400" dirty="0">
              <a:latin typeface="Calibri" panose="020F0502020204030204" pitchFamily="34" charset="0"/>
              <a:cs typeface="Calibri" panose="020F0502020204030204" pitchFamily="34" charset="0"/>
            </a:endParaRPr>
          </a:p>
          <a:p>
            <a:pPr>
              <a:defRPr/>
            </a:pPr>
            <a:r>
              <a:rPr lang="en-US" sz="2400" dirty="0">
                <a:latin typeface="Calibri" panose="020F0502020204030204" pitchFamily="34" charset="0"/>
                <a:cs typeface="Calibri" panose="020F0502020204030204" pitchFamily="34" charset="0"/>
              </a:rPr>
              <a:t>Please register your attendance for voting credit:</a:t>
            </a:r>
          </a:p>
          <a:p>
            <a:pPr marL="400050" lvl="1" indent="0">
              <a:buNone/>
              <a:defRPr/>
            </a:pPr>
            <a:r>
              <a:rPr lang="en-US" sz="2000" dirty="0">
                <a:latin typeface="Calibri" panose="020F0502020204030204" pitchFamily="34" charset="0"/>
                <a:cs typeface="Calibri" panose="020F0502020204030204" pitchFamily="34" charset="0"/>
                <a:hlinkClick r:id="rId2"/>
              </a:rPr>
              <a:t>https://imat.ieee.org/attendance</a:t>
            </a:r>
            <a:endParaRPr lang="en-US" sz="2000" dirty="0">
              <a:latin typeface="Calibri" panose="020F0502020204030204" pitchFamily="34" charset="0"/>
              <a:cs typeface="Calibri" panose="020F0502020204030204" pitchFamily="34" charset="0"/>
            </a:endParaRPr>
          </a:p>
          <a:p>
            <a:pPr marL="457200" indent="-457200">
              <a:defRPr/>
            </a:pPr>
            <a:r>
              <a:rPr lang="en-US" sz="2400" dirty="0">
                <a:latin typeface="Calibri" panose="020F0502020204030204" pitchFamily="34" charset="0"/>
                <a:cs typeface="Calibri" panose="020F0502020204030204" pitchFamily="34" charset="0"/>
              </a:rPr>
              <a:t>Please identify yourself with your name and affiliation when you first speak</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Participation is by individual</a:t>
            </a:r>
          </a:p>
          <a:p>
            <a:pPr marL="457200" indent="-457200">
              <a:buFont typeface="Arial" panose="020B0604020202020204" pitchFamily="34" charset="0"/>
              <a:buChar char="•"/>
              <a:defRPr/>
            </a:pPr>
            <a:r>
              <a:rPr lang="en-US" sz="2400" dirty="0">
                <a:latin typeface="Calibri" panose="020F0502020204030204" pitchFamily="34" charset="0"/>
                <a:cs typeface="Calibri" panose="020F0502020204030204" pitchFamily="34" charset="0"/>
              </a:rPr>
              <a:t>Motions and Voting: by 802.15 voting members:</a:t>
            </a:r>
            <a:r>
              <a:rPr lang="en-US" sz="2800" dirty="0">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https://grouper.ieee.org/groups/802/15/member_status.html</a:t>
            </a:r>
            <a:endParaRPr lang="en-US" sz="2400" dirty="0">
              <a:latin typeface="Calibri" panose="020F0502020204030204" pitchFamily="34" charset="0"/>
              <a:cs typeface="Calibri" panose="020F0502020204030204" pitchFamily="34" charset="0"/>
            </a:endParaRPr>
          </a:p>
        </p:txBody>
      </p:sp>
      <p:sp>
        <p:nvSpPr>
          <p:cNvPr id="5" name="Slide Number Placeholder 3">
            <a:extLst>
              <a:ext uri="{FF2B5EF4-FFF2-40B4-BE49-F238E27FC236}">
                <a16:creationId xmlns:a16="http://schemas.microsoft.com/office/drawing/2014/main" id="{835E5DF7-29D8-48A4-9769-F3FCD87BF904}"/>
              </a:ext>
            </a:extLst>
          </p:cNvPr>
          <p:cNvSpPr>
            <a:spLocks noGrp="1"/>
          </p:cNvSpPr>
          <p:nvPr>
            <p:ph type="sldNum" sz="quarter" idx="12"/>
          </p:nvPr>
        </p:nvSpPr>
        <p:spPr>
          <a:xfrm>
            <a:off x="5917696" y="6475413"/>
            <a:ext cx="432811" cy="184666"/>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r>
              <a:rPr lang="en-US" dirty="0"/>
              <a:t>Slide </a:t>
            </a:r>
            <a:fld id="{848D596F-C781-734B-BBB7-F4522741765A}" type="slidenum">
              <a:rPr lang="en-US"/>
              <a:pPr/>
              <a:t>4</a:t>
            </a:fld>
            <a:endParaRPr lang="en-US" dirty="0"/>
          </a:p>
        </p:txBody>
      </p:sp>
      <p:sp>
        <p:nvSpPr>
          <p:cNvPr id="2" name="Footer Placeholder 2">
            <a:extLst>
              <a:ext uri="{FF2B5EF4-FFF2-40B4-BE49-F238E27FC236}">
                <a16:creationId xmlns:a16="http://schemas.microsoft.com/office/drawing/2014/main" id="{113B82A9-745B-D741-BD25-F473F1C72CAF}"/>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2279651" y="692151"/>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bwMode="auto">
          <a:xfrm>
            <a:off x="5735639" y="6554788"/>
            <a:ext cx="655637" cy="239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49263" rtl="0" eaLnBrk="1" fontAlgn="base" hangingPunct="1">
              <a:spcBef>
                <a:spcPct val="0"/>
              </a:spcBef>
              <a:spcAft>
                <a:spcPct val="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kern="1200">
                <a:solidFill>
                  <a:schemeClr val="tx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a:t>Slide </a:t>
            </a:r>
            <a:fld id="{5DD27314-9434-4B6F-80C2-AAC402118CDA}" type="slidenum">
              <a:rPr lang="en-US" altLang="en-US" smtClean="0"/>
              <a:pPr>
                <a:defRPr/>
              </a:pPr>
              <a:t>5</a:t>
            </a:fld>
            <a:endParaRPr lang="en-US" altLang="en-US">
              <a:solidFill>
                <a:schemeClr val="tx1"/>
              </a:solidFill>
            </a:endParaRPr>
          </a:p>
        </p:txBody>
      </p:sp>
      <p:sp>
        <p:nvSpPr>
          <p:cNvPr id="7" name="Content Placeholder 5">
            <a:extLst>
              <a:ext uri="{FF2B5EF4-FFF2-40B4-BE49-F238E27FC236}">
                <a16:creationId xmlns:a16="http://schemas.microsoft.com/office/drawing/2014/main" id="{748D29DA-DF2B-435A-A805-9E299CB436C1}"/>
              </a:ext>
            </a:extLst>
          </p:cNvPr>
          <p:cNvSpPr txBox="1">
            <a:spLocks/>
          </p:cNvSpPr>
          <p:nvPr/>
        </p:nvSpPr>
        <p:spPr bwMode="auto">
          <a:xfrm>
            <a:off x="2213769" y="1641923"/>
            <a:ext cx="7764463" cy="47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normAutofit fontScale="47500" lnSpcReduction="20000"/>
          </a:bodyPr>
          <a:lst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a:lstStyle>
          <a:p>
            <a:pPr>
              <a:defRPr/>
            </a:pPr>
            <a:r>
              <a:rPr lang="en-US" kern="0" dirty="0"/>
              <a:t>See: </a:t>
            </a:r>
            <a:r>
              <a:rPr lang="en-US" kern="0" dirty="0">
                <a:hlinkClick r:id="rId2"/>
              </a:rPr>
              <a:t>https://grouper.ieee.org/groups/802/sapolicies.shtml</a:t>
            </a:r>
            <a:endParaRPr lang="en-US" kern="0" dirty="0"/>
          </a:p>
          <a:p>
            <a:pPr>
              <a:defRPr/>
            </a:pPr>
            <a:endParaRPr lang="en-US" kern="0" dirty="0"/>
          </a:p>
          <a:p>
            <a:pPr>
              <a:defRPr/>
            </a:pPr>
            <a:r>
              <a:rPr lang="en-US" kern="0" dirty="0"/>
              <a:t>IEEE-SA Patent Slides for Standards Development Meetings (.pdf)</a:t>
            </a:r>
          </a:p>
          <a:p>
            <a:pPr>
              <a:defRPr/>
            </a:pPr>
            <a:r>
              <a:rPr lang="en-US" kern="0" dirty="0">
                <a:hlinkClick r:id="rId3"/>
              </a:rPr>
              <a:t>https://development.standards.ieee.org/myproject/Public/mytools/mob/slideset.pdf</a:t>
            </a:r>
            <a:endParaRPr lang="en-US" kern="0" dirty="0"/>
          </a:p>
          <a:p>
            <a:pPr>
              <a:defRPr/>
            </a:pPr>
            <a:r>
              <a:rPr lang="en-US" kern="0" dirty="0"/>
              <a:t>IEEE-SA Standards Board Patent Committee (</a:t>
            </a:r>
            <a:r>
              <a:rPr lang="en-US" kern="0" dirty="0" err="1"/>
              <a:t>PatCom</a:t>
            </a:r>
            <a:r>
              <a:rPr lang="en-US" kern="0" dirty="0"/>
              <a:t>) home page</a:t>
            </a:r>
          </a:p>
          <a:p>
            <a:pPr>
              <a:defRPr/>
            </a:pPr>
            <a:r>
              <a:rPr lang="en-US" kern="0" dirty="0">
                <a:hlinkClick r:id="rId4"/>
              </a:rPr>
              <a:t>https://standards.ieee.org/content/ieee-standards/en/about/sasb/patcom/index.html</a:t>
            </a:r>
            <a:endParaRPr lang="en-US" kern="0" dirty="0"/>
          </a:p>
          <a:p>
            <a:pPr>
              <a:defRPr/>
            </a:pPr>
            <a:endParaRPr lang="en-US" kern="0" dirty="0"/>
          </a:p>
          <a:p>
            <a:pPr>
              <a:defRPr/>
            </a:pPr>
            <a:r>
              <a:rPr lang="en-US" kern="0" dirty="0"/>
              <a:t>IEEE-SA Participation Policy meeting slide set - individual method (.pdf)</a:t>
            </a:r>
          </a:p>
          <a:p>
            <a:pPr>
              <a:defRPr/>
            </a:pPr>
            <a:r>
              <a:rPr lang="en-US" kern="0" dirty="0">
                <a:hlinkClick r:id="rId5"/>
              </a:rPr>
              <a:t>https://standards.ieee.org/content/dam/ieee-standards/standards/web/documents/other/Participant-Behavior-Individual-Method.pdf</a:t>
            </a:r>
            <a:endParaRPr lang="en-US" kern="0" dirty="0"/>
          </a:p>
          <a:p>
            <a:pPr>
              <a:defRPr/>
            </a:pPr>
            <a:endParaRPr lang="en-US" kern="0" dirty="0"/>
          </a:p>
          <a:p>
            <a:pPr>
              <a:defRPr/>
            </a:pPr>
            <a:r>
              <a:rPr lang="en-US" kern="0" dirty="0"/>
              <a:t>Working Group Copyright Materials</a:t>
            </a:r>
          </a:p>
          <a:p>
            <a:pPr>
              <a:defRPr/>
            </a:pPr>
            <a:r>
              <a:rPr lang="en-US" kern="0" dirty="0">
                <a:hlinkClick r:id="rId6"/>
              </a:rPr>
              <a:t>https://standards.ieee.org/ipr/copyright-materials.html</a:t>
            </a:r>
            <a:endParaRPr lang="en-US" kern="0" dirty="0"/>
          </a:p>
          <a:p>
            <a:pPr>
              <a:defRPr/>
            </a:pPr>
            <a:r>
              <a:rPr lang="en-US" kern="0" dirty="0">
                <a:hlinkClick r:id="rId7"/>
              </a:rPr>
              <a:t>https://standards.ieee.org/content/dam/ieee-standards/standards/web/documents/other/ieee-sa-copyright-policy-2019.pdf</a:t>
            </a:r>
            <a:endParaRPr lang="en-US" kern="0" dirty="0"/>
          </a:p>
        </p:txBody>
      </p:sp>
      <p:sp>
        <p:nvSpPr>
          <p:cNvPr id="3" name="Footer Placeholder 2">
            <a:extLst>
              <a:ext uri="{FF2B5EF4-FFF2-40B4-BE49-F238E27FC236}">
                <a16:creationId xmlns:a16="http://schemas.microsoft.com/office/drawing/2014/main" id="{38839FE3-597B-A8DC-73EC-80287DF9613A}"/>
              </a:ext>
            </a:extLst>
          </p:cNvPr>
          <p:cNvSpPr>
            <a:spLocks noGrp="1"/>
          </p:cNvSpPr>
          <p:nvPr>
            <p:ph type="ftr" sz="quarter" idx="11"/>
          </p:nvPr>
        </p:nvSpPr>
        <p:spPr>
          <a:xfrm>
            <a:off x="8305800" y="6475413"/>
            <a:ext cx="3124200" cy="184666"/>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200">
                <a:solidFill>
                  <a:schemeClr val="tx1"/>
                </a:solidFill>
                <a:latin typeface="Times New Roman" charset="0"/>
                <a:ea typeface="ＭＳ Ｐゴシック" charset="0"/>
                <a:cs typeface="ＭＳ Ｐゴシック" charset="0"/>
              </a:defRPr>
            </a:lvl1pPr>
            <a:lvl2pPr marL="742950" indent="-285750" eaLnBrk="0" hangingPunct="0">
              <a:defRPr sz="1200">
                <a:solidFill>
                  <a:schemeClr val="tx1"/>
                </a:solidFill>
                <a:latin typeface="Times New Roman" charset="0"/>
                <a:ea typeface="ＭＳ Ｐゴシック" charset="0"/>
              </a:defRPr>
            </a:lvl2pPr>
            <a:lvl3pPr marL="1143000" indent="-228600" eaLnBrk="0" hangingPunct="0">
              <a:defRPr sz="1200">
                <a:solidFill>
                  <a:schemeClr val="tx1"/>
                </a:solidFill>
                <a:latin typeface="Times New Roman" charset="0"/>
                <a:ea typeface="ＭＳ Ｐゴシック" charset="0"/>
              </a:defRPr>
            </a:lvl3pPr>
            <a:lvl4pPr marL="1600200" indent="-228600" eaLnBrk="0" hangingPunct="0">
              <a:defRPr sz="1200">
                <a:solidFill>
                  <a:schemeClr val="tx1"/>
                </a:solidFill>
                <a:latin typeface="Times New Roman" charset="0"/>
                <a:ea typeface="ＭＳ Ｐゴシック" charset="0"/>
              </a:defRPr>
            </a:lvl4pPr>
            <a:lvl5pPr marL="2057400" indent="-228600" eaLnBrk="0" hangingPunct="0">
              <a:defRPr sz="12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12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12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12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1200">
                <a:solidFill>
                  <a:schemeClr val="tx1"/>
                </a:solidFill>
                <a:latin typeface="Times New Roman" charset="0"/>
                <a:ea typeface="ＭＳ Ｐゴシック" charset="0"/>
              </a:defRPr>
            </a:lvl9pPr>
          </a:lstStyle>
          <a:p>
            <a:pPr algn="r"/>
            <a:r>
              <a:rPr lang="en-US" dirty="0"/>
              <a:t>Phil Beecher (Wi-SUN Alliance)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1945464" y="1897788"/>
            <a:ext cx="8489949" cy="4195508"/>
          </a:xfrm>
          <a:prstGeom prst="rect">
            <a:avLst/>
          </a:prstGeom>
        </p:spPr>
        <p:txBody>
          <a:bodyPr>
            <a:spAutoFit/>
          </a:bodyPr>
          <a:lstStyle/>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shall</a:t>
            </a:r>
            <a:r>
              <a:rPr lang="en-US" altLang="en-US" sz="2133" b="1" dirty="0">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latin typeface="Calibri" panose="020F0502020204030204" pitchFamily="34" charset="0"/>
              <a:cs typeface="Calibri" panose="020F0502020204030204" pitchFamily="34" charset="0"/>
            </a:endParaRPr>
          </a:p>
          <a:p>
            <a:pPr marL="230394" lvl="1" indent="-230394">
              <a:buClr>
                <a:srgbClr val="4AC9E3"/>
              </a:buClr>
              <a:buSzPct val="150000"/>
              <a:buFont typeface="Arial" panose="020B0604020202020204" pitchFamily="34" charset="0"/>
              <a:buChar char="•"/>
              <a:defRPr/>
            </a:pPr>
            <a:r>
              <a:rPr lang="en-US" altLang="en-US" sz="2133" b="1" dirty="0">
                <a:latin typeface="Calibri" panose="020F0502020204030204" pitchFamily="34" charset="0"/>
                <a:cs typeface="Calibri" panose="020F0502020204030204" pitchFamily="34" charset="0"/>
              </a:rPr>
              <a:t>Participants </a:t>
            </a:r>
            <a:r>
              <a:rPr lang="en-US" altLang="en-US" sz="2133" b="1" u="sng" dirty="0">
                <a:latin typeface="Calibri" panose="020F0502020204030204" pitchFamily="34" charset="0"/>
                <a:cs typeface="Calibri" panose="020F0502020204030204" pitchFamily="34" charset="0"/>
              </a:rPr>
              <a:t>should </a:t>
            </a:r>
            <a:r>
              <a:rPr lang="en-US" altLang="en-US" sz="2133" b="1" dirty="0">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latin typeface="Calibri" panose="020F0502020204030204" pitchFamily="34" charset="0"/>
              <a:cs typeface="Calibri" panose="020F0502020204030204" pitchFamily="34" charset="0"/>
            </a:endParaRPr>
          </a:p>
          <a:p>
            <a:pPr marL="0" lvl="1" algn="ctr">
              <a:defRPr/>
            </a:pPr>
            <a:r>
              <a:rPr lang="en-US" altLang="en-US" sz="3200" b="1" dirty="0">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1905000" y="484095"/>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1981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609600" y="1551158"/>
            <a:ext cx="11125199" cy="5373715"/>
          </a:xfrm>
          <a:prstGeom prst="rect">
            <a:avLst/>
          </a:prstGeom>
        </p:spPr>
        <p:txBody>
          <a:bodyPr wrap="square">
            <a:spAutoFit/>
          </a:bodyPr>
          <a:lstStyle/>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Cause an LOA to be submitted to the IEEE SA (patcom@ieee.org);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Provide the chair of this group with the identity of the holder(s) of any and all such claims as soon as possible; or</a:t>
            </a:r>
          </a:p>
          <a:p>
            <a:pPr marL="230394" indent="-230394">
              <a:buClr>
                <a:srgbClr val="4AC9E3"/>
              </a:buClr>
              <a:buSzPct val="150000"/>
              <a:buFont typeface="Arial" panose="020B0604020202020204" pitchFamily="34" charset="0"/>
              <a:buChar char="•"/>
              <a:defRPr/>
            </a:pPr>
            <a:endParaRPr lang="en-US" altLang="en-US" sz="2133" b="1" dirty="0">
              <a:latin typeface="Calibri" pitchFamily="34" charset="0"/>
              <a:cs typeface="Calibri" pitchFamily="34" charset="0"/>
            </a:endParaRPr>
          </a:p>
          <a:p>
            <a:pPr marL="230394" indent="-230394">
              <a:buClr>
                <a:srgbClr val="4AC9E3"/>
              </a:buClr>
              <a:buSzPct val="150000"/>
              <a:buFont typeface="Arial" panose="020B0604020202020204" pitchFamily="34" charset="0"/>
              <a:buChar char="•"/>
              <a:defRPr/>
            </a:pPr>
            <a:r>
              <a:rPr lang="en-US" altLang="en-US" sz="2133" b="1" dirty="0">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latin typeface="Calibri" pitchFamily="34" charset="0"/>
              <a:cs typeface="Calibri" pitchFamily="34" charset="0"/>
            </a:endParaRPr>
          </a:p>
          <a:p>
            <a:pPr eaLnBrk="1" hangingPunct="1">
              <a:buClr>
                <a:srgbClr val="C00000"/>
              </a:buClr>
              <a:defRPr/>
            </a:pPr>
            <a:r>
              <a:rPr lang="en-US" altLang="en-US" sz="2133" dirty="0">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eaLnBrk="1" hangingPunct="1">
              <a:buClr>
                <a:srgbClr val="C00000"/>
              </a:buClr>
              <a:defRPr/>
            </a:pPr>
            <a:endParaRPr lang="en-US" altLang="en-US" sz="2133" dirty="0">
              <a:latin typeface="Calibri" pitchFamily="34" charset="0"/>
              <a:cs typeface="Calibri" pitchFamily="34" charset="0"/>
            </a:endParaRPr>
          </a:p>
          <a:p>
            <a:pPr marL="457200" lvl="1" indent="0">
              <a:buSzPct val="150000"/>
              <a:buNone/>
              <a:defRPr/>
            </a:pPr>
            <a:r>
              <a:rPr lang="en-US" altLang="en-US" sz="2000" b="1" dirty="0">
                <a:latin typeface="Calibri" panose="020F0502020204030204" pitchFamily="34" charset="0"/>
                <a:cs typeface="Calibri" panose="020F0502020204030204" pitchFamily="34" charset="0"/>
              </a:rPr>
              <a:t>Please see the entire policy at this link:</a:t>
            </a:r>
          </a:p>
          <a:p>
            <a:pPr marL="457200" lvl="1" indent="0">
              <a:buSzPct val="150000"/>
              <a:buNone/>
              <a:defRPr/>
            </a:pPr>
            <a:r>
              <a:rPr lang="en-US" altLang="en-US" sz="2000" b="1" dirty="0">
                <a:latin typeface="Calibri" panose="020F0502020204030204" pitchFamily="34" charset="0"/>
                <a:cs typeface="Calibri" panose="020F0502020204030204" pitchFamily="34" charset="0"/>
                <a:hlinkClick r:id="rId2"/>
              </a:rPr>
              <a:t>https://development.standards.ieee.org/myproject/Public/mytools/mob/slideset.pdf</a:t>
            </a:r>
            <a:br>
              <a:rPr lang="en-US" altLang="en-US" sz="2133" dirty="0">
                <a:latin typeface="Calibri" pitchFamily="34" charset="0"/>
                <a:cs typeface="Calibri" pitchFamily="34" charset="0"/>
              </a:rPr>
            </a:br>
            <a:endParaRPr lang="en-US" altLang="en-US" sz="2133" b="1" dirty="0">
              <a:latin typeface="Calibri" pitchFamily="34" charset="0"/>
              <a:cs typeface="Calibri" pitchFamily="34" charset="0"/>
            </a:endParaRPr>
          </a:p>
          <a:p>
            <a:pPr eaLnBrk="1" hangingPunct="1">
              <a:lnSpc>
                <a:spcPct val="80000"/>
              </a:lnSpc>
              <a:buFont typeface="Monotype Sorts"/>
              <a:buNone/>
              <a:defRPr/>
            </a:pP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152400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1981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1981200" y="1128186"/>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1864785" y="2017120"/>
            <a:ext cx="8492067" cy="4292201"/>
          </a:xfrm>
          <a:prstGeom prst="rect">
            <a:avLst/>
          </a:prstGeom>
          <a:noFill/>
          <a:ln>
            <a:noFill/>
          </a:ln>
        </p:spPr>
        <p:txBody>
          <a:bodyPr>
            <a:spAutoFit/>
          </a:bodyPr>
          <a:lstStyle/>
          <a:p>
            <a:pPr marL="153596" indent="-1535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interpretation, validity, or essentiality of patents/patent claims. </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specific license rates, terms, or conditions.</a:t>
            </a:r>
          </a:p>
          <a:p>
            <a:pPr marL="767981" lvl="2" indent="-153596">
              <a:lnSpc>
                <a:spcPct val="80000"/>
              </a:lnSpc>
              <a:spcAft>
                <a:spcPts val="800"/>
              </a:spcAft>
              <a:buClr>
                <a:srgbClr val="4AC9E3"/>
              </a:buClr>
              <a:buSzPct val="150000"/>
              <a:buFont typeface="Arial" panose="020B0604020202020204" pitchFamily="34" charset="0"/>
              <a:buChar char="•"/>
              <a:defRPr/>
            </a:pPr>
            <a:r>
              <a:rPr lang="en-US" altLang="en-US" sz="1600" dirty="0">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a:lnSpc>
                <a:spcPct val="80000"/>
              </a:lnSpc>
              <a:spcAft>
                <a:spcPts val="800"/>
              </a:spcAft>
              <a:buClr>
                <a:srgbClr val="4AC9E3"/>
              </a:buClr>
              <a:buSzPct val="150000"/>
              <a:buFont typeface="Arial" panose="020B0604020202020204" pitchFamily="34" charset="0"/>
              <a:buChar char="•"/>
              <a:defRPr/>
            </a:pPr>
            <a:r>
              <a:rPr lang="en-GB" altLang="en-US" sz="1600" b="1" dirty="0">
                <a:latin typeface="Calibri" panose="020F0502020204030204" pitchFamily="34" charset="0"/>
                <a:cs typeface="Calibri" panose="020F0502020204030204" pitchFamily="34" charset="0"/>
              </a:rPr>
              <a:t>Technical considerations remain the primary focus.</a:t>
            </a:r>
            <a:endParaRPr lang="en-US" altLang="en-US" sz="1600" b="1" dirty="0">
              <a:latin typeface="Calibri" panose="020F0502020204030204" pitchFamily="34" charset="0"/>
              <a:cs typeface="Calibri" panose="020F0502020204030204" pitchFamily="34" charset="0"/>
            </a:endParaRP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a:lnSpc>
                <a:spcPct val="80000"/>
              </a:lnSpc>
              <a:spcAft>
                <a:spcPts val="800"/>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discuss the status or substance of ongoing or threatened litigation.</a:t>
            </a:r>
          </a:p>
          <a:p>
            <a:pPr marL="460788" lvl="1" indent="-152396">
              <a:lnSpc>
                <a:spcPct val="80000"/>
              </a:lnSpc>
              <a:spcAft>
                <a:spcPts val="533"/>
              </a:spcAft>
              <a:buClr>
                <a:srgbClr val="4AC9E3"/>
              </a:buClr>
              <a:buSzPct val="150000"/>
              <a:buFont typeface="Arial" panose="020B0604020202020204" pitchFamily="34" charset="0"/>
              <a:buChar char="•"/>
              <a:defRPr/>
            </a:pPr>
            <a:r>
              <a:rPr lang="en-US" altLang="en-US" sz="1600" b="1" dirty="0">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latin typeface="Calibri" panose="020F0502020204030204" pitchFamily="34" charset="0"/>
                <a:cs typeface="Calibri" panose="020F0502020204030204" pitchFamily="34" charset="0"/>
              </a:rPr>
              <a:t>---------------------------------------------------------------   </a:t>
            </a:r>
          </a:p>
          <a:p>
            <a:pPr algn="ctr">
              <a:lnSpc>
                <a:spcPct val="80000"/>
              </a:lnSpc>
              <a:spcBef>
                <a:spcPts val="533"/>
              </a:spcBef>
              <a:defRPr/>
            </a:pPr>
            <a:r>
              <a:rPr lang="en-US" altLang="en-US" sz="1600" b="1" dirty="0">
                <a:latin typeface="Calibri" panose="020F0502020204030204" pitchFamily="34" charset="0"/>
                <a:cs typeface="Calibri" panose="020F0502020204030204" pitchFamily="34" charset="0"/>
              </a:rPr>
              <a:t>For more details, see </a:t>
            </a:r>
            <a:r>
              <a:rPr lang="en-US" altLang="en-US" sz="1600" b="1" i="1" dirty="0">
                <a:latin typeface="Calibri" panose="020F0502020204030204" pitchFamily="34" charset="0"/>
                <a:cs typeface="Calibri" panose="020F0502020204030204" pitchFamily="34" charset="0"/>
              </a:rPr>
              <a:t>IEEE SA Standards Board Operations Manual</a:t>
            </a:r>
            <a:r>
              <a:rPr lang="en-US" altLang="en-US" sz="1600" b="1" dirty="0">
                <a:latin typeface="Calibri" panose="020F0502020204030204" pitchFamily="34" charset="0"/>
                <a:cs typeface="Calibri" panose="020F0502020204030204" pitchFamily="34" charset="0"/>
              </a:rPr>
              <a:t>, clause 5.3.10 and </a:t>
            </a:r>
            <a:br>
              <a:rPr lang="en-US" altLang="en-US" sz="1600" b="1" dirty="0">
                <a:latin typeface="Calibri" panose="020F0502020204030204" pitchFamily="34" charset="0"/>
                <a:cs typeface="Calibri" panose="020F0502020204030204" pitchFamily="34" charset="0"/>
              </a:rPr>
            </a:br>
            <a:r>
              <a:rPr lang="en-US" altLang="en-US" sz="1600" b="1" i="1" dirty="0">
                <a:latin typeface="Calibri" panose="020F0502020204030204" pitchFamily="34" charset="0"/>
                <a:cs typeface="Calibri" panose="020F0502020204030204" pitchFamily="34" charset="0"/>
              </a:rPr>
              <a:t>Antitrust and Competition Policy: What You Need to Know </a:t>
            </a:r>
            <a:r>
              <a:rPr lang="en-US" altLang="en-US" sz="1600" b="1" dirty="0">
                <a:latin typeface="Calibri" panose="020F0502020204030204" pitchFamily="34" charset="0"/>
                <a:cs typeface="Calibri" panose="020F0502020204030204" pitchFamily="34" charset="0"/>
              </a:rPr>
              <a:t>at http://standards.ieee.org/develop/policies/antitrust.pdf</a:t>
            </a:r>
            <a:br>
              <a:rPr lang="en-US" altLang="en-US" sz="1600" b="1" dirty="0">
                <a:latin typeface="Calibri" panose="020F0502020204030204" pitchFamily="34" charset="0"/>
                <a:cs typeface="Calibri" panose="020F0502020204030204" pitchFamily="34" charset="0"/>
              </a:rPr>
            </a:br>
            <a:endParaRPr lang="en-US" altLang="en-US" sz="1600" b="1" dirty="0">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2144688" y="570186"/>
            <a:ext cx="7902625" cy="5678214"/>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81757</TotalTime>
  <Words>1991</Words>
  <Application>Microsoft Office PowerPoint</Application>
  <PresentationFormat>Widescreen</PresentationFormat>
  <Paragraphs>244</Paragraphs>
  <Slides>22</Slides>
  <Notes>5</Notes>
  <HiddenSlides>3</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2" baseType="lpstr">
      <vt:lpstr>Lucida Grande</vt:lpstr>
      <vt:lpstr>Monotype Sorts</vt:lpstr>
      <vt:lpstr>Aptos</vt:lpstr>
      <vt:lpstr>Arial</vt:lpstr>
      <vt:lpstr>Calibri</vt:lpstr>
      <vt:lpstr>Montserrat</vt:lpstr>
      <vt:lpstr>Times New Roman</vt:lpstr>
      <vt:lpstr>Wingdings</vt:lpstr>
      <vt:lpstr>Default Design</vt:lpstr>
      <vt:lpstr>Microsoft Excel Worksheet</vt:lpstr>
      <vt:lpstr>PowerPoint Presentation</vt:lpstr>
      <vt:lpstr>Registration for 802 LMSC Plenaries and 802 Wireless Interims</vt:lpstr>
      <vt:lpstr>Deadbeat Consequences (Deadbeat: in default of paying registration fee for a prior mtg.)</vt:lpstr>
      <vt:lpstr>802.15.4ad Reminders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TG4ad Leadership</vt:lpstr>
      <vt:lpstr>PowerPoint Presentation</vt:lpstr>
      <vt:lpstr>Agenda</vt:lpstr>
      <vt:lpstr>Proposal Timeslots</vt:lpstr>
      <vt:lpstr>Achievements</vt:lpstr>
      <vt:lpstr>Conference Call Schedule</vt:lpstr>
      <vt:lpstr>Proposed Timeline</vt:lpstr>
      <vt:lpstr>Questions?</vt:lpstr>
    </vt:vector>
  </TitlesOfParts>
  <Manager/>
  <Company>Wi-SUN Alliance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TG4ad Opening/Closing Report</dc:title>
  <dc:subject>IEEE 802.15 TG4ad</dc:subject>
  <dc:creator>Phil Beecher</dc:creator>
  <cp:keywords/>
  <dc:description>15-24-0253-00-04ad</dc:description>
  <cp:lastModifiedBy>Phil Beecher</cp:lastModifiedBy>
  <cp:revision>1147</cp:revision>
  <cp:lastPrinted>2016-07-25T16:00:41Z</cp:lastPrinted>
  <dcterms:created xsi:type="dcterms:W3CDTF">2009-07-12T16:25:16Z</dcterms:created>
  <dcterms:modified xsi:type="dcterms:W3CDTF">2025-05-11T19:00:12Z</dcterms:modified>
  <cp:category/>
</cp:coreProperties>
</file>