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49"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1"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0"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1"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8"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9"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7360" cy="140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802.15-25-0217-01</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3600" cy="209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3600" cy="209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F96723BD-A2D5-457C-B160-4D41F5BEFC50}" type="slidenum">
              <a:rPr b="0" lang="en-IE" sz="1600" spc="-1" strike="noStrike">
                <a:solidFill>
                  <a:srgbClr val="000000"/>
                </a:solidFill>
                <a:latin typeface="Times New Roman"/>
                <a:ea typeface="DejaVu Sans"/>
              </a:rPr>
              <a:t>21</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3760" cy="209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49160" cy="140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t>
            </a:r>
            <a:r>
              <a:rPr b="0" lang="fi-FI" sz="4400" spc="-1" strike="noStrike">
                <a:solidFill>
                  <a:srgbClr val="000000"/>
                </a:solidFill>
                <a:latin typeface="Arial"/>
              </a:rPr>
              <a:t>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7360" cy="140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802.15-25-0217-01</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3600" cy="209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3600" cy="209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3B333066-F13C-478B-9F02-684979871B0C}"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3760" cy="209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49160" cy="140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t>
            </a:r>
            <a:r>
              <a:rPr b="0" lang="fi-FI" sz="4400" spc="-1" strike="noStrike">
                <a:solidFill>
                  <a:srgbClr val="000000"/>
                </a:solidFill>
                <a:latin typeface="Arial"/>
              </a:rPr>
              <a:t>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7360" cy="140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802.15-25-0217-01</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3600" cy="209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3600" cy="209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9BC51B8B-FF62-45A8-81E3-E403C6717FE9}"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3760" cy="209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49160" cy="140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t>
            </a:r>
            <a:r>
              <a:rPr b="0" lang="fi-FI" sz="4400" spc="-1" strike="noStrike">
                <a:solidFill>
                  <a:srgbClr val="000000"/>
                </a:solidFill>
                <a:latin typeface="Arial"/>
              </a:rPr>
              <a:t>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297000"/>
            <a:ext cx="5336280" cy="139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802.15-25-0217-01</a:t>
            </a:r>
            <a:endParaRPr b="0" lang="fi-FI" sz="1400" spc="-1" strike="noStrike">
              <a:solidFill>
                <a:srgbClr val="000000"/>
              </a:solidFill>
              <a:latin typeface="Arial"/>
            </a:endParaRPr>
          </a:p>
        </p:txBody>
      </p:sp>
      <p:sp>
        <p:nvSpPr>
          <p:cNvPr id="139"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4856400"/>
            <a:ext cx="1712520" cy="208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41"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4856400"/>
            <a:ext cx="1712520" cy="208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F4CA414B-4388-4FCD-A68E-2AA9EE3F0242}"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44" name="CustomShape 7"/>
          <p:cNvSpPr/>
          <p:nvPr/>
        </p:nvSpPr>
        <p:spPr>
          <a:xfrm>
            <a:off x="5220000" y="4867560"/>
            <a:ext cx="3352680" cy="208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145" name="CustomShape 8"/>
          <p:cNvSpPr/>
          <p:nvPr/>
        </p:nvSpPr>
        <p:spPr>
          <a:xfrm>
            <a:off x="685800" y="274320"/>
            <a:ext cx="2548080" cy="139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47"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2"/>
          <p:cNvSpPr/>
          <p:nvPr/>
        </p:nvSpPr>
        <p:spPr>
          <a:xfrm>
            <a:off x="3095640" y="285120"/>
            <a:ext cx="5588280" cy="158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85"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6" name="CustomShape 4"/>
          <p:cNvSpPr/>
          <p:nvPr/>
        </p:nvSpPr>
        <p:spPr>
          <a:xfrm>
            <a:off x="685800" y="4856400"/>
            <a:ext cx="1722240" cy="2160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87"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CustomShape 7"/>
          <p:cNvSpPr/>
          <p:nvPr/>
        </p:nvSpPr>
        <p:spPr>
          <a:xfrm>
            <a:off x="3749040" y="4856400"/>
            <a:ext cx="1722240" cy="2160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C49DE719-888D-4940-8D6D-CDC0597B4FD9}"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90" name="CustomShape 8"/>
          <p:cNvSpPr/>
          <p:nvPr/>
        </p:nvSpPr>
        <p:spPr>
          <a:xfrm>
            <a:off x="7040160" y="4867560"/>
            <a:ext cx="1722240" cy="2160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91" name="CustomShape 9"/>
          <p:cNvSpPr/>
          <p:nvPr/>
        </p:nvSpPr>
        <p:spPr>
          <a:xfrm>
            <a:off x="685800" y="274320"/>
            <a:ext cx="2557800" cy="147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92"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a:t>
            </a:r>
            <a:r>
              <a:rPr b="0" lang="fi-FI" sz="1800" spc="-1" strike="noStrike">
                <a:solidFill>
                  <a:srgbClr val="000000"/>
                </a:solidFill>
                <a:latin typeface="Arial"/>
              </a:rPr>
              <a:t>the title text </a:t>
            </a:r>
            <a:r>
              <a:rPr b="0" lang="fi-FI" sz="1800" spc="-1" strike="noStrike">
                <a:solidFill>
                  <a:srgbClr val="000000"/>
                </a:solidFill>
                <a:latin typeface="Arial"/>
              </a:rPr>
              <a:t>format</a:t>
            </a:r>
            <a:endParaRPr b="0" lang="fi-FI" sz="1800" spc="-1" strike="noStrike">
              <a:solidFill>
                <a:srgbClr val="000000"/>
              </a:solidFill>
              <a:latin typeface="Arial"/>
            </a:endParaRPr>
          </a:p>
        </p:txBody>
      </p:sp>
      <p:sp>
        <p:nvSpPr>
          <p:cNvPr id="19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155-00-009a-mar25-tg9a-minutes.docx"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4-009a-tg9a-project-task-list.xlsx" TargetMode="External"/><Relationship Id="rId2" Type="http://schemas.openxmlformats.org/officeDocument/2006/relationships/hyperlink" Target="https://mentor.ieee.org/802.15/dcn/25/15-25-0218-01-009a-consolidated-letter-ballot-comments.xlsx" TargetMode="External"/><Relationship Id="rId3"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457200"/>
            <a:ext cx="8966520" cy="34502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2025-05-11</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TG9a EDHOC May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a:t>
            </a:r>
            <a:r>
              <a:rPr b="0" lang="fi-FI" sz="3200" spc="-1" strike="noStrike">
                <a:solidFill>
                  <a:srgbClr val="000000"/>
                </a:solidFill>
                <a:latin typeface="Arial"/>
              </a:rPr>
              <a:t>for May</a:t>
            </a:r>
            <a:endParaRPr b="0" lang="fi-FI" sz="3200" spc="-1" strike="noStrike">
              <a:solidFill>
                <a:srgbClr val="000000"/>
              </a:solidFill>
              <a:latin typeface="Arial"/>
            </a:endParaRPr>
          </a:p>
        </p:txBody>
      </p:sp>
      <p:sp>
        <p:nvSpPr>
          <p:cNvPr id="248" name="PlaceHolder 2"/>
          <p:cNvSpPr>
            <a:spLocks noGrp="1"/>
          </p:cNvSpPr>
          <p:nvPr>
            <p:ph/>
          </p:nvPr>
        </p:nvSpPr>
        <p:spPr>
          <a:xfrm>
            <a:off x="457200" y="1383480"/>
            <a:ext cx="8227440" cy="3472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Resolve 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 draft for recirculation</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May</a:t>
            </a:r>
            <a:endParaRPr b="0" lang="fi-FI" sz="3200" spc="-1" strike="noStrike">
              <a:solidFill>
                <a:srgbClr val="000000"/>
              </a:solidFill>
              <a:latin typeface="Arial"/>
            </a:endParaRPr>
          </a:p>
        </p:txBody>
      </p:sp>
      <p:sp>
        <p:nvSpPr>
          <p:cNvPr id="250" name="PlaceHolder 2"/>
          <p:cNvSpPr>
            <a:spLocks noGrp="1"/>
          </p:cNvSpPr>
          <p:nvPr>
            <p:ph/>
          </p:nvPr>
        </p:nvSpPr>
        <p:spPr>
          <a:xfrm>
            <a:off x="457200" y="1383480"/>
            <a:ext cx="8227440" cy="3472920"/>
          </a:xfrm>
          <a:prstGeom prst="rect">
            <a:avLst/>
          </a:prstGeom>
          <a:noFill/>
          <a:ln w="0">
            <a:noFill/>
          </a:ln>
        </p:spPr>
        <p:txBody>
          <a:bodyPr lIns="0" rIns="0" tIns="0" bIns="0" anchor="t">
            <a:normAutofit fontScale="55000"/>
          </a:bodyPr>
          <a:p>
            <a:pPr marL="118800" indent="-1188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Tuesday 13th of May 17:00-18:00</a:t>
            </a:r>
            <a:endParaRPr b="0" lang="fi-FI" sz="32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15-25-0155-00</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Resolve letter ballot comments</a:t>
            </a:r>
            <a:endParaRPr b="0" lang="fi-FI" sz="2800" spc="-1" strike="noStrike">
              <a:solidFill>
                <a:srgbClr val="000000"/>
              </a:solidFill>
              <a:latin typeface="Arial"/>
            </a:endParaRPr>
          </a:p>
          <a:p>
            <a:pPr marL="118800" indent="-1188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Thursday 15th of May 10:30-12:30</a:t>
            </a:r>
            <a:endParaRPr b="0" lang="fi-FI" sz="32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draft ready for the recirculation</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start recirculation</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form a CRG</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Update the project task list</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a:t>
            </a:r>
            <a:r>
              <a:rPr b="0" lang="fi-FI" sz="3200" spc="-1" strike="noStrike">
                <a:solidFill>
                  <a:srgbClr val="000000"/>
                </a:solidFill>
                <a:latin typeface="Arial"/>
              </a:rPr>
              <a:t>informa</a:t>
            </a:r>
            <a:r>
              <a:rPr b="0" lang="fi-FI" sz="3200" spc="-1" strike="noStrike">
                <a:solidFill>
                  <a:srgbClr val="000000"/>
                </a:solidFill>
                <a:latin typeface="Arial"/>
              </a:rPr>
              <a:t>tion</a:t>
            </a:r>
            <a:endParaRPr b="0" lang="fi-FI" sz="3200" spc="-1" strike="noStrike">
              <a:solidFill>
                <a:srgbClr val="000000"/>
              </a:solidFill>
              <a:latin typeface="Arial"/>
            </a:endParaRPr>
          </a:p>
        </p:txBody>
      </p:sp>
      <p:sp>
        <p:nvSpPr>
          <p:cNvPr id="252" name="PlaceHolder 2"/>
          <p:cNvSpPr>
            <a:spLocks noGrp="1"/>
          </p:cNvSpPr>
          <p:nvPr>
            <p:ph/>
          </p:nvPr>
        </p:nvSpPr>
        <p:spPr>
          <a:xfrm>
            <a:off x="457200" y="1383480"/>
            <a:ext cx="8227440" cy="3472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Project tasklist </a:t>
            </a:r>
            <a:r>
              <a:rPr b="0" lang="fi-FI" sz="3200" spc="-1" strike="noStrike" u="sng">
                <a:solidFill>
                  <a:srgbClr val="0000ff"/>
                </a:solidFill>
                <a:uFillTx/>
                <a:latin typeface="Arial"/>
                <a:hlinkClick r:id="rId1"/>
              </a:rPr>
              <a:t>15-24-0468-04</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Letter ballot comments </a:t>
            </a:r>
            <a:r>
              <a:rPr b="0" lang="fi-FI" sz="3200" spc="-1" strike="noStrike" u="sng">
                <a:solidFill>
                  <a:srgbClr val="0000ff"/>
                </a:solidFill>
                <a:uFillTx/>
                <a:latin typeface="Arial"/>
                <a:hlinkClick r:id="rId2"/>
              </a:rPr>
              <a:t>15-25-0218-01</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PlaceHolder 1"/>
          <p:cNvSpPr>
            <a:spLocks noGrp="1"/>
          </p:cNvSpPr>
          <p:nvPr>
            <p:ph type="title"/>
          </p:nvPr>
        </p:nvSpPr>
        <p:spPr>
          <a:xfrm>
            <a:off x="457200" y="457200"/>
            <a:ext cx="8228160" cy="8575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LB215 </a:t>
            </a:r>
            <a:r>
              <a:rPr b="0" lang="fi-FI" sz="3200" spc="-1" strike="noStrike">
                <a:solidFill>
                  <a:srgbClr val="000000"/>
                </a:solidFill>
                <a:latin typeface="Arial"/>
              </a:rPr>
              <a:t>results</a:t>
            </a:r>
            <a:endParaRPr b="0" lang="fi-FI" sz="3200" spc="-1" strike="noStrike">
              <a:solidFill>
                <a:srgbClr val="000000"/>
              </a:solidFill>
              <a:latin typeface="Arial"/>
            </a:endParaRPr>
          </a:p>
        </p:txBody>
      </p:sp>
      <p:graphicFrame>
        <p:nvGraphicFramePr>
          <p:cNvPr id="254" name=""/>
          <p:cNvGraphicFramePr/>
          <p:nvPr/>
        </p:nvGraphicFramePr>
        <p:xfrm>
          <a:off x="1388520" y="1462320"/>
          <a:ext cx="6305400" cy="3060360"/>
        </p:xfrm>
        <a:graphic>
          <a:graphicData uri="http://schemas.openxmlformats.org/drawingml/2006/table">
            <a:tbl>
              <a:tblPr/>
              <a:tblGrid>
                <a:gridCol w="1467720"/>
                <a:gridCol w="1396080"/>
                <a:gridCol w="1785960"/>
                <a:gridCol w="1656000"/>
              </a:tblGrid>
              <a:tr h="387360">
                <a:tc gridSpan="2">
                  <a:txBody>
                    <a:bodyPr lIns="90000" rIns="90000" anchor="t">
                      <a:noAutofit/>
                    </a:bodyPr>
                    <a:p>
                      <a:pPr>
                        <a:lnSpc>
                          <a:spcPct val="100000"/>
                        </a:lnSpc>
                      </a:pPr>
                      <a:r>
                        <a:rPr b="0" lang="fi-FI" sz="1800" spc="-1" strike="noStrike">
                          <a:solidFill>
                            <a:srgbClr val="000000"/>
                          </a:solidFill>
                          <a:latin typeface="Arial"/>
                        </a:rPr>
                        <a:t>Draft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c gridSpan="2">
                  <a:txBody>
                    <a:bodyPr lIns="90000" rIns="90000" anchor="t">
                      <a:noAutofit/>
                    </a:bodyPr>
                    <a:p>
                      <a:pPr>
                        <a:lnSpc>
                          <a:spcPct val="100000"/>
                        </a:lnSpc>
                      </a:pPr>
                      <a:r>
                        <a:rPr b="0" lang="fi-FI" sz="1800" spc="-1" strike="noStrike">
                          <a:solidFill>
                            <a:srgbClr val="000000"/>
                          </a:solidFill>
                          <a:latin typeface="Arial"/>
                        </a:rPr>
                        <a:t>D0</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r>
              <a:tr h="387360">
                <a:tc>
                  <a:txBody>
                    <a:bodyPr lIns="90000" rIns="90000" anchor="t">
                      <a:noAutofit/>
                    </a:bodyPr>
                    <a:p>
                      <a:pPr>
                        <a:lnSpc>
                          <a:spcPct val="100000"/>
                        </a:lnSpc>
                      </a:pPr>
                      <a:r>
                        <a:rPr b="0" lang="fi-FI" sz="1800" spc="-1" strike="noStrike">
                          <a:solidFill>
                            <a:srgbClr val="000000"/>
                          </a:solidFill>
                          <a:latin typeface="Arial"/>
                        </a:rPr>
                        <a:t>Open Date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2025-03-26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Close Date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2025-04-25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360">
                <a:tc>
                  <a:txBody>
                    <a:bodyPr lIns="90000" rIns="90000" anchor="t">
                      <a:noAutofit/>
                    </a:bodyPr>
                    <a:p>
                      <a:pPr>
                        <a:lnSpc>
                          <a:spcPct val="100000"/>
                        </a:lnSpc>
                      </a:pPr>
                      <a:r>
                        <a:rPr b="0" lang="fi-FI" sz="1800" spc="-1" strike="noStrike">
                          <a:solidFill>
                            <a:srgbClr val="000000"/>
                          </a:solidFill>
                          <a:latin typeface="Arial"/>
                        </a:rPr>
                        <a:t>Voters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129</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222480">
                <a:tc>
                  <a:txBody>
                    <a:bodyPr lIns="90000" rIns="90000" anchor="t">
                      <a:noAutofit/>
                    </a:bodyPr>
                    <a:p>
                      <a:pPr>
                        <a:lnSpc>
                          <a:spcPct val="100000"/>
                        </a:lnSpc>
                      </a:pPr>
                      <a:r>
                        <a:rPr b="0" lang="fi-FI" sz="1800" spc="-1" strike="noStrike">
                          <a:solidFill>
                            <a:srgbClr val="000000"/>
                          </a:solidFill>
                          <a:latin typeface="Arial"/>
                        </a:rPr>
                        <a:t>Voted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84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 Voters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65.12%</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anchor="t">
                      <a:noAutofit/>
                    </a:bodyPr>
                    <a:p>
                      <a:pPr>
                        <a:lnSpc>
                          <a:spcPct val="100000"/>
                        </a:lnSpc>
                      </a:pPr>
                      <a:r>
                        <a:rPr b="0" lang="fi-FI" sz="1800" spc="-1" strike="noStrike">
                          <a:solidFill>
                            <a:srgbClr val="000000"/>
                          </a:solidFill>
                          <a:latin typeface="Arial"/>
                        </a:rPr>
                        <a:t>Yes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75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 Yes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97.40%</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7000">
                <a:tc>
                  <a:txBody>
                    <a:bodyPr lIns="90000" rIns="90000" anchor="t">
                      <a:noAutofit/>
                    </a:bodyPr>
                    <a:p>
                      <a:pPr>
                        <a:lnSpc>
                          <a:spcPct val="100000"/>
                        </a:lnSpc>
                      </a:pPr>
                      <a:r>
                        <a:rPr b="0" lang="fi-FI" sz="1800" spc="-1" strike="noStrike">
                          <a:solidFill>
                            <a:srgbClr val="000000"/>
                          </a:solidFill>
                          <a:latin typeface="Arial"/>
                        </a:rPr>
                        <a:t>Abstain</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7</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 Abstain</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8.33%</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anchor="t">
                      <a:noAutofit/>
                    </a:bodyPr>
                    <a:p>
                      <a:pPr>
                        <a:lnSpc>
                          <a:spcPct val="100000"/>
                        </a:lnSpc>
                      </a:pPr>
                      <a:r>
                        <a:rPr b="0" lang="fi-FI" sz="1800" spc="-1" strike="noStrike">
                          <a:solidFill>
                            <a:srgbClr val="000000"/>
                          </a:solidFill>
                          <a:latin typeface="Arial"/>
                        </a:rPr>
                        <a:t>No</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2</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fi-FI" sz="1800" spc="-1" strike="noStrike">
                          <a:solidFill>
                            <a:srgbClr val="000000"/>
                          </a:solidFill>
                          <a:latin typeface="Arial"/>
                        </a:rPr>
                        <a:t>Did not vote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45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Did not vote %</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34.9%</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title"/>
          </p:nvPr>
        </p:nvSpPr>
        <p:spPr>
          <a:xfrm>
            <a:off x="457200" y="457200"/>
            <a:ext cx="8228160" cy="8575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LB215+</a:t>
            </a:r>
            <a:r>
              <a:rPr b="0" lang="fi-FI" sz="3200" spc="-1" strike="noStrike">
                <a:solidFill>
                  <a:srgbClr val="000000"/>
                </a:solidFill>
                <a:latin typeface="Arial"/>
              </a:rPr>
              <a:t>rogue </a:t>
            </a:r>
            <a:r>
              <a:rPr b="0" lang="fi-FI" sz="3200" spc="-1" strike="noStrike">
                <a:solidFill>
                  <a:srgbClr val="000000"/>
                </a:solidFill>
                <a:latin typeface="Arial"/>
              </a:rPr>
              <a:t>comme</a:t>
            </a:r>
            <a:r>
              <a:rPr b="0" lang="fi-FI" sz="3200" spc="-1" strike="noStrike">
                <a:solidFill>
                  <a:srgbClr val="000000"/>
                </a:solidFill>
                <a:latin typeface="Arial"/>
              </a:rPr>
              <a:t>nts</a:t>
            </a:r>
            <a:endParaRPr b="0" lang="fi-FI" sz="3200" spc="-1" strike="noStrike">
              <a:solidFill>
                <a:srgbClr val="000000"/>
              </a:solidFill>
              <a:latin typeface="Arial"/>
            </a:endParaRPr>
          </a:p>
        </p:txBody>
      </p:sp>
      <p:graphicFrame>
        <p:nvGraphicFramePr>
          <p:cNvPr id="256" name=""/>
          <p:cNvGraphicFramePr/>
          <p:nvPr/>
        </p:nvGraphicFramePr>
        <p:xfrm>
          <a:off x="1451880" y="1733040"/>
          <a:ext cx="6305400" cy="2061000"/>
        </p:xfrm>
        <a:graphic>
          <a:graphicData uri="http://schemas.openxmlformats.org/drawingml/2006/table">
            <a:tbl>
              <a:tblPr/>
              <a:tblGrid>
                <a:gridCol w="1467720"/>
                <a:gridCol w="1396080"/>
                <a:gridCol w="1785960"/>
                <a:gridCol w="1656000"/>
              </a:tblGrid>
              <a:tr h="387360">
                <a:tc gridSpan="4">
                  <a:txBody>
                    <a:bodyPr lIns="90000" rIns="90000" anchor="t">
                      <a:noAutofit/>
                    </a:bodyPr>
                    <a:p>
                      <a:pPr algn="ctr">
                        <a:lnSpc>
                          <a:spcPct val="100000"/>
                        </a:lnSpc>
                      </a:pPr>
                      <a:r>
                        <a:rPr b="0" lang="fi-FI" sz="1800" spc="-1" strike="noStrike">
                          <a:solidFill>
                            <a:srgbClr val="000000"/>
                          </a:solidFill>
                          <a:latin typeface="Arial"/>
                        </a:rPr>
                        <a:t>Comments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r>
              <a:tr h="387360">
                <a:tc>
                  <a:txBody>
                    <a:bodyPr lIns="90000" rIns="90000" anchor="t">
                      <a:noAutofit/>
                    </a:bodyPr>
                    <a:p>
                      <a:pPr>
                        <a:lnSpc>
                          <a:spcPct val="100000"/>
                        </a:lnSpc>
                      </a:pPr>
                      <a:r>
                        <a:rPr b="0" lang="fi-FI" sz="1800" spc="-1" strike="noStrike">
                          <a:solidFill>
                            <a:srgbClr val="000000"/>
                          </a:solidFill>
                          <a:latin typeface="Arial"/>
                        </a:rPr>
                        <a:t>Total</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13+18</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360">
                <a:tc>
                  <a:txBody>
                    <a:bodyPr lIns="90000" rIns="90000" anchor="t">
                      <a:noAutofit/>
                    </a:bodyPr>
                    <a:p>
                      <a:pPr>
                        <a:lnSpc>
                          <a:spcPct val="100000"/>
                        </a:lnSpc>
                      </a:pPr>
                      <a:r>
                        <a:rPr b="0" lang="fi-FI" sz="1800" spc="-1" strike="noStrike">
                          <a:solidFill>
                            <a:srgbClr val="000000"/>
                          </a:solidFill>
                          <a:latin typeface="Arial"/>
                        </a:rPr>
                        <a:t>Editorial</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7+8</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Accepted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24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7360">
                <a:tc>
                  <a:txBody>
                    <a:bodyPr lIns="90000" rIns="90000" anchor="t">
                      <a:noAutofit/>
                    </a:bodyPr>
                    <a:p>
                      <a:pPr>
                        <a:lnSpc>
                          <a:spcPct val="100000"/>
                        </a:lnSpc>
                      </a:pPr>
                      <a:r>
                        <a:rPr b="0" lang="fi-FI" sz="1800" spc="-1" strike="noStrike">
                          <a:solidFill>
                            <a:srgbClr val="000000"/>
                          </a:solidFill>
                          <a:latin typeface="Arial"/>
                        </a:rPr>
                        <a:t>Technical</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5+10</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Revised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endParaRPr b="0" lang="fi-FI" sz="24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anchor="t">
                      <a:noAutofit/>
                    </a:bodyPr>
                    <a:p>
                      <a:pPr>
                        <a:lnSpc>
                          <a:spcPct val="100000"/>
                        </a:lnSpc>
                      </a:pPr>
                      <a:r>
                        <a:rPr b="0" lang="fi-FI" sz="1800" spc="-1" strike="noStrike">
                          <a:solidFill>
                            <a:srgbClr val="000000"/>
                          </a:solidFill>
                          <a:latin typeface="Arial"/>
                        </a:rPr>
                        <a:t>General</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1+0</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Rejected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24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CustomShape 21"/>
          <p:cNvSpPr/>
          <p:nvPr/>
        </p:nvSpPr>
        <p:spPr>
          <a:xfrm>
            <a:off x="457200" y="1635120"/>
            <a:ext cx="8223480" cy="29775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TG9a formally request that 802.15 WG start a WG recirculation requesting approval of document P802.15.9a_D01 and to forward document P802.15.9a_D01,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Peter Yee</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Motion passes </a:t>
            </a:r>
            <a:endParaRPr b="0" lang="fi-FI" sz="2000" spc="-1" strike="noStrike">
              <a:solidFill>
                <a:srgbClr val="000000"/>
              </a:solidFill>
              <a:latin typeface="Arial"/>
            </a:endParaRPr>
          </a:p>
        </p:txBody>
      </p:sp>
      <p:sp>
        <p:nvSpPr>
          <p:cNvPr id="258" name="PlaceHolder 1"/>
          <p:cNvSpPr>
            <a:spLocks noGrp="1"/>
          </p:cNvSpPr>
          <p:nvPr>
            <p:ph type="title"/>
          </p:nvPr>
        </p:nvSpPr>
        <p:spPr>
          <a:xfrm>
            <a:off x="228600" y="583200"/>
            <a:ext cx="8684280" cy="85608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a:t>
            </a:r>
            <a:r>
              <a:rPr b="0" lang="en-US" sz="4000" spc="-1" strike="noStrike">
                <a:solidFill>
                  <a:srgbClr val="000000"/>
                </a:solidFill>
                <a:latin typeface="Arial"/>
                <a:ea typeface="DejaVu Sans"/>
              </a:rPr>
              <a:t>motio</a:t>
            </a:r>
            <a:r>
              <a:rPr b="0" lang="en-US" sz="4000" spc="-1" strike="noStrike">
                <a:solidFill>
                  <a:srgbClr val="000000"/>
                </a:solidFill>
                <a:latin typeface="Arial"/>
                <a:ea typeface="DejaVu Sans"/>
              </a:rPr>
              <a:t>n:</a:t>
            </a:r>
            <a:br>
              <a:rPr sz="4000"/>
            </a:br>
            <a:r>
              <a:rPr b="0" lang="en-US" sz="4000" spc="-1" strike="noStrike">
                <a:solidFill>
                  <a:srgbClr val="000000"/>
                </a:solidFill>
                <a:latin typeface="Arial"/>
                <a:ea typeface="DejaVu Sans"/>
              </a:rPr>
              <a:t>Draft </a:t>
            </a:r>
            <a:r>
              <a:rPr b="0" lang="en-US" sz="4000" spc="-1" strike="noStrike">
                <a:solidFill>
                  <a:srgbClr val="000000"/>
                </a:solidFill>
                <a:latin typeface="Arial"/>
                <a:ea typeface="DejaVu Sans"/>
              </a:rPr>
              <a:t>ready </a:t>
            </a:r>
            <a:r>
              <a:rPr b="0" lang="en-US" sz="4000" spc="-1" strike="noStrike">
                <a:solidFill>
                  <a:srgbClr val="000000"/>
                </a:solidFill>
                <a:latin typeface="Arial"/>
                <a:ea typeface="DejaVu Sans"/>
              </a:rPr>
              <a:t>for </a:t>
            </a:r>
            <a:r>
              <a:rPr b="0" lang="en-US" sz="4000" spc="-1" strike="noStrike">
                <a:solidFill>
                  <a:srgbClr val="000000"/>
                </a:solidFill>
                <a:latin typeface="Arial"/>
                <a:ea typeface="DejaVu Sans"/>
              </a:rPr>
              <a:t>recirc</a:t>
            </a:r>
            <a:r>
              <a:rPr b="0" lang="en-US" sz="4000" spc="-1" strike="noStrike">
                <a:solidFill>
                  <a:srgbClr val="000000"/>
                </a:solidFill>
                <a:latin typeface="Arial"/>
                <a:ea typeface="DejaVu Sans"/>
              </a:rPr>
              <a:t>ulatio</a:t>
            </a:r>
            <a:r>
              <a:rPr b="0" lang="en-US" sz="4000" spc="-1" strike="noStrike">
                <a:solidFill>
                  <a:srgbClr val="000000"/>
                </a:solidFill>
                <a:latin typeface="Arial"/>
                <a:ea typeface="DejaVu Sans"/>
              </a:rPr>
              <a:t>n</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31"/>
          <p:cNvSpPr/>
          <p:nvPr/>
        </p:nvSpPr>
        <p:spPr>
          <a:xfrm>
            <a:off x="457200" y="1635120"/>
            <a:ext cx="8223480" cy="29775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recirculation requesting approval of document P802.15.9a_D01 and to forward document P802.15.9a_D01,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60" name="PlaceHolder 1"/>
          <p:cNvSpPr>
            <a:spLocks noGrp="1"/>
          </p:cNvSpPr>
          <p:nvPr>
            <p:ph type="title"/>
          </p:nvPr>
        </p:nvSpPr>
        <p:spPr>
          <a:xfrm>
            <a:off x="228600" y="583200"/>
            <a:ext cx="8684280" cy="85608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a:t>
            </a:r>
            <a:r>
              <a:rPr b="0" lang="en-US" sz="4000" spc="-1" strike="noStrike">
                <a:solidFill>
                  <a:srgbClr val="000000"/>
                </a:solidFill>
                <a:latin typeface="Arial"/>
                <a:ea typeface="DejaVu Sans"/>
              </a:rPr>
              <a:t>motio</a:t>
            </a:r>
            <a:r>
              <a:rPr b="0" lang="en-US" sz="4000" spc="-1" strike="noStrike">
                <a:solidFill>
                  <a:srgbClr val="000000"/>
                </a:solidFill>
                <a:latin typeface="Arial"/>
                <a:ea typeface="DejaVu Sans"/>
              </a:rPr>
              <a:t>n:</a:t>
            </a:r>
            <a:br>
              <a:rPr sz="4000"/>
            </a:br>
            <a:r>
              <a:rPr b="0" lang="en-US" sz="4000" spc="-1" strike="noStrike">
                <a:solidFill>
                  <a:srgbClr val="000000"/>
                </a:solidFill>
                <a:latin typeface="Arial"/>
                <a:ea typeface="DejaVu Sans"/>
              </a:rPr>
              <a:t>Draft </a:t>
            </a:r>
            <a:r>
              <a:rPr b="0" lang="en-US" sz="4000" spc="-1" strike="noStrike">
                <a:solidFill>
                  <a:srgbClr val="000000"/>
                </a:solidFill>
                <a:latin typeface="Arial"/>
                <a:ea typeface="DejaVu Sans"/>
              </a:rPr>
              <a:t>ready </a:t>
            </a:r>
            <a:r>
              <a:rPr b="0" lang="en-US" sz="4000" spc="-1" strike="noStrike">
                <a:solidFill>
                  <a:srgbClr val="000000"/>
                </a:solidFill>
                <a:latin typeface="Arial"/>
                <a:ea typeface="DejaVu Sans"/>
              </a:rPr>
              <a:t>for </a:t>
            </a:r>
            <a:r>
              <a:rPr b="0" lang="en-US" sz="4000" spc="-1" strike="noStrike">
                <a:solidFill>
                  <a:srgbClr val="000000"/>
                </a:solidFill>
                <a:latin typeface="Arial"/>
                <a:ea typeface="DejaVu Sans"/>
              </a:rPr>
              <a:t>recirc</a:t>
            </a:r>
            <a:r>
              <a:rPr b="0" lang="en-US" sz="4000" spc="-1" strike="noStrike">
                <a:solidFill>
                  <a:srgbClr val="000000"/>
                </a:solidFill>
                <a:latin typeface="Arial"/>
                <a:ea typeface="DejaVu Sans"/>
              </a:rPr>
              <a:t>ulatio</a:t>
            </a:r>
            <a:r>
              <a:rPr b="0" lang="en-US" sz="4000" spc="-1" strike="noStrike">
                <a:solidFill>
                  <a:srgbClr val="000000"/>
                </a:solidFill>
                <a:latin typeface="Arial"/>
                <a:ea typeface="DejaVu Sans"/>
              </a:rPr>
              <a:t>n</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CustomShape 35"/>
          <p:cNvSpPr/>
          <p:nvPr/>
        </p:nvSpPr>
        <p:spPr>
          <a:xfrm>
            <a:off x="457200" y="1635120"/>
            <a:ext cx="8223480" cy="297756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TG9a requests that 802.15 WG approve the formation of a Comment Resolution Group (CRG) for the WG balloting of the P802.15.9a_D01 with the following membership: Tero Kivinen (Chair), Ann Krieger, Ben Rolfe, Alex Krebs, and Peter Yee. The 802.15.9a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Peter Yee</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Motion passes</a:t>
            </a:r>
            <a:endParaRPr b="0" lang="fi-FI" sz="2000" spc="-1" strike="noStrike">
              <a:solidFill>
                <a:srgbClr val="000000"/>
              </a:solidFill>
              <a:latin typeface="Arial"/>
            </a:endParaRPr>
          </a:p>
        </p:txBody>
      </p:sp>
      <p:sp>
        <p:nvSpPr>
          <p:cNvPr id="262" name="PlaceHolder 1"/>
          <p:cNvSpPr>
            <a:spLocks noGrp="1"/>
          </p:cNvSpPr>
          <p:nvPr>
            <p:ph type="title"/>
          </p:nvPr>
        </p:nvSpPr>
        <p:spPr>
          <a:xfrm>
            <a:off x="228600" y="583200"/>
            <a:ext cx="8684280" cy="85608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CRG formation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8"/>
          <p:cNvSpPr/>
          <p:nvPr/>
        </p:nvSpPr>
        <p:spPr>
          <a:xfrm>
            <a:off x="457200" y="1635120"/>
            <a:ext cx="8223480" cy="297756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WG balloting of the P802.15.9a_D01 with the following membership: Tero Kivinen</a:t>
            </a:r>
            <a:r>
              <a:rPr b="0" i="1" lang="en-US" sz="2000" spc="-1" strike="noStrike">
                <a:solidFill>
                  <a:srgbClr val="000000"/>
                </a:solidFill>
                <a:highlight>
                  <a:srgbClr val="ffff00"/>
                </a:highlight>
                <a:latin typeface="Arial"/>
                <a:ea typeface="DejaVu Sans"/>
              </a:rPr>
              <a:t> </a:t>
            </a:r>
            <a:r>
              <a:rPr b="0" i="1" lang="en-US" sz="2000" spc="-1" strike="noStrike">
                <a:solidFill>
                  <a:srgbClr val="000000"/>
                </a:solidFill>
                <a:latin typeface="Arial"/>
                <a:ea typeface="DejaVu Sans"/>
              </a:rPr>
              <a:t>(Chair),  Ann Krieger, </a:t>
            </a:r>
            <a:r>
              <a:rPr b="0" i="1" lang="en-US" sz="2000" spc="-1" strike="noStrike">
                <a:solidFill>
                  <a:srgbClr val="000000"/>
                </a:solidFill>
                <a:latin typeface="Arial"/>
                <a:ea typeface="DejaVu Sans"/>
              </a:rPr>
              <a:t>Ben Rolfe, Alex Krebs, and Peter Yee. The 802.15.9a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64" name="PlaceHolder 1"/>
          <p:cNvSpPr>
            <a:spLocks noGrp="1"/>
          </p:cNvSpPr>
          <p:nvPr>
            <p:ph type="title"/>
          </p:nvPr>
        </p:nvSpPr>
        <p:spPr>
          <a:xfrm>
            <a:off x="228600" y="583200"/>
            <a:ext cx="8684280" cy="85608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a:t>
            </a:r>
            <a:r>
              <a:rPr b="0" lang="en-US" sz="4000" spc="-1" strike="noStrike">
                <a:solidFill>
                  <a:srgbClr val="000000"/>
                </a:solidFill>
                <a:latin typeface="Arial"/>
                <a:ea typeface="DejaVu Sans"/>
              </a:rPr>
              <a:t>motio</a:t>
            </a:r>
            <a:r>
              <a:rPr b="0" lang="en-US" sz="4000" spc="-1" strike="noStrike">
                <a:solidFill>
                  <a:srgbClr val="000000"/>
                </a:solidFill>
                <a:latin typeface="Arial"/>
                <a:ea typeface="DejaVu Sans"/>
              </a:rPr>
              <a:t>n:</a:t>
            </a:r>
            <a:br>
              <a:rPr sz="4000"/>
            </a:br>
            <a:r>
              <a:rPr b="0" lang="en-US" sz="4000" spc="-1" strike="noStrike">
                <a:solidFill>
                  <a:srgbClr val="000000"/>
                </a:solidFill>
                <a:latin typeface="Arial"/>
                <a:ea typeface="DejaVu Sans"/>
              </a:rPr>
              <a:t>CRG </a:t>
            </a:r>
            <a:r>
              <a:rPr b="0" lang="en-US" sz="4000" spc="-1" strike="noStrike">
                <a:solidFill>
                  <a:srgbClr val="000000"/>
                </a:solidFill>
                <a:latin typeface="Arial"/>
                <a:ea typeface="DejaVu Sans"/>
              </a:rPr>
              <a:t>format</a:t>
            </a:r>
            <a:r>
              <a:rPr b="0" lang="en-US" sz="4000" spc="-1" strike="noStrike">
                <a:solidFill>
                  <a:srgbClr val="000000"/>
                </a:solidFill>
                <a:latin typeface="Arial"/>
                <a:ea typeface="DejaVu Sans"/>
              </a:rPr>
              <a:t>ion for </a:t>
            </a:r>
            <a:r>
              <a:rPr b="0" lang="en-US" sz="4000" spc="-1" strike="noStrike">
                <a:solidFill>
                  <a:srgbClr val="000000"/>
                </a:solidFill>
                <a:latin typeface="Arial"/>
                <a:ea typeface="DejaVu Sans"/>
              </a:rPr>
              <a:t>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a:t>
            </a:r>
            <a:r>
              <a:rPr b="0" lang="fi-FI" sz="3200" spc="-1" strike="noStrike">
                <a:solidFill>
                  <a:srgbClr val="000000"/>
                </a:solidFill>
                <a:latin typeface="Arial"/>
              </a:rPr>
              <a:t>e</a:t>
            </a:r>
            <a:endParaRPr b="0" lang="fi-FI" sz="3200" spc="-1" strike="noStrike">
              <a:solidFill>
                <a:srgbClr val="000000"/>
              </a:solidFill>
              <a:latin typeface="Arial"/>
            </a:endParaRPr>
          </a:p>
        </p:txBody>
      </p:sp>
      <p:graphicFrame>
        <p:nvGraphicFramePr>
          <p:cNvPr id="266" name=""/>
          <p:cNvGraphicFramePr/>
          <p:nvPr/>
        </p:nvGraphicFramePr>
        <p:xfrm>
          <a:off x="1118160" y="1344600"/>
          <a:ext cx="7053480" cy="3444120"/>
        </p:xfrm>
        <a:graphic>
          <a:graphicData uri="http://schemas.openxmlformats.org/drawingml/2006/table">
            <a:tbl>
              <a:tblPr/>
              <a:tblGrid>
                <a:gridCol w="5581080"/>
                <a:gridCol w="1472760"/>
              </a:tblGrid>
              <a:tr h="4154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3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Aug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776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2"/>
          <p:cNvSpPr/>
          <p:nvPr/>
        </p:nvSpPr>
        <p:spPr>
          <a:xfrm>
            <a:off x="540000" y="1115640"/>
            <a:ext cx="8098200" cy="3742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232" name="CustomShape 3"/>
          <p:cNvSpPr/>
          <p:nvPr/>
        </p:nvSpPr>
        <p:spPr>
          <a:xfrm>
            <a:off x="720000" y="461520"/>
            <a:ext cx="7714080" cy="6166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t>
            </a:r>
            <a:r>
              <a:rPr b="0" lang="fi-FI" sz="3200" spc="-1" strike="noStrike">
                <a:solidFill>
                  <a:srgbClr val="000000"/>
                </a:solidFill>
                <a:latin typeface="Arial"/>
              </a:rPr>
              <a:t>achieve</a:t>
            </a:r>
            <a:r>
              <a:rPr b="0" lang="fi-FI" sz="3200" spc="-1" strike="noStrike">
                <a:solidFill>
                  <a:srgbClr val="000000"/>
                </a:solidFill>
                <a:latin typeface="Arial"/>
              </a:rPr>
              <a:t>ments</a:t>
            </a:r>
            <a:endParaRPr b="0" lang="fi-FI" sz="3200" spc="-1" strike="noStrike">
              <a:solidFill>
                <a:srgbClr val="000000"/>
              </a:solidFill>
              <a:latin typeface="Arial"/>
            </a:endParaRPr>
          </a:p>
        </p:txBody>
      </p:sp>
      <p:sp>
        <p:nvSpPr>
          <p:cNvPr id="268" name="PlaceHolder 2"/>
          <p:cNvSpPr>
            <a:spLocks noGrp="1"/>
          </p:cNvSpPr>
          <p:nvPr>
            <p:ph/>
          </p:nvPr>
        </p:nvSpPr>
        <p:spPr>
          <a:xfrm>
            <a:off x="457200" y="1383480"/>
            <a:ext cx="8227440" cy="3472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Processed all 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Prepared draft for recirculation</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 after this session</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a:t>
            </a:r>
            <a:r>
              <a:rPr b="0" lang="fi-FI" sz="3200" spc="-1" strike="noStrike">
                <a:solidFill>
                  <a:srgbClr val="000000"/>
                </a:solidFill>
                <a:latin typeface="Arial"/>
              </a:rPr>
              <a:t>of TG9a </a:t>
            </a:r>
            <a:r>
              <a:rPr b="0" lang="fi-FI" sz="3200" spc="-1" strike="noStrike">
                <a:solidFill>
                  <a:srgbClr val="000000"/>
                </a:solidFill>
                <a:latin typeface="Arial"/>
              </a:rPr>
              <a:t>for July</a:t>
            </a:r>
            <a:endParaRPr b="0" lang="fi-FI" sz="3200" spc="-1" strike="noStrike">
              <a:solidFill>
                <a:srgbClr val="000000"/>
              </a:solidFill>
              <a:latin typeface="Arial"/>
            </a:endParaRPr>
          </a:p>
        </p:txBody>
      </p:sp>
      <p:sp>
        <p:nvSpPr>
          <p:cNvPr id="270" name="PlaceHolder 2"/>
          <p:cNvSpPr>
            <a:spLocks noGrp="1"/>
          </p:cNvSpPr>
          <p:nvPr>
            <p:ph/>
          </p:nvPr>
        </p:nvSpPr>
        <p:spPr>
          <a:xfrm>
            <a:off x="457200" y="1383480"/>
            <a:ext cx="8227440" cy="3472920"/>
          </a:xfrm>
          <a:prstGeom prst="rect">
            <a:avLst/>
          </a:prstGeom>
          <a:noFill/>
          <a:ln w="0">
            <a:noFill/>
          </a:ln>
        </p:spPr>
        <p:txBody>
          <a:bodyPr lIns="0" rIns="0" tIns="0" bIns="0" anchor="t">
            <a:normAutofit fontScale="81000"/>
          </a:bodyPr>
          <a:p>
            <a:pPr marL="349920" indent="-262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349920" indent="-262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TG4ac or TG4ae.</a:t>
            </a:r>
            <a:endParaRPr b="0" lang="fi-FI" sz="3200" spc="-1" strike="noStrike">
              <a:solidFill>
                <a:srgbClr val="000000"/>
              </a:solidFill>
              <a:latin typeface="Arial"/>
            </a:endParaRPr>
          </a:p>
          <a:p>
            <a:pPr marL="349920" indent="-262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letter ballots (if any)</a:t>
            </a:r>
            <a:endParaRPr b="0" lang="fi-FI" sz="3200" spc="-1" strike="noStrike">
              <a:solidFill>
                <a:srgbClr val="000000"/>
              </a:solidFill>
              <a:latin typeface="Arial"/>
            </a:endParaRPr>
          </a:p>
          <a:p>
            <a:pPr marL="349920" indent="-262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349920" indent="-262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Submit document for SA balloting</a:t>
            </a:r>
            <a:endParaRPr b="0" lang="fi-FI" sz="3200" spc="-1" strike="noStrike">
              <a:solidFill>
                <a:srgbClr val="000000"/>
              </a:solidFill>
              <a:latin typeface="Arial"/>
            </a:endParaRPr>
          </a:p>
          <a:p>
            <a:pPr lvl="1" marL="699840" indent="-262440">
              <a:lnSpc>
                <a:spcPct val="100000"/>
              </a:lnSpc>
              <a:spcBef>
                <a:spcPts val="1134"/>
              </a:spcBef>
              <a:buClr>
                <a:srgbClr val="000000"/>
              </a:buClr>
              <a:buSzPct val="75000"/>
              <a:buFont typeface="Symbol" charset="2"/>
              <a:buChar char=""/>
            </a:pPr>
            <a:r>
              <a:rPr b="0" lang="fi-FI" sz="3200" spc="-1" strike="noStrike">
                <a:solidFill>
                  <a:srgbClr val="000000"/>
                </a:solidFill>
                <a:latin typeface="Arial"/>
              </a:rPr>
              <a:t>Before that do MEC and form a SA ballot pool</a:t>
            </a:r>
            <a:endParaRPr b="0" lang="fi-FI" sz="3200" spc="-1" strike="noStrike">
              <a:solidFill>
                <a:srgbClr val="000000"/>
              </a:solidFill>
              <a:latin typeface="Arial"/>
            </a:endParaRPr>
          </a:p>
          <a:p>
            <a:pPr marL="349920" indent="0">
              <a:lnSpc>
                <a:spcPct val="100000"/>
              </a:lnSpc>
              <a:spcBef>
                <a:spcPts val="1417"/>
              </a:spcBef>
              <a:buNone/>
            </a:pP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4"/>
          <p:cNvSpPr/>
          <p:nvPr/>
        </p:nvSpPr>
        <p:spPr>
          <a:xfrm>
            <a:off x="720000" y="476280"/>
            <a:ext cx="7738200" cy="601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234" name="CustomShape 5"/>
          <p:cNvSpPr/>
          <p:nvPr/>
        </p:nvSpPr>
        <p:spPr>
          <a:xfrm>
            <a:off x="540000" y="1125000"/>
            <a:ext cx="8098200" cy="3553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6"/>
          <p:cNvSpPr/>
          <p:nvPr/>
        </p:nvSpPr>
        <p:spPr>
          <a:xfrm>
            <a:off x="720000" y="469800"/>
            <a:ext cx="7738200" cy="608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236" name="CustomShape 7"/>
          <p:cNvSpPr/>
          <p:nvPr/>
        </p:nvSpPr>
        <p:spPr>
          <a:xfrm>
            <a:off x="540000" y="1115640"/>
            <a:ext cx="8098200" cy="3742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8"/>
          <p:cNvSpPr/>
          <p:nvPr/>
        </p:nvSpPr>
        <p:spPr>
          <a:xfrm>
            <a:off x="720000" y="486720"/>
            <a:ext cx="7738200" cy="627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238" name="CustomShape 9"/>
          <p:cNvSpPr/>
          <p:nvPr/>
        </p:nvSpPr>
        <p:spPr>
          <a:xfrm>
            <a:off x="540000" y="1115640"/>
            <a:ext cx="8098200" cy="3742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0"/>
          <p:cNvSpPr/>
          <p:nvPr/>
        </p:nvSpPr>
        <p:spPr>
          <a:xfrm>
            <a:off x="720000" y="486000"/>
            <a:ext cx="7738200" cy="62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240" name="CustomShape 11"/>
          <p:cNvSpPr/>
          <p:nvPr/>
        </p:nvSpPr>
        <p:spPr>
          <a:xfrm>
            <a:off x="540000" y="1135080"/>
            <a:ext cx="8098200" cy="3723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2"/>
          <p:cNvSpPr/>
          <p:nvPr/>
        </p:nvSpPr>
        <p:spPr>
          <a:xfrm>
            <a:off x="720000" y="486000"/>
            <a:ext cx="7738200" cy="80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242" name="CustomShape 13"/>
          <p:cNvSpPr/>
          <p:nvPr/>
        </p:nvSpPr>
        <p:spPr>
          <a:xfrm>
            <a:off x="540000" y="1296000"/>
            <a:ext cx="8098200" cy="3562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4"/>
          <p:cNvSpPr/>
          <p:nvPr/>
        </p:nvSpPr>
        <p:spPr>
          <a:xfrm>
            <a:off x="720000" y="486000"/>
            <a:ext cx="7738200" cy="44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4" name="CustomShape 15"/>
          <p:cNvSpPr/>
          <p:nvPr/>
        </p:nvSpPr>
        <p:spPr>
          <a:xfrm>
            <a:off x="540000" y="1315080"/>
            <a:ext cx="8098200" cy="3543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6"/>
          <p:cNvSpPr/>
          <p:nvPr/>
        </p:nvSpPr>
        <p:spPr>
          <a:xfrm>
            <a:off x="720000" y="486000"/>
            <a:ext cx="7738200" cy="44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6" name="CustomShape 17"/>
          <p:cNvSpPr/>
          <p:nvPr/>
        </p:nvSpPr>
        <p:spPr>
          <a:xfrm>
            <a:off x="540000" y="1315080"/>
            <a:ext cx="8098200" cy="3543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4406</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2025-05-15T10:44:24Z</dcterms:modified>
  <cp:revision>27</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