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5.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Lst>
  <p:sldSz cx="9144000" cy="5143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30"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2"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7"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8"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40"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1"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2"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3"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4"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5"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7"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9"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1"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2"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7"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8"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0"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2"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6"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8"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9"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1"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2"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3"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4"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6"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7"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8"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9"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0"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1"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3"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5"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7"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08"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3"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4"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6"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7"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8"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2"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4"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5"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7"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8"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9"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0"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2"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3"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4"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5"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6"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7"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49"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1"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3"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4"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9"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0"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2"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3"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4"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7"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8"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0"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1"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3"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4"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5"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6"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8"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9"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0"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1"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2"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3"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5"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7"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9"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0"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2"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5"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6"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8"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0"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3"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4"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6"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7"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9"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0"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1"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2"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4"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5"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6"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7"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8"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9"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1"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3"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5"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46"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8"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4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1"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2"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4"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6"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5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0"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2"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3"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65"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6"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7"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8"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6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70"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1"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2"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3"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4"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75"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7"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9"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1"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2"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4"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9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7"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8"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9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0"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2"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6"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08"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9"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11"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2"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3"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4"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16"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7"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8"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19"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0"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21"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297000"/>
            <a:ext cx="5337720" cy="141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802.15-25-0217-00</a:t>
            </a:r>
            <a:endParaRPr b="0" lang="fi-FI" sz="1400" spc="-1" strike="noStrike">
              <a:solidFill>
                <a:srgbClr val="000000"/>
              </a:solidFill>
              <a:latin typeface="Arial"/>
            </a:endParaRPr>
          </a:p>
        </p:txBody>
      </p:sp>
      <p:sp>
        <p:nvSpPr>
          <p:cNvPr id="1"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4856400"/>
            <a:ext cx="1713960" cy="209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3"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4856400"/>
            <a:ext cx="1713960" cy="209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8A2D8631-8243-499B-8F76-50753F4B2085}"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6" name="CustomShape 7"/>
          <p:cNvSpPr/>
          <p:nvPr/>
        </p:nvSpPr>
        <p:spPr>
          <a:xfrm>
            <a:off x="5220000" y="4867560"/>
            <a:ext cx="3354120" cy="209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7" name="CustomShape 8"/>
          <p:cNvSpPr/>
          <p:nvPr/>
        </p:nvSpPr>
        <p:spPr>
          <a:xfrm>
            <a:off x="685800" y="274320"/>
            <a:ext cx="2549520" cy="141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2025</a:t>
            </a:r>
            <a:endParaRPr b="0" lang="fi-FI" sz="1400" spc="-1" strike="noStrike">
              <a:solidFill>
                <a:srgbClr val="000000"/>
              </a:solidFill>
              <a:latin typeface="Arial"/>
            </a:endParaRPr>
          </a:p>
        </p:txBody>
      </p:sp>
      <p:sp>
        <p:nvSpPr>
          <p:cNvPr id="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a:t>
            </a:r>
            <a:r>
              <a:rPr b="0" lang="fi-FI" sz="4400" spc="-1" strike="noStrike">
                <a:solidFill>
                  <a:srgbClr val="000000"/>
                </a:solidFill>
                <a:latin typeface="Arial"/>
              </a:rPr>
              <a:t>to </a:t>
            </a:r>
            <a:r>
              <a:rPr b="0" lang="fi-FI" sz="4400" spc="-1" strike="noStrike">
                <a:solidFill>
                  <a:srgbClr val="000000"/>
                </a:solidFill>
                <a:latin typeface="Arial"/>
              </a:rPr>
              <a:t>edit </a:t>
            </a:r>
            <a:r>
              <a:rPr b="0" lang="fi-FI" sz="4400" spc="-1" strike="noStrike">
                <a:solidFill>
                  <a:srgbClr val="000000"/>
                </a:solidFill>
                <a:latin typeface="Arial"/>
              </a:rPr>
              <a:t>the </a:t>
            </a:r>
            <a:r>
              <a:rPr b="0" lang="fi-FI" sz="4400" spc="-1" strike="noStrike">
                <a:solidFill>
                  <a:srgbClr val="000000"/>
                </a:solidFill>
                <a:latin typeface="Arial"/>
              </a:rPr>
              <a:t>title </a:t>
            </a:r>
            <a:r>
              <a:rPr b="0" lang="fi-FI" sz="4400" spc="-1" strike="noStrike">
                <a:solidFill>
                  <a:srgbClr val="000000"/>
                </a:solidFill>
                <a:latin typeface="Arial"/>
              </a:rPr>
              <a:t>text </a:t>
            </a:r>
            <a:r>
              <a:rPr b="0" lang="fi-FI" sz="4400" spc="-1" strike="noStrike">
                <a:solidFill>
                  <a:srgbClr val="000000"/>
                </a:solidFill>
                <a:latin typeface="Arial"/>
              </a:rPr>
              <a:t>forma</a:t>
            </a:r>
            <a:r>
              <a:rPr b="0" lang="fi-FI" sz="4400" spc="-1" strike="noStrike">
                <a:solidFill>
                  <a:srgbClr val="000000"/>
                </a:solidFill>
                <a:latin typeface="Arial"/>
              </a:rPr>
              <a:t>t</a:t>
            </a:r>
            <a:endParaRPr b="0" lang="fi-FI" sz="4400" spc="-1" strike="noStrike">
              <a:solidFill>
                <a:srgbClr val="000000"/>
              </a:solidFill>
              <a:latin typeface="Arial"/>
            </a:endParaRPr>
          </a:p>
        </p:txBody>
      </p:sp>
      <p:sp>
        <p:nvSpPr>
          <p:cNvPr id="9"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297000"/>
            <a:ext cx="5337720" cy="141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802.15-25-0217-00</a:t>
            </a:r>
            <a:endParaRPr b="0" lang="fi-FI" sz="1400" spc="-1" strike="noStrike">
              <a:solidFill>
                <a:srgbClr val="000000"/>
              </a:solidFill>
              <a:latin typeface="Arial"/>
            </a:endParaRPr>
          </a:p>
        </p:txBody>
      </p:sp>
      <p:sp>
        <p:nvSpPr>
          <p:cNvPr id="47"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4856400"/>
            <a:ext cx="1713960" cy="209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49"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4856400"/>
            <a:ext cx="1713960" cy="209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4C48E2BF-DA98-447A-A9B0-468FFBCE6B5E}"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52" name="CustomShape 7"/>
          <p:cNvSpPr/>
          <p:nvPr/>
        </p:nvSpPr>
        <p:spPr>
          <a:xfrm>
            <a:off x="5220000" y="4867560"/>
            <a:ext cx="3354120" cy="209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53" name="CustomShape 8"/>
          <p:cNvSpPr/>
          <p:nvPr/>
        </p:nvSpPr>
        <p:spPr>
          <a:xfrm>
            <a:off x="685800" y="274320"/>
            <a:ext cx="2549520" cy="141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2025</a:t>
            </a:r>
            <a:endParaRPr b="0" lang="fi-FI" sz="1400" spc="-1" strike="noStrike">
              <a:solidFill>
                <a:srgbClr val="000000"/>
              </a:solidFill>
              <a:latin typeface="Arial"/>
            </a:endParaRPr>
          </a:p>
        </p:txBody>
      </p:sp>
      <p:sp>
        <p:nvSpPr>
          <p:cNvPr id="5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a:t>
            </a:r>
            <a:r>
              <a:rPr b="0" lang="fi-FI" sz="4400" spc="-1" strike="noStrike">
                <a:solidFill>
                  <a:srgbClr val="000000"/>
                </a:solidFill>
                <a:latin typeface="Arial"/>
              </a:rPr>
              <a:t>to </a:t>
            </a:r>
            <a:r>
              <a:rPr b="0" lang="fi-FI" sz="4400" spc="-1" strike="noStrike">
                <a:solidFill>
                  <a:srgbClr val="000000"/>
                </a:solidFill>
                <a:latin typeface="Arial"/>
              </a:rPr>
              <a:t>edit </a:t>
            </a:r>
            <a:r>
              <a:rPr b="0" lang="fi-FI" sz="4400" spc="-1" strike="noStrike">
                <a:solidFill>
                  <a:srgbClr val="000000"/>
                </a:solidFill>
                <a:latin typeface="Arial"/>
              </a:rPr>
              <a:t>the </a:t>
            </a:r>
            <a:r>
              <a:rPr b="0" lang="fi-FI" sz="4400" spc="-1" strike="noStrike">
                <a:solidFill>
                  <a:srgbClr val="000000"/>
                </a:solidFill>
                <a:latin typeface="Arial"/>
              </a:rPr>
              <a:t>title </a:t>
            </a:r>
            <a:r>
              <a:rPr b="0" lang="fi-FI" sz="4400" spc="-1" strike="noStrike">
                <a:solidFill>
                  <a:srgbClr val="000000"/>
                </a:solidFill>
                <a:latin typeface="Arial"/>
              </a:rPr>
              <a:t>text </a:t>
            </a:r>
            <a:r>
              <a:rPr b="0" lang="fi-FI" sz="4400" spc="-1" strike="noStrike">
                <a:solidFill>
                  <a:srgbClr val="000000"/>
                </a:solidFill>
                <a:latin typeface="Arial"/>
              </a:rPr>
              <a:t>forma</a:t>
            </a:r>
            <a:r>
              <a:rPr b="0" lang="fi-FI" sz="4400" spc="-1" strike="noStrike">
                <a:solidFill>
                  <a:srgbClr val="000000"/>
                </a:solidFill>
                <a:latin typeface="Arial"/>
              </a:rPr>
              <a:t>t</a:t>
            </a:r>
            <a:endParaRPr b="0" lang="fi-FI" sz="4400" spc="-1" strike="noStrike">
              <a:solidFill>
                <a:srgbClr val="000000"/>
              </a:solidFill>
              <a:latin typeface="Arial"/>
            </a:endParaRPr>
          </a:p>
        </p:txBody>
      </p:sp>
      <p:sp>
        <p:nvSpPr>
          <p:cNvPr id="55"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297000"/>
            <a:ext cx="5337720" cy="141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802.15-25-0217-00</a:t>
            </a:r>
            <a:endParaRPr b="0" lang="fi-FI" sz="1400" spc="-1" strike="noStrike">
              <a:solidFill>
                <a:srgbClr val="000000"/>
              </a:solidFill>
              <a:latin typeface="Arial"/>
            </a:endParaRPr>
          </a:p>
        </p:txBody>
      </p:sp>
      <p:sp>
        <p:nvSpPr>
          <p:cNvPr id="93"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4856400"/>
            <a:ext cx="1713960" cy="209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95"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4856400"/>
            <a:ext cx="1713960" cy="209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75FE5508-5D34-4C31-BEF5-D5B5639D3579}"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98" name="CustomShape 7"/>
          <p:cNvSpPr/>
          <p:nvPr/>
        </p:nvSpPr>
        <p:spPr>
          <a:xfrm>
            <a:off x="5220000" y="4867560"/>
            <a:ext cx="3354120" cy="209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99" name="CustomShape 8"/>
          <p:cNvSpPr/>
          <p:nvPr/>
        </p:nvSpPr>
        <p:spPr>
          <a:xfrm>
            <a:off x="685800" y="274320"/>
            <a:ext cx="2549520" cy="1411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2025</a:t>
            </a:r>
            <a:endParaRPr b="0" lang="fi-FI" sz="1400" spc="-1" strike="noStrike">
              <a:solidFill>
                <a:srgbClr val="000000"/>
              </a:solidFill>
              <a:latin typeface="Arial"/>
            </a:endParaRPr>
          </a:p>
        </p:txBody>
      </p:sp>
      <p:sp>
        <p:nvSpPr>
          <p:cNvPr id="10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a:t>
            </a:r>
            <a:r>
              <a:rPr b="0" lang="fi-FI" sz="4400" spc="-1" strike="noStrike">
                <a:solidFill>
                  <a:srgbClr val="000000"/>
                </a:solidFill>
                <a:latin typeface="Arial"/>
              </a:rPr>
              <a:t>to </a:t>
            </a:r>
            <a:r>
              <a:rPr b="0" lang="fi-FI" sz="4400" spc="-1" strike="noStrike">
                <a:solidFill>
                  <a:srgbClr val="000000"/>
                </a:solidFill>
                <a:latin typeface="Arial"/>
              </a:rPr>
              <a:t>edit </a:t>
            </a:r>
            <a:r>
              <a:rPr b="0" lang="fi-FI" sz="4400" spc="-1" strike="noStrike">
                <a:solidFill>
                  <a:srgbClr val="000000"/>
                </a:solidFill>
                <a:latin typeface="Arial"/>
              </a:rPr>
              <a:t>the </a:t>
            </a:r>
            <a:r>
              <a:rPr b="0" lang="fi-FI" sz="4400" spc="-1" strike="noStrike">
                <a:solidFill>
                  <a:srgbClr val="000000"/>
                </a:solidFill>
                <a:latin typeface="Arial"/>
              </a:rPr>
              <a:t>title </a:t>
            </a:r>
            <a:r>
              <a:rPr b="0" lang="fi-FI" sz="4400" spc="-1" strike="noStrike">
                <a:solidFill>
                  <a:srgbClr val="000000"/>
                </a:solidFill>
                <a:latin typeface="Arial"/>
              </a:rPr>
              <a:t>text </a:t>
            </a:r>
            <a:r>
              <a:rPr b="0" lang="fi-FI" sz="4400" spc="-1" strike="noStrike">
                <a:solidFill>
                  <a:srgbClr val="000000"/>
                </a:solidFill>
                <a:latin typeface="Arial"/>
              </a:rPr>
              <a:t>forma</a:t>
            </a:r>
            <a:r>
              <a:rPr b="0" lang="fi-FI" sz="4400" spc="-1" strike="noStrike">
                <a:solidFill>
                  <a:srgbClr val="000000"/>
                </a:solidFill>
                <a:latin typeface="Arial"/>
              </a:rPr>
              <a:t>t</a:t>
            </a:r>
            <a:endParaRPr b="0" lang="fi-FI" sz="4400" spc="-1" strike="noStrike">
              <a:solidFill>
                <a:srgbClr val="000000"/>
              </a:solidFill>
              <a:latin typeface="Arial"/>
            </a:endParaRPr>
          </a:p>
        </p:txBody>
      </p:sp>
      <p:sp>
        <p:nvSpPr>
          <p:cNvPr id="101"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2"/>
          <p:cNvSpPr/>
          <p:nvPr/>
        </p:nvSpPr>
        <p:spPr>
          <a:xfrm>
            <a:off x="3095640" y="285120"/>
            <a:ext cx="5589360" cy="159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802-15-23-0506-04</a:t>
            </a:r>
            <a:endParaRPr b="0" lang="fi-FI" sz="1400" spc="-1" strike="noStrike">
              <a:solidFill>
                <a:srgbClr val="000000"/>
              </a:solidFill>
              <a:latin typeface="Arial"/>
            </a:endParaRPr>
          </a:p>
        </p:txBody>
      </p:sp>
      <p:sp>
        <p:nvSpPr>
          <p:cNvPr id="139" name="Line 3"/>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4"/>
          <p:cNvSpPr/>
          <p:nvPr/>
        </p:nvSpPr>
        <p:spPr>
          <a:xfrm>
            <a:off x="685800" y="4856400"/>
            <a:ext cx="1723320" cy="2170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141" name="Line 5"/>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6"/>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7"/>
          <p:cNvSpPr/>
          <p:nvPr/>
        </p:nvSpPr>
        <p:spPr>
          <a:xfrm>
            <a:off x="3749040" y="4856400"/>
            <a:ext cx="1723320" cy="2170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C44E11DF-1548-42FB-8955-2BCC566CD49E}"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144" name="CustomShape 8"/>
          <p:cNvSpPr/>
          <p:nvPr/>
        </p:nvSpPr>
        <p:spPr>
          <a:xfrm>
            <a:off x="7040160" y="4867560"/>
            <a:ext cx="1723320" cy="2170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Kivinen/Beecher</a:t>
            </a:r>
            <a:endParaRPr b="0" lang="fi-FI" sz="1600" spc="-1" strike="noStrike">
              <a:solidFill>
                <a:srgbClr val="000000"/>
              </a:solidFill>
              <a:latin typeface="Arial"/>
            </a:endParaRPr>
          </a:p>
        </p:txBody>
      </p:sp>
      <p:sp>
        <p:nvSpPr>
          <p:cNvPr id="145" name="CustomShape 9"/>
          <p:cNvSpPr/>
          <p:nvPr/>
        </p:nvSpPr>
        <p:spPr>
          <a:xfrm>
            <a:off x="685800" y="274320"/>
            <a:ext cx="2558880" cy="148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November 2024</a:t>
            </a:r>
            <a:endParaRPr b="0" lang="fi-FI" sz="1400" spc="-1" strike="noStrike">
              <a:solidFill>
                <a:srgbClr val="000000"/>
              </a:solidFill>
              <a:latin typeface="Arial"/>
            </a:endParaRPr>
          </a:p>
        </p:txBody>
      </p:sp>
      <p:sp>
        <p:nvSpPr>
          <p:cNvPr id="146" name="PlaceHolder 1"/>
          <p:cNvSpPr>
            <a:spLocks noGrp="1"/>
          </p:cNvSpPr>
          <p:nvPr>
            <p:ph type="title"/>
          </p:nvPr>
        </p:nvSpPr>
        <p:spPr>
          <a:xfrm>
            <a:off x="457200" y="205200"/>
            <a:ext cx="8228880" cy="8582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a:t>
            </a:r>
            <a:r>
              <a:rPr b="0" lang="fi-FI" sz="1800" spc="-1" strike="noStrike">
                <a:solidFill>
                  <a:srgbClr val="000000"/>
                </a:solidFill>
                <a:latin typeface="Arial"/>
              </a:rPr>
              <a:t>the title text </a:t>
            </a:r>
            <a:r>
              <a:rPr b="0" lang="fi-FI" sz="1800" spc="-1" strike="noStrike">
                <a:solidFill>
                  <a:srgbClr val="000000"/>
                </a:solidFill>
                <a:latin typeface="Arial"/>
              </a:rPr>
              <a:t>format</a:t>
            </a:r>
            <a:endParaRPr b="0" lang="fi-FI" sz="1800" spc="-1" strike="noStrike">
              <a:solidFill>
                <a:srgbClr val="000000"/>
              </a:solidFill>
              <a:latin typeface="Arial"/>
            </a:endParaRPr>
          </a:p>
        </p:txBody>
      </p:sp>
      <p:sp>
        <p:nvSpPr>
          <p:cNvPr id="147"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2"/>
          <p:cNvSpPr/>
          <p:nvPr/>
        </p:nvSpPr>
        <p:spPr>
          <a:xfrm>
            <a:off x="3095640" y="285120"/>
            <a:ext cx="5589360" cy="159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802-15-23-0506-04</a:t>
            </a:r>
            <a:endParaRPr b="0" lang="fi-FI" sz="1400" spc="-1" strike="noStrike">
              <a:solidFill>
                <a:srgbClr val="000000"/>
              </a:solidFill>
              <a:latin typeface="Arial"/>
            </a:endParaRPr>
          </a:p>
        </p:txBody>
      </p:sp>
      <p:sp>
        <p:nvSpPr>
          <p:cNvPr id="185" name="Line 3"/>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6" name="CustomShape 4"/>
          <p:cNvSpPr/>
          <p:nvPr/>
        </p:nvSpPr>
        <p:spPr>
          <a:xfrm>
            <a:off x="685800" y="4856400"/>
            <a:ext cx="1723320" cy="2170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187" name="Line 5"/>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8" name="Line 6"/>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CustomShape 7"/>
          <p:cNvSpPr/>
          <p:nvPr/>
        </p:nvSpPr>
        <p:spPr>
          <a:xfrm>
            <a:off x="3749040" y="4856400"/>
            <a:ext cx="1723320" cy="2170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149E7446-F4D8-471B-867E-15E642AECC8B}"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190" name="CustomShape 8"/>
          <p:cNvSpPr/>
          <p:nvPr/>
        </p:nvSpPr>
        <p:spPr>
          <a:xfrm>
            <a:off x="7040160" y="4867560"/>
            <a:ext cx="1723320" cy="2170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Kivinen/Beecher</a:t>
            </a:r>
            <a:endParaRPr b="0" lang="fi-FI" sz="1600" spc="-1" strike="noStrike">
              <a:solidFill>
                <a:srgbClr val="000000"/>
              </a:solidFill>
              <a:latin typeface="Arial"/>
            </a:endParaRPr>
          </a:p>
        </p:txBody>
      </p:sp>
      <p:sp>
        <p:nvSpPr>
          <p:cNvPr id="191" name="CustomShape 9"/>
          <p:cNvSpPr/>
          <p:nvPr/>
        </p:nvSpPr>
        <p:spPr>
          <a:xfrm>
            <a:off x="685800" y="274320"/>
            <a:ext cx="2558880" cy="148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November 2024</a:t>
            </a:r>
            <a:endParaRPr b="0" lang="fi-FI" sz="1400" spc="-1" strike="noStrike">
              <a:solidFill>
                <a:srgbClr val="000000"/>
              </a:solidFill>
              <a:latin typeface="Arial"/>
            </a:endParaRPr>
          </a:p>
        </p:txBody>
      </p:sp>
      <p:sp>
        <p:nvSpPr>
          <p:cNvPr id="192" name="PlaceHolder 1"/>
          <p:cNvSpPr>
            <a:spLocks noGrp="1"/>
          </p:cNvSpPr>
          <p:nvPr>
            <p:ph type="title"/>
          </p:nvPr>
        </p:nvSpPr>
        <p:spPr>
          <a:xfrm>
            <a:off x="457200" y="205200"/>
            <a:ext cx="8228880" cy="8582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a:t>
            </a:r>
            <a:r>
              <a:rPr b="0" lang="fi-FI" sz="1800" spc="-1" strike="noStrike">
                <a:solidFill>
                  <a:srgbClr val="000000"/>
                </a:solidFill>
                <a:latin typeface="Arial"/>
              </a:rPr>
              <a:t>the title text </a:t>
            </a:r>
            <a:r>
              <a:rPr b="0" lang="fi-FI" sz="1800" spc="-1" strike="noStrike">
                <a:solidFill>
                  <a:srgbClr val="000000"/>
                </a:solidFill>
                <a:latin typeface="Arial"/>
              </a:rPr>
              <a:t>format</a:t>
            </a:r>
            <a:endParaRPr b="0" lang="fi-FI" sz="1800" spc="-1" strike="noStrike">
              <a:solidFill>
                <a:srgbClr val="000000"/>
              </a:solidFill>
              <a:latin typeface="Arial"/>
            </a:endParaRPr>
          </a:p>
        </p:txBody>
      </p:sp>
      <p:sp>
        <p:nvSpPr>
          <p:cNvPr id="193"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0" name="CustomShape 1"/>
          <p:cNvSpPr/>
          <p:nvPr/>
        </p:nvSpPr>
        <p:spPr>
          <a:xfrm>
            <a:off x="3095640" y="297000"/>
            <a:ext cx="5336640" cy="1400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a:t>
            </a:r>
            <a:r>
              <a:rPr b="1" lang="en-IE" sz="1400" spc="-1" strike="noStrike">
                <a:solidFill>
                  <a:srgbClr val="000000"/>
                </a:solidFill>
                <a:latin typeface="Times New Roman"/>
                <a:ea typeface="DejaVu Sans"/>
              </a:rPr>
              <a:t>o</a:t>
            </a:r>
            <a:r>
              <a:rPr b="1" lang="en-IE" sz="1400" spc="-1" strike="noStrike">
                <a:solidFill>
                  <a:srgbClr val="000000"/>
                </a:solidFill>
                <a:latin typeface="Times New Roman"/>
                <a:ea typeface="DejaVu Sans"/>
              </a:rPr>
              <a:t>c</a:t>
            </a:r>
            <a:r>
              <a:rPr b="1" lang="en-IE" sz="1400" spc="-1" strike="noStrike">
                <a:solidFill>
                  <a:srgbClr val="000000"/>
                </a:solidFill>
                <a:latin typeface="Times New Roman"/>
                <a:ea typeface="DejaVu Sans"/>
              </a:rPr>
              <a:t>:</a:t>
            </a:r>
            <a:r>
              <a:rPr b="1" lang="en-IE" sz="1400" spc="-1" strike="noStrike">
                <a:solidFill>
                  <a:srgbClr val="000000"/>
                </a:solidFill>
                <a:latin typeface="Times New Roman"/>
                <a:ea typeface="DejaVu Sans"/>
              </a:rPr>
              <a:t> </a:t>
            </a:r>
            <a:r>
              <a:rPr b="1" lang="en-IE" sz="1400" spc="-1" strike="noStrike">
                <a:solidFill>
                  <a:srgbClr val="000000"/>
                </a:solidFill>
                <a:latin typeface="Times New Roman"/>
                <a:ea typeface="DejaVu Sans"/>
              </a:rPr>
              <a:t>I</a:t>
            </a:r>
            <a:r>
              <a:rPr b="1" lang="en-IE" sz="1400" spc="-1" strike="noStrike">
                <a:solidFill>
                  <a:srgbClr val="000000"/>
                </a:solidFill>
                <a:latin typeface="Times New Roman"/>
                <a:ea typeface="DejaVu Sans"/>
              </a:rPr>
              <a:t>E</a:t>
            </a:r>
            <a:r>
              <a:rPr b="1" lang="en-IE" sz="1400" spc="-1" strike="noStrike">
                <a:solidFill>
                  <a:srgbClr val="000000"/>
                </a:solidFill>
                <a:latin typeface="Times New Roman"/>
                <a:ea typeface="DejaVu Sans"/>
              </a:rPr>
              <a:t>E</a:t>
            </a:r>
            <a:r>
              <a:rPr b="1" lang="en-IE" sz="1400" spc="-1" strike="noStrike">
                <a:solidFill>
                  <a:srgbClr val="000000"/>
                </a:solidFill>
                <a:latin typeface="Times New Roman"/>
                <a:ea typeface="DejaVu Sans"/>
              </a:rPr>
              <a:t>E</a:t>
            </a:r>
            <a:r>
              <a:rPr b="1" lang="en-IE" sz="1400" spc="-1" strike="noStrike">
                <a:solidFill>
                  <a:srgbClr val="000000"/>
                </a:solidFill>
                <a:latin typeface="Times New Roman"/>
                <a:ea typeface="DejaVu Sans"/>
              </a:rPr>
              <a:t> </a:t>
            </a:r>
            <a:r>
              <a:rPr b="1" lang="en-IE" sz="1400" spc="-1" strike="noStrike">
                <a:solidFill>
                  <a:srgbClr val="000000"/>
                </a:solidFill>
                <a:latin typeface="Times New Roman"/>
                <a:ea typeface="DejaVu Sans"/>
              </a:rPr>
              <a:t>8</a:t>
            </a:r>
            <a:r>
              <a:rPr b="1" lang="en-IE" sz="1400" spc="-1" strike="noStrike">
                <a:solidFill>
                  <a:srgbClr val="000000"/>
                </a:solidFill>
                <a:latin typeface="Times New Roman"/>
                <a:ea typeface="DejaVu Sans"/>
              </a:rPr>
              <a:t>0</a:t>
            </a:r>
            <a:r>
              <a:rPr b="1" lang="en-IE" sz="1400" spc="-1" strike="noStrike">
                <a:solidFill>
                  <a:srgbClr val="000000"/>
                </a:solidFill>
                <a:latin typeface="Times New Roman"/>
                <a:ea typeface="DejaVu Sans"/>
              </a:rPr>
              <a:t>2</a:t>
            </a:r>
            <a:r>
              <a:rPr b="1" lang="en-IE" sz="1400" spc="-1" strike="noStrike">
                <a:solidFill>
                  <a:srgbClr val="000000"/>
                </a:solidFill>
                <a:latin typeface="Times New Roman"/>
                <a:ea typeface="DejaVu Sans"/>
              </a:rPr>
              <a:t>.</a:t>
            </a:r>
            <a:r>
              <a:rPr b="1" lang="en-IE" sz="1400" spc="-1" strike="noStrike">
                <a:solidFill>
                  <a:srgbClr val="000000"/>
                </a:solidFill>
                <a:latin typeface="Times New Roman"/>
                <a:ea typeface="DejaVu Sans"/>
              </a:rPr>
              <a:t>1</a:t>
            </a:r>
            <a:r>
              <a:rPr b="1" lang="en-IE" sz="1400" spc="-1" strike="noStrike">
                <a:solidFill>
                  <a:srgbClr val="000000"/>
                </a:solidFill>
                <a:latin typeface="Times New Roman"/>
                <a:ea typeface="DejaVu Sans"/>
              </a:rPr>
              <a:t>5</a:t>
            </a:r>
            <a:r>
              <a:rPr b="1" lang="en-IE" sz="1400" spc="-1" strike="noStrike">
                <a:solidFill>
                  <a:srgbClr val="000000"/>
                </a:solidFill>
                <a:latin typeface="Times New Roman"/>
                <a:ea typeface="DejaVu Sans"/>
              </a:rPr>
              <a:t>-</a:t>
            </a:r>
            <a:r>
              <a:rPr b="1" lang="en-IE" sz="1400" spc="-1" strike="noStrike">
                <a:solidFill>
                  <a:srgbClr val="000000"/>
                </a:solidFill>
                <a:latin typeface="Times New Roman"/>
                <a:ea typeface="DejaVu Sans"/>
              </a:rPr>
              <a:t>2</a:t>
            </a:r>
            <a:r>
              <a:rPr b="1" lang="en-IE" sz="1400" spc="-1" strike="noStrike">
                <a:solidFill>
                  <a:srgbClr val="000000"/>
                </a:solidFill>
                <a:latin typeface="Times New Roman"/>
                <a:ea typeface="DejaVu Sans"/>
              </a:rPr>
              <a:t>5</a:t>
            </a:r>
            <a:r>
              <a:rPr b="1" lang="en-IE" sz="1400" spc="-1" strike="noStrike">
                <a:solidFill>
                  <a:srgbClr val="000000"/>
                </a:solidFill>
                <a:latin typeface="Times New Roman"/>
                <a:ea typeface="DejaVu Sans"/>
              </a:rPr>
              <a:t>-</a:t>
            </a:r>
            <a:r>
              <a:rPr b="1" lang="en-IE" sz="1400" spc="-1" strike="noStrike">
                <a:solidFill>
                  <a:srgbClr val="000000"/>
                </a:solidFill>
                <a:latin typeface="Times New Roman"/>
                <a:ea typeface="DejaVu Sans"/>
              </a:rPr>
              <a:t>0</a:t>
            </a:r>
            <a:r>
              <a:rPr b="1" lang="en-IE" sz="1400" spc="-1" strike="noStrike">
                <a:solidFill>
                  <a:srgbClr val="000000"/>
                </a:solidFill>
                <a:latin typeface="Times New Roman"/>
                <a:ea typeface="DejaVu Sans"/>
              </a:rPr>
              <a:t>2</a:t>
            </a:r>
            <a:r>
              <a:rPr b="1" lang="en-IE" sz="1400" spc="-1" strike="noStrike">
                <a:solidFill>
                  <a:srgbClr val="000000"/>
                </a:solidFill>
                <a:latin typeface="Times New Roman"/>
                <a:ea typeface="DejaVu Sans"/>
              </a:rPr>
              <a:t>1</a:t>
            </a:r>
            <a:r>
              <a:rPr b="1" lang="en-IE" sz="1400" spc="-1" strike="noStrike">
                <a:solidFill>
                  <a:srgbClr val="000000"/>
                </a:solidFill>
                <a:latin typeface="Times New Roman"/>
                <a:ea typeface="DejaVu Sans"/>
              </a:rPr>
              <a:t>5</a:t>
            </a:r>
            <a:r>
              <a:rPr b="1" lang="en-IE" sz="1400" spc="-1" strike="noStrike">
                <a:solidFill>
                  <a:srgbClr val="000000"/>
                </a:solidFill>
                <a:latin typeface="Times New Roman"/>
                <a:ea typeface="DejaVu Sans"/>
              </a:rPr>
              <a:t>-</a:t>
            </a:r>
            <a:r>
              <a:rPr b="1" lang="en-IE" sz="1400" spc="-1" strike="noStrike">
                <a:solidFill>
                  <a:srgbClr val="000000"/>
                </a:solidFill>
                <a:latin typeface="Times New Roman"/>
                <a:ea typeface="DejaVu Sans"/>
              </a:rPr>
              <a:t>0</a:t>
            </a:r>
            <a:r>
              <a:rPr b="1" lang="en-IE" sz="1400" spc="-1" strike="noStrike">
                <a:solidFill>
                  <a:srgbClr val="000000"/>
                </a:solidFill>
                <a:latin typeface="Times New Roman"/>
                <a:ea typeface="DejaVu Sans"/>
              </a:rPr>
              <a:t>0</a:t>
            </a:r>
            <a:endParaRPr b="0" lang="fi-FI" sz="1400" spc="-1" strike="noStrike">
              <a:solidFill>
                <a:srgbClr val="000000"/>
              </a:solidFill>
              <a:latin typeface="Arial"/>
            </a:endParaRPr>
          </a:p>
        </p:txBody>
      </p:sp>
      <p:sp>
        <p:nvSpPr>
          <p:cNvPr id="231"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2" name="CustomShape 3"/>
          <p:cNvSpPr/>
          <p:nvPr/>
        </p:nvSpPr>
        <p:spPr>
          <a:xfrm>
            <a:off x="685800" y="4856400"/>
            <a:ext cx="1712880" cy="20880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233"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4"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CustomShape 6"/>
          <p:cNvSpPr/>
          <p:nvPr/>
        </p:nvSpPr>
        <p:spPr>
          <a:xfrm>
            <a:off x="3749040" y="4856400"/>
            <a:ext cx="1712880" cy="20880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B0F1CBAF-BCF4-4224-B382-CFAD34AB1E5D}"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236" name="CustomShape 7"/>
          <p:cNvSpPr/>
          <p:nvPr/>
        </p:nvSpPr>
        <p:spPr>
          <a:xfrm>
            <a:off x="5220000" y="4867560"/>
            <a:ext cx="3353040" cy="20880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a:t>
            </a:r>
            <a:r>
              <a:rPr b="0" lang="en-IE" sz="1600" spc="-1" strike="noStrike">
                <a:solidFill>
                  <a:srgbClr val="000000"/>
                </a:solidFill>
                <a:latin typeface="Times New Roman"/>
                <a:ea typeface="DejaVu Sans"/>
              </a:rPr>
              <a:t>SUN Alliance</a:t>
            </a:r>
            <a:endParaRPr b="0" lang="fi-FI" sz="1600" spc="-1" strike="noStrike">
              <a:solidFill>
                <a:srgbClr val="000000"/>
              </a:solidFill>
              <a:latin typeface="Arial"/>
            </a:endParaRPr>
          </a:p>
        </p:txBody>
      </p:sp>
      <p:sp>
        <p:nvSpPr>
          <p:cNvPr id="237" name="CustomShape 8"/>
          <p:cNvSpPr/>
          <p:nvPr/>
        </p:nvSpPr>
        <p:spPr>
          <a:xfrm>
            <a:off x="685800" y="274320"/>
            <a:ext cx="2548440" cy="1400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2025</a:t>
            </a:r>
            <a:endParaRPr b="0" lang="fi-FI" sz="1400" spc="-1" strike="noStrike">
              <a:solidFill>
                <a:srgbClr val="000000"/>
              </a:solidFill>
              <a:latin typeface="Arial"/>
            </a:endParaRPr>
          </a:p>
        </p:txBody>
      </p:sp>
      <p:sp>
        <p:nvSpPr>
          <p:cNvPr id="23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a:t>
            </a:r>
            <a:r>
              <a:rPr b="0" lang="fi-FI" sz="4400" spc="-1" strike="noStrike">
                <a:solidFill>
                  <a:srgbClr val="000000"/>
                </a:solidFill>
                <a:latin typeface="Arial"/>
              </a:rPr>
              <a:t>to </a:t>
            </a:r>
            <a:r>
              <a:rPr b="0" lang="fi-FI" sz="4400" spc="-1" strike="noStrike">
                <a:solidFill>
                  <a:srgbClr val="000000"/>
                </a:solidFill>
                <a:latin typeface="Arial"/>
              </a:rPr>
              <a:t>edit </a:t>
            </a:r>
            <a:r>
              <a:rPr b="0" lang="fi-FI" sz="4400" spc="-1" strike="noStrike">
                <a:solidFill>
                  <a:srgbClr val="000000"/>
                </a:solidFill>
                <a:latin typeface="Arial"/>
              </a:rPr>
              <a:t>the </a:t>
            </a:r>
            <a:r>
              <a:rPr b="0" lang="fi-FI" sz="4400" spc="-1" strike="noStrike">
                <a:solidFill>
                  <a:srgbClr val="000000"/>
                </a:solidFill>
                <a:latin typeface="Arial"/>
              </a:rPr>
              <a:t>title </a:t>
            </a:r>
            <a:r>
              <a:rPr b="0" lang="fi-FI" sz="4400" spc="-1" strike="noStrike">
                <a:solidFill>
                  <a:srgbClr val="000000"/>
                </a:solidFill>
                <a:latin typeface="Arial"/>
              </a:rPr>
              <a:t>text </a:t>
            </a:r>
            <a:r>
              <a:rPr b="0" lang="fi-FI" sz="4400" spc="-1" strike="noStrike">
                <a:solidFill>
                  <a:srgbClr val="000000"/>
                </a:solidFill>
                <a:latin typeface="Arial"/>
              </a:rPr>
              <a:t>forma</a:t>
            </a:r>
            <a:r>
              <a:rPr b="0" lang="fi-FI" sz="4400" spc="-1" strike="noStrike">
                <a:solidFill>
                  <a:srgbClr val="000000"/>
                </a:solidFill>
                <a:latin typeface="Arial"/>
              </a:rPr>
              <a:t>t</a:t>
            </a:r>
            <a:endParaRPr b="0" lang="fi-FI" sz="4400" spc="-1" strike="noStrike">
              <a:solidFill>
                <a:srgbClr val="000000"/>
              </a:solidFill>
              <a:latin typeface="Arial"/>
            </a:endParaRPr>
          </a:p>
        </p:txBody>
      </p:sp>
      <p:sp>
        <p:nvSpPr>
          <p:cNvPr id="239"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6" name="CustomShape 2"/>
          <p:cNvSpPr/>
          <p:nvPr/>
        </p:nvSpPr>
        <p:spPr>
          <a:xfrm>
            <a:off x="3095640" y="285120"/>
            <a:ext cx="5588640" cy="15912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a:t>
            </a:r>
            <a:r>
              <a:rPr b="1" lang="en-IE" sz="1400" spc="-1" strike="noStrike">
                <a:solidFill>
                  <a:srgbClr val="000000"/>
                </a:solidFill>
                <a:latin typeface="Times New Roman"/>
                <a:ea typeface="DejaVu Sans"/>
              </a:rPr>
              <a:t>o</a:t>
            </a:r>
            <a:r>
              <a:rPr b="1" lang="en-IE" sz="1400" spc="-1" strike="noStrike">
                <a:solidFill>
                  <a:srgbClr val="000000"/>
                </a:solidFill>
                <a:latin typeface="Times New Roman"/>
                <a:ea typeface="DejaVu Sans"/>
              </a:rPr>
              <a:t>c</a:t>
            </a:r>
            <a:r>
              <a:rPr b="1" lang="en-IE" sz="1400" spc="-1" strike="noStrike">
                <a:solidFill>
                  <a:srgbClr val="000000"/>
                </a:solidFill>
                <a:latin typeface="Times New Roman"/>
                <a:ea typeface="DejaVu Sans"/>
              </a:rPr>
              <a:t>.</a:t>
            </a:r>
            <a:r>
              <a:rPr b="1" lang="en-IE" sz="1400" spc="-1" strike="noStrike">
                <a:solidFill>
                  <a:srgbClr val="000000"/>
                </a:solidFill>
                <a:latin typeface="Times New Roman"/>
                <a:ea typeface="DejaVu Sans"/>
              </a:rPr>
              <a:t>:</a:t>
            </a:r>
            <a:r>
              <a:rPr b="1" lang="en-IE" sz="1400" spc="-1" strike="noStrike">
                <a:solidFill>
                  <a:srgbClr val="000000"/>
                </a:solidFill>
                <a:latin typeface="Times New Roman"/>
                <a:ea typeface="DejaVu Sans"/>
              </a:rPr>
              <a:t> </a:t>
            </a:r>
            <a:r>
              <a:rPr b="1" lang="en-IE" sz="1400" spc="-1" strike="noStrike">
                <a:solidFill>
                  <a:srgbClr val="000000"/>
                </a:solidFill>
                <a:latin typeface="Times New Roman"/>
                <a:ea typeface="DejaVu Sans"/>
              </a:rPr>
              <a:t>8</a:t>
            </a:r>
            <a:r>
              <a:rPr b="1" lang="en-IE" sz="1400" spc="-1" strike="noStrike">
                <a:solidFill>
                  <a:srgbClr val="000000"/>
                </a:solidFill>
                <a:latin typeface="Times New Roman"/>
                <a:ea typeface="DejaVu Sans"/>
              </a:rPr>
              <a:t>0</a:t>
            </a:r>
            <a:r>
              <a:rPr b="1" lang="en-IE" sz="1400" spc="-1" strike="noStrike">
                <a:solidFill>
                  <a:srgbClr val="000000"/>
                </a:solidFill>
                <a:latin typeface="Times New Roman"/>
                <a:ea typeface="DejaVu Sans"/>
              </a:rPr>
              <a:t>2</a:t>
            </a:r>
            <a:r>
              <a:rPr b="1" lang="en-IE" sz="1400" spc="-1" strike="noStrike">
                <a:solidFill>
                  <a:srgbClr val="000000"/>
                </a:solidFill>
                <a:latin typeface="Times New Roman"/>
                <a:ea typeface="DejaVu Sans"/>
              </a:rPr>
              <a:t>-</a:t>
            </a:r>
            <a:r>
              <a:rPr b="1" lang="en-IE" sz="1400" spc="-1" strike="noStrike">
                <a:solidFill>
                  <a:srgbClr val="000000"/>
                </a:solidFill>
                <a:latin typeface="Times New Roman"/>
                <a:ea typeface="DejaVu Sans"/>
              </a:rPr>
              <a:t>1</a:t>
            </a:r>
            <a:r>
              <a:rPr b="1" lang="en-IE" sz="1400" spc="-1" strike="noStrike">
                <a:solidFill>
                  <a:srgbClr val="000000"/>
                </a:solidFill>
                <a:latin typeface="Times New Roman"/>
                <a:ea typeface="DejaVu Sans"/>
              </a:rPr>
              <a:t>5</a:t>
            </a:r>
            <a:r>
              <a:rPr b="1" lang="en-IE" sz="1400" spc="-1" strike="noStrike">
                <a:solidFill>
                  <a:srgbClr val="000000"/>
                </a:solidFill>
                <a:latin typeface="Times New Roman"/>
                <a:ea typeface="DejaVu Sans"/>
              </a:rPr>
              <a:t>-</a:t>
            </a:r>
            <a:r>
              <a:rPr b="1" lang="en-IE" sz="1400" spc="-1" strike="noStrike">
                <a:solidFill>
                  <a:srgbClr val="000000"/>
                </a:solidFill>
                <a:latin typeface="Times New Roman"/>
                <a:ea typeface="DejaVu Sans"/>
              </a:rPr>
              <a:t>2</a:t>
            </a:r>
            <a:r>
              <a:rPr b="1" lang="en-IE" sz="1400" spc="-1" strike="noStrike">
                <a:solidFill>
                  <a:srgbClr val="000000"/>
                </a:solidFill>
                <a:latin typeface="Times New Roman"/>
                <a:ea typeface="DejaVu Sans"/>
              </a:rPr>
              <a:t>3</a:t>
            </a:r>
            <a:r>
              <a:rPr b="1" lang="en-IE" sz="1400" spc="-1" strike="noStrike">
                <a:solidFill>
                  <a:srgbClr val="000000"/>
                </a:solidFill>
                <a:latin typeface="Times New Roman"/>
                <a:ea typeface="DejaVu Sans"/>
              </a:rPr>
              <a:t>-</a:t>
            </a:r>
            <a:r>
              <a:rPr b="1" lang="en-IE" sz="1400" spc="-1" strike="noStrike">
                <a:solidFill>
                  <a:srgbClr val="000000"/>
                </a:solidFill>
                <a:latin typeface="Times New Roman"/>
                <a:ea typeface="DejaVu Sans"/>
              </a:rPr>
              <a:t>0</a:t>
            </a:r>
            <a:r>
              <a:rPr b="1" lang="en-IE" sz="1400" spc="-1" strike="noStrike">
                <a:solidFill>
                  <a:srgbClr val="000000"/>
                </a:solidFill>
                <a:latin typeface="Times New Roman"/>
                <a:ea typeface="DejaVu Sans"/>
              </a:rPr>
              <a:t>5</a:t>
            </a:r>
            <a:r>
              <a:rPr b="1" lang="en-IE" sz="1400" spc="-1" strike="noStrike">
                <a:solidFill>
                  <a:srgbClr val="000000"/>
                </a:solidFill>
                <a:latin typeface="Times New Roman"/>
                <a:ea typeface="DejaVu Sans"/>
              </a:rPr>
              <a:t>0</a:t>
            </a:r>
            <a:r>
              <a:rPr b="1" lang="en-IE" sz="1400" spc="-1" strike="noStrike">
                <a:solidFill>
                  <a:srgbClr val="000000"/>
                </a:solidFill>
                <a:latin typeface="Times New Roman"/>
                <a:ea typeface="DejaVu Sans"/>
              </a:rPr>
              <a:t>6</a:t>
            </a:r>
            <a:r>
              <a:rPr b="1" lang="en-IE" sz="1400" spc="-1" strike="noStrike">
                <a:solidFill>
                  <a:srgbClr val="000000"/>
                </a:solidFill>
                <a:latin typeface="Times New Roman"/>
                <a:ea typeface="DejaVu Sans"/>
              </a:rPr>
              <a:t>-</a:t>
            </a:r>
            <a:r>
              <a:rPr b="1" lang="en-IE" sz="1400" spc="-1" strike="noStrike">
                <a:solidFill>
                  <a:srgbClr val="000000"/>
                </a:solidFill>
                <a:latin typeface="Times New Roman"/>
                <a:ea typeface="DejaVu Sans"/>
              </a:rPr>
              <a:t>0</a:t>
            </a:r>
            <a:r>
              <a:rPr b="1" lang="en-IE" sz="1400" spc="-1" strike="noStrike">
                <a:solidFill>
                  <a:srgbClr val="000000"/>
                </a:solidFill>
                <a:latin typeface="Times New Roman"/>
                <a:ea typeface="DejaVu Sans"/>
              </a:rPr>
              <a:t>4</a:t>
            </a:r>
            <a:endParaRPr b="0" lang="fi-FI" sz="1400" spc="-1" strike="noStrike">
              <a:solidFill>
                <a:srgbClr val="000000"/>
              </a:solidFill>
              <a:latin typeface="Arial"/>
            </a:endParaRPr>
          </a:p>
        </p:txBody>
      </p:sp>
      <p:sp>
        <p:nvSpPr>
          <p:cNvPr id="277" name="Line 3"/>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8" name="CustomShape 4"/>
          <p:cNvSpPr/>
          <p:nvPr/>
        </p:nvSpPr>
        <p:spPr>
          <a:xfrm>
            <a:off x="685800" y="4856400"/>
            <a:ext cx="1722600" cy="21636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279" name="Line 5"/>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0" name="Line 6"/>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CustomShape 7"/>
          <p:cNvSpPr/>
          <p:nvPr/>
        </p:nvSpPr>
        <p:spPr>
          <a:xfrm>
            <a:off x="3749040" y="4856400"/>
            <a:ext cx="1722600" cy="21636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AA09B0FE-5D7F-46E1-B595-0D03BE64CC5E}"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282" name="CustomShape 8"/>
          <p:cNvSpPr/>
          <p:nvPr/>
        </p:nvSpPr>
        <p:spPr>
          <a:xfrm>
            <a:off x="7040160" y="4867560"/>
            <a:ext cx="1722600" cy="21636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Kivinen/Beecher</a:t>
            </a:r>
            <a:endParaRPr b="0" lang="fi-FI" sz="1600" spc="-1" strike="noStrike">
              <a:solidFill>
                <a:srgbClr val="000000"/>
              </a:solidFill>
              <a:latin typeface="Arial"/>
            </a:endParaRPr>
          </a:p>
        </p:txBody>
      </p:sp>
      <p:sp>
        <p:nvSpPr>
          <p:cNvPr id="283" name="CustomShape 9"/>
          <p:cNvSpPr/>
          <p:nvPr/>
        </p:nvSpPr>
        <p:spPr>
          <a:xfrm>
            <a:off x="685800" y="274320"/>
            <a:ext cx="2558160" cy="14760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November 2024</a:t>
            </a:r>
            <a:endParaRPr b="0" lang="fi-FI" sz="1400" spc="-1" strike="noStrike">
              <a:solidFill>
                <a:srgbClr val="000000"/>
              </a:solidFill>
              <a:latin typeface="Arial"/>
            </a:endParaRPr>
          </a:p>
        </p:txBody>
      </p:sp>
      <p:sp>
        <p:nvSpPr>
          <p:cNvPr id="284" name="PlaceHolder 1"/>
          <p:cNvSpPr>
            <a:spLocks noGrp="1"/>
          </p:cNvSpPr>
          <p:nvPr>
            <p:ph type="title"/>
          </p:nvPr>
        </p:nvSpPr>
        <p:spPr>
          <a:xfrm>
            <a:off x="457200" y="205200"/>
            <a:ext cx="8228880" cy="8582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the title text format</a:t>
            </a:r>
            <a:endParaRPr b="0" lang="fi-FI" sz="1800" spc="-1" strike="noStrike">
              <a:solidFill>
                <a:srgbClr val="000000"/>
              </a:solidFill>
              <a:latin typeface="Arial"/>
            </a:endParaRPr>
          </a:p>
        </p:txBody>
      </p:sp>
      <p:sp>
        <p:nvSpPr>
          <p:cNvPr id="285"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5/15-25-0155-00-009a-mar25-tg9a-minutes.docx" TargetMode="External"/><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8-03-009a-tg9a-project-task-list.xlsx" TargetMode="External"/><Relationship Id="rId2" Type="http://schemas.openxmlformats.org/officeDocument/2006/relationships/hyperlink" Target="https://mentor.ieee.org/802.15/dcn/25/15-25-0218-00-009a-consolidated-letter-ballot-comments.xlsx" TargetMode="External"/><Relationship Id="rId3"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77.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77.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7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77.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2" name="CustomShape 1"/>
          <p:cNvSpPr/>
          <p:nvPr/>
        </p:nvSpPr>
        <p:spPr>
          <a:xfrm>
            <a:off x="152280" y="457200"/>
            <a:ext cx="8966880" cy="345060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tabLst>
                <a:tab algn="l" pos="2520000"/>
                <a:tab algn="l" pos="5040000"/>
              </a:tabLst>
            </a:pPr>
            <a:r>
              <a:rPr b="1" lang="en-IE" sz="16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600" spc="-1" strike="noStrike">
              <a:solidFill>
                <a:srgbClr val="000000"/>
              </a:solidFill>
              <a:latin typeface="Arial"/>
            </a:endParaRPr>
          </a:p>
          <a:p>
            <a:pPr>
              <a:lnSpc>
                <a:spcPct val="100000"/>
              </a:lnSpc>
              <a:tabLst>
                <a:tab algn="l" pos="2520000"/>
                <a:tab algn="l" pos="5040000"/>
              </a:tabLst>
            </a:pP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TG9a Opening and Closing</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Date Submitted:</a:t>
            </a:r>
            <a:r>
              <a:rPr b="0" lang="en-IE" sz="1600" spc="-1" strike="noStrike">
                <a:solidFill>
                  <a:srgbClr val="000000"/>
                </a:solidFill>
                <a:latin typeface="Times New Roman"/>
                <a:ea typeface="DejaVu Sans"/>
              </a:rPr>
              <a:t> 2025-05-11</a:t>
            </a: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Name: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1" lang="en-IE" sz="1600" spc="-1" strike="noStrike">
                <a:solidFill>
                  <a:srgbClr val="000000"/>
                </a:solidFill>
                <a:latin typeface="Times New Roman"/>
                <a:ea typeface="DejaVu Sans"/>
              </a:rPr>
              <a:t>Affiliation</a:t>
            </a:r>
            <a:r>
              <a:rPr b="0" lang="en-IE" sz="1600" spc="-1" strike="noStrike">
                <a:solidFill>
                  <a:srgbClr val="000000"/>
                </a:solidFill>
                <a:latin typeface="Times New Roman"/>
                <a:ea typeface="DejaVu Sans"/>
              </a:rPr>
              <a:t>: Wi-SUN Alliance</a:t>
            </a:r>
            <a:r>
              <a:rPr b="0" lang="en-IE" sz="1600" spc="-1" strike="noStrike">
                <a:solidFill>
                  <a:srgbClr val="000000"/>
                </a:solidFill>
                <a:latin typeface="Times New Roman"/>
                <a:ea typeface="DejaVu Sans"/>
              </a:rPr>
              <a:t>	</a:t>
            </a:r>
            <a:r>
              <a:rPr b="1" lang="en-IE" sz="1600" spc="-1" strike="noStrike">
                <a:solidFill>
                  <a:srgbClr val="000000"/>
                </a:solidFill>
                <a:latin typeface="Times New Roman"/>
                <a:ea typeface="DejaVu Sans"/>
              </a:rPr>
              <a:t>E-Mail</a:t>
            </a:r>
            <a:r>
              <a:rPr b="0" lang="en-IE" sz="1600" spc="-1" strike="noStrike">
                <a:solidFill>
                  <a:srgbClr val="000000"/>
                </a:solidFill>
                <a:latin typeface="Times New Roman"/>
                <a:ea typeface="DejaVu Sans"/>
              </a:rPr>
              <a:t>: kivinen@iki.fi</a:t>
            </a:r>
            <a:endParaRPr b="0" lang="fi-FI" sz="1600" spc="-1" strike="noStrike">
              <a:solidFill>
                <a:srgbClr val="000000"/>
              </a:solidFill>
              <a:latin typeface="Arial"/>
            </a:endParaRPr>
          </a:p>
          <a:p>
            <a:pPr>
              <a:lnSpc>
                <a:spcPct val="100000"/>
              </a:lnSpc>
              <a:tabLst>
                <a:tab algn="l" pos="2520000"/>
                <a:tab algn="l" pos="5040000"/>
              </a:tabLst>
            </a:pP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marL="720000">
              <a:lnSpc>
                <a:spcPct val="100000"/>
              </a:lnSpc>
              <a:spcBef>
                <a:spcPts val="598"/>
              </a:spcBef>
              <a:spcAft>
                <a:spcPts val="598"/>
              </a:spcAft>
              <a:tabLst>
                <a:tab algn="l" pos="2520000"/>
                <a:tab algn="l" pos="5040000"/>
              </a:tabLst>
            </a:pPr>
            <a:r>
              <a:rPr b="0" lang="en-IE" sz="1600" spc="-1" strike="noStrike">
                <a:solidFill>
                  <a:srgbClr val="000000"/>
                </a:solidFill>
                <a:latin typeface="Times New Roman"/>
                <a:ea typeface="DejaVu Sans"/>
              </a:rPr>
              <a:t>Opening and closing report for TG9a EDHOC May meeting</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9" name="PlaceHolder 1"/>
          <p:cNvSpPr>
            <a:spLocks noGrp="1"/>
          </p:cNvSpPr>
          <p:nvPr>
            <p:ph type="title"/>
          </p:nvPr>
        </p:nvSpPr>
        <p:spPr>
          <a:xfrm>
            <a:off x="457200" y="439560"/>
            <a:ext cx="8227800" cy="94248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Agenda for May</a:t>
            </a:r>
            <a:endParaRPr b="0" lang="fi-FI" sz="3200" spc="-1" strike="noStrike">
              <a:solidFill>
                <a:srgbClr val="000000"/>
              </a:solidFill>
              <a:latin typeface="Arial"/>
            </a:endParaRPr>
          </a:p>
        </p:txBody>
      </p:sp>
      <p:sp>
        <p:nvSpPr>
          <p:cNvPr id="340" name="PlaceHolder 2"/>
          <p:cNvSpPr>
            <a:spLocks noGrp="1"/>
          </p:cNvSpPr>
          <p:nvPr>
            <p:ph/>
          </p:nvPr>
        </p:nvSpPr>
        <p:spPr>
          <a:xfrm>
            <a:off x="457200" y="1383480"/>
            <a:ext cx="8227800" cy="347328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Resolve letter ballot comments</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Prepare draft for recirculation</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Form a CRG</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Start recirculation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1" name="PlaceHolder 1"/>
          <p:cNvSpPr>
            <a:spLocks noGrp="1"/>
          </p:cNvSpPr>
          <p:nvPr>
            <p:ph type="title"/>
          </p:nvPr>
        </p:nvSpPr>
        <p:spPr>
          <a:xfrm>
            <a:off x="457200" y="439560"/>
            <a:ext cx="8227800" cy="94248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Detailed Agenda for May</a:t>
            </a:r>
            <a:endParaRPr b="0" lang="fi-FI" sz="3200" spc="-1" strike="noStrike">
              <a:solidFill>
                <a:srgbClr val="000000"/>
              </a:solidFill>
              <a:latin typeface="Arial"/>
            </a:endParaRPr>
          </a:p>
        </p:txBody>
      </p:sp>
      <p:sp>
        <p:nvSpPr>
          <p:cNvPr id="342" name="PlaceHolder 2"/>
          <p:cNvSpPr>
            <a:spLocks noGrp="1"/>
          </p:cNvSpPr>
          <p:nvPr>
            <p:ph/>
          </p:nvPr>
        </p:nvSpPr>
        <p:spPr>
          <a:xfrm>
            <a:off x="457200" y="1383480"/>
            <a:ext cx="8227800" cy="3473280"/>
          </a:xfrm>
          <a:prstGeom prst="rect">
            <a:avLst/>
          </a:prstGeom>
          <a:noFill/>
          <a:ln w="0">
            <a:noFill/>
          </a:ln>
        </p:spPr>
        <p:txBody>
          <a:bodyPr lIns="0" rIns="0" tIns="0" bIns="0" anchor="t">
            <a:normAutofit fontScale="55000"/>
          </a:bodyPr>
          <a:p>
            <a:pPr marL="118800" indent="-118800">
              <a:lnSpc>
                <a:spcPct val="100000"/>
              </a:lnSpc>
              <a:spcBef>
                <a:spcPts val="1417"/>
              </a:spcBef>
              <a:buClr>
                <a:srgbClr val="000000"/>
              </a:buClr>
              <a:buSzPct val="50000"/>
              <a:buFont typeface="DejaVu Sans"/>
              <a:buChar char="●"/>
            </a:pPr>
            <a:r>
              <a:rPr b="0" lang="fi-FI" sz="3200" spc="-1" strike="noStrike">
                <a:solidFill>
                  <a:srgbClr val="000000"/>
                </a:solidFill>
                <a:latin typeface="Arial"/>
              </a:rPr>
              <a:t>Tuesday 13th of May 17:00-18:00</a:t>
            </a:r>
            <a:endParaRPr b="0" lang="fi-FI" sz="32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Opening slides</a:t>
            </a:r>
            <a:endParaRPr b="0" lang="fi-FI" sz="28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Approve agenda (this document)</a:t>
            </a:r>
            <a:endParaRPr b="0" lang="fi-FI" sz="28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Approve minutes </a:t>
            </a:r>
            <a:r>
              <a:rPr b="0" lang="fi-FI" sz="2800" spc="-1" strike="noStrike" u="sng">
                <a:solidFill>
                  <a:srgbClr val="0000ff"/>
                </a:solidFill>
                <a:uFillTx/>
                <a:latin typeface="Arial"/>
                <a:hlinkClick r:id="rId1"/>
              </a:rPr>
              <a:t>15-25-0155-00</a:t>
            </a:r>
            <a:endParaRPr b="0" lang="fi-FI" sz="28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Resolve letter ballot comments</a:t>
            </a:r>
            <a:endParaRPr b="0" lang="fi-FI" sz="2800" spc="-1" strike="noStrike">
              <a:solidFill>
                <a:srgbClr val="000000"/>
              </a:solidFill>
              <a:latin typeface="Arial"/>
            </a:endParaRPr>
          </a:p>
          <a:p>
            <a:pPr marL="118800" indent="-118800">
              <a:lnSpc>
                <a:spcPct val="100000"/>
              </a:lnSpc>
              <a:spcBef>
                <a:spcPts val="1417"/>
              </a:spcBef>
              <a:buClr>
                <a:srgbClr val="000000"/>
              </a:buClr>
              <a:buSzPct val="50000"/>
              <a:buFont typeface="DejaVu Sans"/>
              <a:buChar char="●"/>
            </a:pPr>
            <a:r>
              <a:rPr b="0" lang="fi-FI" sz="3200" spc="-1" strike="noStrike">
                <a:solidFill>
                  <a:srgbClr val="000000"/>
                </a:solidFill>
                <a:latin typeface="Arial"/>
              </a:rPr>
              <a:t>Thursday 15th of May 10:30-12:30</a:t>
            </a:r>
            <a:endParaRPr b="0" lang="fi-FI" sz="32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Review draft ready for the recirculation</a:t>
            </a:r>
            <a:endParaRPr b="0" lang="fi-FI" sz="28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Do motion to start recirculation</a:t>
            </a:r>
            <a:endParaRPr b="0" lang="fi-FI" sz="28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Do motion to form a CRG</a:t>
            </a:r>
            <a:endParaRPr b="0" lang="fi-FI" sz="28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Update the project task list</a:t>
            </a:r>
            <a:endParaRPr b="0" lang="fi-FI" sz="2800" spc="-1" strike="noStrike">
              <a:solidFill>
                <a:srgbClr val="000000"/>
              </a:solidFill>
              <a:latin typeface="Arial"/>
            </a:endParaRPr>
          </a:p>
          <a:p>
            <a:pPr lvl="1" marL="237600" indent="-1188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Closing report</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3" name="PlaceHolder 1"/>
          <p:cNvSpPr>
            <a:spLocks noGrp="1"/>
          </p:cNvSpPr>
          <p:nvPr>
            <p:ph type="title"/>
          </p:nvPr>
        </p:nvSpPr>
        <p:spPr>
          <a:xfrm>
            <a:off x="457200" y="439560"/>
            <a:ext cx="8227800" cy="94248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More information</a:t>
            </a:r>
            <a:endParaRPr b="0" lang="fi-FI" sz="3200" spc="-1" strike="noStrike">
              <a:solidFill>
                <a:srgbClr val="000000"/>
              </a:solidFill>
              <a:latin typeface="Arial"/>
            </a:endParaRPr>
          </a:p>
        </p:txBody>
      </p:sp>
      <p:sp>
        <p:nvSpPr>
          <p:cNvPr id="344" name="PlaceHolder 2"/>
          <p:cNvSpPr>
            <a:spLocks noGrp="1"/>
          </p:cNvSpPr>
          <p:nvPr>
            <p:ph/>
          </p:nvPr>
        </p:nvSpPr>
        <p:spPr>
          <a:xfrm>
            <a:off x="457200" y="1383480"/>
            <a:ext cx="8227800" cy="347328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Project tasklist </a:t>
            </a:r>
            <a:r>
              <a:rPr b="0" lang="fi-FI" sz="3200" spc="-1" strike="noStrike" u="sng">
                <a:solidFill>
                  <a:srgbClr val="0000ff"/>
                </a:solidFill>
                <a:uFillTx/>
                <a:latin typeface="Arial"/>
                <a:hlinkClick r:id="rId1"/>
              </a:rPr>
              <a:t>15-24-0468-03</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Letter ballot comments </a:t>
            </a:r>
            <a:r>
              <a:rPr b="0" lang="fi-FI" sz="3200" spc="-1" strike="noStrike" u="sng">
                <a:solidFill>
                  <a:srgbClr val="0000ff"/>
                </a:solidFill>
                <a:uFillTx/>
                <a:latin typeface="Arial"/>
                <a:hlinkClick r:id="rId2"/>
              </a:rPr>
              <a:t>15-25-0218-00</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5" name="PlaceHolder 1"/>
          <p:cNvSpPr>
            <a:spLocks noGrp="1"/>
          </p:cNvSpPr>
          <p:nvPr>
            <p:ph type="title"/>
          </p:nvPr>
        </p:nvSpPr>
        <p:spPr>
          <a:xfrm>
            <a:off x="457200" y="457200"/>
            <a:ext cx="8228520" cy="85788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LB215 results</a:t>
            </a:r>
            <a:endParaRPr b="0" lang="fi-FI" sz="3200" spc="-1" strike="noStrike">
              <a:solidFill>
                <a:srgbClr val="000000"/>
              </a:solidFill>
              <a:latin typeface="Arial"/>
            </a:endParaRPr>
          </a:p>
        </p:txBody>
      </p:sp>
      <p:graphicFrame>
        <p:nvGraphicFramePr>
          <p:cNvPr id="346" name=""/>
          <p:cNvGraphicFramePr/>
          <p:nvPr/>
        </p:nvGraphicFramePr>
        <p:xfrm>
          <a:off x="1388520" y="1462320"/>
          <a:ext cx="6305400" cy="3060360"/>
        </p:xfrm>
        <a:graphic>
          <a:graphicData uri="http://schemas.openxmlformats.org/drawingml/2006/table">
            <a:tbl>
              <a:tblPr/>
              <a:tblGrid>
                <a:gridCol w="1467720"/>
                <a:gridCol w="1396080"/>
                <a:gridCol w="1785960"/>
                <a:gridCol w="1656000"/>
              </a:tblGrid>
              <a:tr h="387360">
                <a:tc gridSpan="2">
                  <a:txBody>
                    <a:bodyPr lIns="90000" rIns="90000" anchor="t">
                      <a:noAutofit/>
                    </a:bodyPr>
                    <a:p>
                      <a:pPr>
                        <a:lnSpc>
                          <a:spcPct val="100000"/>
                        </a:lnSpc>
                      </a:pPr>
                      <a:r>
                        <a:rPr b="0" lang="fi-FI" sz="1800" spc="-1" strike="noStrike">
                          <a:solidFill>
                            <a:srgbClr val="000000"/>
                          </a:solidFill>
                          <a:latin typeface="Arial"/>
                        </a:rPr>
                        <a:t>Draft</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xBody>
                    <a:bodyPr lIns="90000" rIns="90000" tIns="45000" bIns="45000" anchor="t">
                      <a:noAutofit/>
                    </a:bodyPr>
                    <a:p>
                      <a:endParaRPr b="0" lang="fi-FI" sz="1800" spc="-1" strike="noStrike">
                        <a:solidFill>
                          <a:srgbClr val="000000"/>
                        </a:solidFill>
                        <a:latin typeface="Arial"/>
                      </a:endParaRPr>
                    </a:p>
                  </a:txBody>
                  <a:tcPr anchor="t" marL="90000" marR="90000">
                    <a:lnL>
                      <a:noFill/>
                    </a:lnL>
                    <a:lnR>
                      <a:noFill/>
                    </a:lnR>
                    <a:lnT>
                      <a:noFill/>
                    </a:lnT>
                    <a:lnB>
                      <a:noFill/>
                    </a:lnB>
                    <a:solidFill>
                      <a:srgbClr val="729fcf"/>
                    </a:solidFill>
                  </a:tcPr>
                </a:tc>
                <a:tc gridSpan="2">
                  <a:txBody>
                    <a:bodyPr lIns="90000" rIns="90000" anchor="t">
                      <a:noAutofit/>
                    </a:bodyPr>
                    <a:p>
                      <a:pPr>
                        <a:lnSpc>
                          <a:spcPct val="100000"/>
                        </a:lnSpc>
                      </a:pPr>
                      <a:r>
                        <a:rPr b="0" lang="fi-FI" sz="1800" spc="-1" strike="noStrike">
                          <a:solidFill>
                            <a:srgbClr val="000000"/>
                          </a:solidFill>
                          <a:latin typeface="Arial"/>
                        </a:rPr>
                        <a:t>D0</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xBody>
                    <a:bodyPr lIns="90000" rIns="90000" tIns="45000" bIns="45000" anchor="t">
                      <a:noAutofit/>
                    </a:bodyPr>
                    <a:p>
                      <a:endParaRPr b="0" lang="fi-FI" sz="1800" spc="-1" strike="noStrike">
                        <a:solidFill>
                          <a:srgbClr val="000000"/>
                        </a:solidFill>
                        <a:latin typeface="Arial"/>
                      </a:endParaRPr>
                    </a:p>
                  </a:txBody>
                  <a:tcPr anchor="t" marL="90000" marR="90000">
                    <a:lnL>
                      <a:noFill/>
                    </a:lnL>
                    <a:lnR>
                      <a:noFill/>
                    </a:lnR>
                    <a:lnT>
                      <a:noFill/>
                    </a:lnT>
                    <a:lnB>
                      <a:noFill/>
                    </a:lnB>
                    <a:solidFill>
                      <a:srgbClr val="729fcf"/>
                    </a:solidFill>
                  </a:tcPr>
                </a:tc>
              </a:tr>
              <a:tr h="387360">
                <a:tc>
                  <a:txBody>
                    <a:bodyPr lIns="90000" rIns="90000" anchor="t">
                      <a:noAutofit/>
                    </a:bodyPr>
                    <a:p>
                      <a:pPr>
                        <a:lnSpc>
                          <a:spcPct val="100000"/>
                        </a:lnSpc>
                      </a:pPr>
                      <a:r>
                        <a:rPr b="0" lang="fi-FI" sz="1800" spc="-1" strike="noStrike">
                          <a:solidFill>
                            <a:srgbClr val="000000"/>
                          </a:solidFill>
                          <a:latin typeface="Arial"/>
                        </a:rPr>
                        <a:t>Open Date</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2025-03-26</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Close Date</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2025-04-25</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7360">
                <a:tc>
                  <a:txBody>
                    <a:bodyPr lIns="90000" rIns="90000" anchor="t">
                      <a:noAutofit/>
                    </a:bodyPr>
                    <a:p>
                      <a:pPr>
                        <a:lnSpc>
                          <a:spcPct val="100000"/>
                        </a:lnSpc>
                      </a:pPr>
                      <a:r>
                        <a:rPr b="0" lang="fi-FI" sz="1800" spc="-1" strike="noStrike">
                          <a:solidFill>
                            <a:srgbClr val="000000"/>
                          </a:solidFill>
                          <a:latin typeface="Arial"/>
                        </a:rPr>
                        <a:t>Voters</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fi-FI" sz="1800" spc="-1" strike="noStrike">
                          <a:solidFill>
                            <a:srgbClr val="000000"/>
                          </a:solidFill>
                          <a:latin typeface="Arial"/>
                        </a:rPr>
                        <a:t>129</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7360">
                <a:tc>
                  <a:txBody>
                    <a:bodyPr lIns="90000" rIns="90000" anchor="t">
                      <a:noAutofit/>
                    </a:bodyPr>
                    <a:p>
                      <a:pPr>
                        <a:lnSpc>
                          <a:spcPct val="100000"/>
                        </a:lnSpc>
                      </a:pPr>
                      <a:r>
                        <a:rPr b="0" lang="fi-FI" sz="1800" spc="-1" strike="noStrike">
                          <a:solidFill>
                            <a:srgbClr val="000000"/>
                          </a:solidFill>
                          <a:latin typeface="Arial"/>
                        </a:rPr>
                        <a:t>Voted</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80</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 Voters</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62.02%</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7000">
                <a:tc>
                  <a:txBody>
                    <a:bodyPr lIns="90000" rIns="90000" anchor="t">
                      <a:noAutofit/>
                    </a:bodyPr>
                    <a:p>
                      <a:pPr>
                        <a:lnSpc>
                          <a:spcPct val="100000"/>
                        </a:lnSpc>
                      </a:pPr>
                      <a:r>
                        <a:rPr b="0" lang="fi-FI" sz="1800" spc="-1" strike="noStrike">
                          <a:solidFill>
                            <a:srgbClr val="000000"/>
                          </a:solidFill>
                          <a:latin typeface="Arial"/>
                        </a:rPr>
                        <a:t>Yes</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fi-FI" sz="1800" spc="-1" strike="noStrike">
                          <a:solidFill>
                            <a:srgbClr val="000000"/>
                          </a:solidFill>
                          <a:latin typeface="Arial"/>
                        </a:rPr>
                        <a:t>71</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fi-FI" sz="1800" spc="-1" strike="noStrike">
                          <a:solidFill>
                            <a:srgbClr val="000000"/>
                          </a:solidFill>
                          <a:latin typeface="Arial"/>
                        </a:rPr>
                        <a:t>% Yes</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fi-FI" sz="1800" spc="-1" strike="noStrike">
                          <a:solidFill>
                            <a:srgbClr val="000000"/>
                          </a:solidFill>
                          <a:latin typeface="Arial"/>
                        </a:rPr>
                        <a:t>97.26%</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7000">
                <a:tc>
                  <a:txBody>
                    <a:bodyPr lIns="90000" rIns="90000" anchor="t">
                      <a:noAutofit/>
                    </a:bodyPr>
                    <a:p>
                      <a:pPr>
                        <a:lnSpc>
                          <a:spcPct val="100000"/>
                        </a:lnSpc>
                      </a:pPr>
                      <a:r>
                        <a:rPr b="0" lang="fi-FI" sz="1800" spc="-1" strike="noStrike">
                          <a:solidFill>
                            <a:srgbClr val="000000"/>
                          </a:solidFill>
                          <a:latin typeface="Arial"/>
                        </a:rPr>
                        <a:t>Abstain</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7</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 Abstain</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8.75%</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7000">
                <a:tc>
                  <a:txBody>
                    <a:bodyPr lIns="90000" rIns="90000" anchor="t">
                      <a:noAutofit/>
                    </a:bodyPr>
                    <a:p>
                      <a:pPr>
                        <a:lnSpc>
                          <a:spcPct val="100000"/>
                        </a:lnSpc>
                      </a:pPr>
                      <a:r>
                        <a:rPr b="0" lang="fi-FI" sz="1800" spc="-1" strike="noStrike">
                          <a:solidFill>
                            <a:srgbClr val="000000"/>
                          </a:solidFill>
                          <a:latin typeface="Arial"/>
                        </a:rPr>
                        <a:t>No</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fi-FI" sz="1800" spc="-1" strike="noStrike">
                          <a:solidFill>
                            <a:srgbClr val="000000"/>
                          </a:solidFill>
                          <a:latin typeface="Arial"/>
                        </a:rPr>
                        <a:t>2</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920">
                <a:tc>
                  <a:txBody>
                    <a:bodyPr lIns="90000" rIns="90000" anchor="t">
                      <a:noAutofit/>
                    </a:bodyPr>
                    <a:p>
                      <a:pPr>
                        <a:lnSpc>
                          <a:spcPct val="100000"/>
                        </a:lnSpc>
                      </a:pPr>
                      <a:r>
                        <a:rPr b="0" lang="fi-FI" sz="1800" spc="-1" strike="noStrike">
                          <a:solidFill>
                            <a:srgbClr val="000000"/>
                          </a:solidFill>
                          <a:latin typeface="Arial"/>
                        </a:rPr>
                        <a:t>Did not vote</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49</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Did not vote %</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28%</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7" name="PlaceHolder 1"/>
          <p:cNvSpPr>
            <a:spLocks noGrp="1"/>
          </p:cNvSpPr>
          <p:nvPr>
            <p:ph type="title"/>
          </p:nvPr>
        </p:nvSpPr>
        <p:spPr>
          <a:xfrm>
            <a:off x="457200" y="457200"/>
            <a:ext cx="8228520" cy="85788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LB215+rogue comments</a:t>
            </a:r>
            <a:endParaRPr b="0" lang="fi-FI" sz="3200" spc="-1" strike="noStrike">
              <a:solidFill>
                <a:srgbClr val="000000"/>
              </a:solidFill>
              <a:latin typeface="Arial"/>
            </a:endParaRPr>
          </a:p>
        </p:txBody>
      </p:sp>
      <p:graphicFrame>
        <p:nvGraphicFramePr>
          <p:cNvPr id="348" name=""/>
          <p:cNvGraphicFramePr/>
          <p:nvPr/>
        </p:nvGraphicFramePr>
        <p:xfrm>
          <a:off x="1451880" y="1733040"/>
          <a:ext cx="6305400" cy="1936440"/>
        </p:xfrm>
        <a:graphic>
          <a:graphicData uri="http://schemas.openxmlformats.org/drawingml/2006/table">
            <a:tbl>
              <a:tblPr/>
              <a:tblGrid>
                <a:gridCol w="1467720"/>
                <a:gridCol w="1396080"/>
                <a:gridCol w="1785960"/>
                <a:gridCol w="1656000"/>
              </a:tblGrid>
              <a:tr h="387360">
                <a:tc gridSpan="4">
                  <a:txBody>
                    <a:bodyPr lIns="90000" rIns="90000" anchor="t">
                      <a:noAutofit/>
                    </a:bodyPr>
                    <a:p>
                      <a:pPr algn="ctr">
                        <a:lnSpc>
                          <a:spcPct val="100000"/>
                        </a:lnSpc>
                      </a:pPr>
                      <a:r>
                        <a:rPr b="0" lang="fi-FI" sz="1800" spc="-1" strike="noStrike">
                          <a:solidFill>
                            <a:srgbClr val="000000"/>
                          </a:solidFill>
                          <a:latin typeface="Arial"/>
                        </a:rPr>
                        <a:t>Comments</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xBody>
                    <a:bodyPr lIns="90000" rIns="90000" tIns="45000" bIns="45000" anchor="t">
                      <a:noAutofit/>
                    </a:bodyPr>
                    <a:p>
                      <a:endParaRPr b="0" lang="fi-FI" sz="1800" spc="-1" strike="noStrike">
                        <a:solidFill>
                          <a:srgbClr val="000000"/>
                        </a:solidFill>
                        <a:latin typeface="Arial"/>
                      </a:endParaRPr>
                    </a:p>
                  </a:txBody>
                  <a:tcPr anchor="t" marL="90000" marR="90000">
                    <a:lnL>
                      <a:noFill/>
                    </a:lnL>
                    <a:lnR>
                      <a:noFill/>
                    </a:lnR>
                    <a:lnT>
                      <a:noFill/>
                    </a:lnT>
                    <a:lnB>
                      <a:noFill/>
                    </a:lnB>
                    <a:solidFill>
                      <a:srgbClr val="729fcf"/>
                    </a:solidFill>
                  </a:tcPr>
                </a:tc>
                <a:tc hMerge="1">
                  <a:txBody>
                    <a:bodyPr lIns="90000" rIns="90000" tIns="45000" bIns="45000" anchor="t">
                      <a:noAutofit/>
                    </a:bodyPr>
                    <a:p>
                      <a:endParaRPr b="0" lang="fi-FI" sz="1800" spc="-1" strike="noStrike">
                        <a:solidFill>
                          <a:srgbClr val="000000"/>
                        </a:solidFill>
                        <a:latin typeface="Arial"/>
                      </a:endParaRPr>
                    </a:p>
                  </a:txBody>
                  <a:tcPr anchor="t" marL="90000" marR="90000">
                    <a:lnL>
                      <a:noFill/>
                    </a:lnL>
                    <a:lnR>
                      <a:noFill/>
                    </a:lnR>
                    <a:lnT>
                      <a:noFill/>
                    </a:lnT>
                    <a:lnB>
                      <a:noFill/>
                    </a:lnB>
                    <a:solidFill>
                      <a:srgbClr val="729fcf"/>
                    </a:solidFill>
                  </a:tcPr>
                </a:tc>
                <a:tc hMerge="1">
                  <a:txBody>
                    <a:bodyPr lIns="90000" rIns="90000" tIns="45000" bIns="45000" anchor="t">
                      <a:noAutofit/>
                    </a:bodyPr>
                    <a:p>
                      <a:endParaRPr b="0" lang="fi-FI" sz="1800" spc="-1" strike="noStrike">
                        <a:solidFill>
                          <a:srgbClr val="000000"/>
                        </a:solidFill>
                        <a:latin typeface="Arial"/>
                      </a:endParaRPr>
                    </a:p>
                  </a:txBody>
                  <a:tcPr anchor="t" marL="90000" marR="90000">
                    <a:lnL>
                      <a:noFill/>
                    </a:lnL>
                    <a:lnR>
                      <a:noFill/>
                    </a:lnR>
                    <a:lnT>
                      <a:noFill/>
                    </a:lnT>
                    <a:lnB>
                      <a:noFill/>
                    </a:lnB>
                    <a:solidFill>
                      <a:srgbClr val="729fcf"/>
                    </a:solidFill>
                  </a:tcPr>
                </a:tc>
              </a:tr>
              <a:tr h="387360">
                <a:tc>
                  <a:txBody>
                    <a:bodyPr lIns="90000" rIns="90000" anchor="t">
                      <a:noAutofit/>
                    </a:bodyPr>
                    <a:p>
                      <a:pPr>
                        <a:lnSpc>
                          <a:spcPct val="100000"/>
                        </a:lnSpc>
                      </a:pPr>
                      <a:r>
                        <a:rPr b="0" lang="fi-FI" sz="1800" spc="-1" strike="noStrike">
                          <a:solidFill>
                            <a:srgbClr val="000000"/>
                          </a:solidFill>
                          <a:latin typeface="Arial"/>
                        </a:rPr>
                        <a:t>Total</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13+18</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7360">
                <a:tc>
                  <a:txBody>
                    <a:bodyPr lIns="90000" rIns="90000" anchor="t">
                      <a:noAutofit/>
                    </a:bodyPr>
                    <a:p>
                      <a:pPr>
                        <a:lnSpc>
                          <a:spcPct val="100000"/>
                        </a:lnSpc>
                      </a:pPr>
                      <a:r>
                        <a:rPr b="0" lang="fi-FI" sz="1800" spc="-1" strike="noStrike">
                          <a:solidFill>
                            <a:srgbClr val="000000"/>
                          </a:solidFill>
                          <a:latin typeface="Arial"/>
                        </a:rPr>
                        <a:t>Editorial</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fi-FI" sz="1800" spc="-1" strike="noStrike">
                          <a:solidFill>
                            <a:srgbClr val="000000"/>
                          </a:solidFill>
                          <a:latin typeface="Arial"/>
                        </a:rPr>
                        <a:t>7+8</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fi-FI" sz="1800" spc="-1" strike="noStrike">
                          <a:solidFill>
                            <a:srgbClr val="000000"/>
                          </a:solidFill>
                          <a:latin typeface="Arial"/>
                        </a:rPr>
                        <a:t>Accepted</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endParaRPr b="0" lang="fi-FI" sz="24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7360">
                <a:tc>
                  <a:txBody>
                    <a:bodyPr lIns="90000" rIns="90000" anchor="t">
                      <a:noAutofit/>
                    </a:bodyPr>
                    <a:p>
                      <a:pPr>
                        <a:lnSpc>
                          <a:spcPct val="100000"/>
                        </a:lnSpc>
                      </a:pPr>
                      <a:r>
                        <a:rPr b="0" lang="fi-FI" sz="1800" spc="-1" strike="noStrike">
                          <a:solidFill>
                            <a:srgbClr val="000000"/>
                          </a:solidFill>
                          <a:latin typeface="Arial"/>
                        </a:rPr>
                        <a:t>Technical</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5+10</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Revised</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endParaRPr b="0" lang="fi-FI" sz="24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7000">
                <a:tc>
                  <a:txBody>
                    <a:bodyPr lIns="90000" rIns="90000" anchor="t">
                      <a:noAutofit/>
                    </a:bodyPr>
                    <a:p>
                      <a:pPr>
                        <a:lnSpc>
                          <a:spcPct val="100000"/>
                        </a:lnSpc>
                      </a:pPr>
                      <a:r>
                        <a:rPr b="0" lang="fi-FI" sz="1800" spc="-1" strike="noStrike">
                          <a:solidFill>
                            <a:srgbClr val="000000"/>
                          </a:solidFill>
                          <a:latin typeface="Arial"/>
                        </a:rPr>
                        <a:t>General</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fi-FI" sz="1800" spc="-1" strike="noStrike">
                          <a:solidFill>
                            <a:srgbClr val="000000"/>
                          </a:solidFill>
                          <a:latin typeface="Arial"/>
                        </a:rPr>
                        <a:t>1+0</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fi-FI" sz="1800" spc="-1" strike="noStrike">
                          <a:solidFill>
                            <a:srgbClr val="000000"/>
                          </a:solidFill>
                          <a:latin typeface="Arial"/>
                        </a:rPr>
                        <a:t>Rejected</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endParaRPr b="0" lang="fi-FI" sz="24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9" name="CustomShape 21"/>
          <p:cNvSpPr/>
          <p:nvPr/>
        </p:nvSpPr>
        <p:spPr>
          <a:xfrm>
            <a:off x="457200" y="1635120"/>
            <a:ext cx="8223840" cy="29779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TG9a formally request that 802.15 WG start a WG recirculation requesting approval of document P802.15.9a_D01 and to forward document P802.15.9a_D01,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Tero Kivinen</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Motion passes </a:t>
            </a:r>
            <a:endParaRPr b="0" lang="fi-FI" sz="2000" spc="-1" strike="noStrike">
              <a:solidFill>
                <a:srgbClr val="000000"/>
              </a:solidFill>
              <a:latin typeface="Arial"/>
            </a:endParaRPr>
          </a:p>
        </p:txBody>
      </p:sp>
      <p:sp>
        <p:nvSpPr>
          <p:cNvPr id="350" name="PlaceHolder 1"/>
          <p:cNvSpPr>
            <a:spLocks noGrp="1"/>
          </p:cNvSpPr>
          <p:nvPr>
            <p:ph type="title"/>
          </p:nvPr>
        </p:nvSpPr>
        <p:spPr>
          <a:xfrm>
            <a:off x="228600" y="583200"/>
            <a:ext cx="8684640" cy="856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Draft ready for recirculation</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1" name="CustomShape 31"/>
          <p:cNvSpPr/>
          <p:nvPr/>
        </p:nvSpPr>
        <p:spPr>
          <a:xfrm>
            <a:off x="457200" y="1635120"/>
            <a:ext cx="8223840" cy="297792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WG recirculation requesting approval of document P802.15.9a_D01 and to forward document P802.15.9a_D01,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352" name="PlaceHolder 1"/>
          <p:cNvSpPr>
            <a:spLocks noGrp="1"/>
          </p:cNvSpPr>
          <p:nvPr>
            <p:ph type="title"/>
          </p:nvPr>
        </p:nvSpPr>
        <p:spPr>
          <a:xfrm>
            <a:off x="228600" y="583200"/>
            <a:ext cx="8684640" cy="856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Draft ready for recirculation</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3" name="CustomShape 35"/>
          <p:cNvSpPr/>
          <p:nvPr/>
        </p:nvSpPr>
        <p:spPr>
          <a:xfrm>
            <a:off x="457200" y="1635120"/>
            <a:ext cx="8223840" cy="2977920"/>
          </a:xfrm>
          <a:prstGeom prst="rect">
            <a:avLst/>
          </a:prstGeom>
          <a:noFill/>
          <a:ln w="0">
            <a:noFill/>
          </a:ln>
        </p:spPr>
        <p:style>
          <a:lnRef idx="0"/>
          <a:fillRef idx="0"/>
          <a:effectRef idx="0"/>
          <a:fontRef idx="minor"/>
        </p:style>
        <p:txBody>
          <a:bodyPr lIns="0" rIns="0" tIns="0" bIns="0" anchor="t">
            <a:normAutofit fontScale="81000"/>
          </a:bodyPr>
          <a:p>
            <a:pPr>
              <a:lnSpc>
                <a:spcPct val="100000"/>
              </a:lnSpc>
            </a:pPr>
            <a:r>
              <a:rPr b="0" i="1" lang="en-US" sz="2000" spc="-1" strike="noStrike">
                <a:solidFill>
                  <a:srgbClr val="000000"/>
                </a:solidFill>
                <a:latin typeface="Arial"/>
                <a:ea typeface="DejaVu Sans"/>
              </a:rPr>
              <a:t>Move that TG9a requests that 802.15 WG </a:t>
            </a:r>
            <a:r>
              <a:rPr b="0" i="1" lang="en-US" sz="2000" spc="-1" strike="noStrike">
                <a:solidFill>
                  <a:srgbClr val="000000"/>
                </a:solidFill>
                <a:latin typeface="Arial"/>
                <a:ea typeface="DejaVu Sans"/>
              </a:rPr>
              <a:t>approve the formation of a Comment </a:t>
            </a:r>
            <a:r>
              <a:rPr b="0" i="1" lang="en-US" sz="2000" spc="-1" strike="noStrike">
                <a:solidFill>
                  <a:srgbClr val="000000"/>
                </a:solidFill>
                <a:latin typeface="Arial"/>
                <a:ea typeface="DejaVu Sans"/>
              </a:rPr>
              <a:t>Resolution Group (CRG) for the WG balloting </a:t>
            </a:r>
            <a:r>
              <a:rPr b="0" i="1" lang="en-US" sz="2000" spc="-1" strike="noStrike">
                <a:solidFill>
                  <a:srgbClr val="000000"/>
                </a:solidFill>
                <a:latin typeface="Arial"/>
                <a:ea typeface="DejaVu Sans"/>
              </a:rPr>
              <a:t>of the P802.15.9a_D01 with the following </a:t>
            </a:r>
            <a:r>
              <a:rPr b="0" i="1" lang="en-US" sz="2000" spc="-1" strike="noStrike">
                <a:solidFill>
                  <a:srgbClr val="000000"/>
                </a:solidFill>
                <a:latin typeface="Arial"/>
                <a:ea typeface="DejaVu Sans"/>
              </a:rPr>
              <a:t>membership: Tero Kivinen (Chair), Ann </a:t>
            </a:r>
            <a:r>
              <a:rPr b="0" i="1" lang="en-US" sz="2000" spc="-1" strike="noStrike">
                <a:solidFill>
                  <a:srgbClr val="000000"/>
                </a:solidFill>
                <a:latin typeface="Arial"/>
                <a:ea typeface="DejaVu Sans"/>
              </a:rPr>
              <a:t>Krieger, Alex Krebs, and Peter Yee. The </a:t>
            </a:r>
            <a:r>
              <a:rPr b="0" i="1" lang="en-US" sz="2000" spc="-1" strike="noStrike">
                <a:solidFill>
                  <a:srgbClr val="000000"/>
                </a:solidFill>
                <a:latin typeface="Arial"/>
                <a:ea typeface="DejaVu Sans"/>
              </a:rPr>
              <a:t>802.15.9a CRG is authorized to approve </a:t>
            </a:r>
            <a:r>
              <a:rPr b="0" i="1" lang="en-US" sz="2000" spc="-1" strike="noStrike">
                <a:solidFill>
                  <a:srgbClr val="000000"/>
                </a:solidFill>
                <a:latin typeface="Arial"/>
                <a:ea typeface="DejaVu Sans"/>
              </a:rPr>
              <a:t>comment resolutions, edit the draft according </a:t>
            </a:r>
            <a:r>
              <a:rPr b="0" i="1" lang="en-US" sz="2000" spc="-1" strike="noStrike">
                <a:solidFill>
                  <a:srgbClr val="000000"/>
                </a:solidFill>
                <a:latin typeface="Arial"/>
                <a:ea typeface="DejaVu Sans"/>
              </a:rPr>
              <a:t>to the comment resolutions, and to approve </a:t>
            </a:r>
            <a:r>
              <a:rPr b="0" i="1" lang="en-US" sz="2000" spc="-1" strike="noStrike">
                <a:solidFill>
                  <a:srgbClr val="000000"/>
                </a:solidFill>
                <a:latin typeface="Arial"/>
                <a:ea typeface="DejaVu Sans"/>
              </a:rPr>
              <a:t>the start of recirculation ballots of the revised </a:t>
            </a:r>
            <a:r>
              <a:rPr b="0" i="1" lang="en-US" sz="2000" spc="-1" strike="noStrike">
                <a:solidFill>
                  <a:srgbClr val="000000"/>
                </a:solidFill>
                <a:latin typeface="Arial"/>
                <a:ea typeface="DejaVu Sans"/>
              </a:rPr>
              <a:t>draft on behalf of the 802.15 WG. Comment </a:t>
            </a:r>
            <a:r>
              <a:rPr b="0" i="1" lang="en-US" sz="2000" spc="-1" strike="noStrike">
                <a:solidFill>
                  <a:srgbClr val="000000"/>
                </a:solidFill>
                <a:latin typeface="Arial"/>
                <a:ea typeface="DejaVu Sans"/>
              </a:rPr>
              <a:t>resolution on recirculation ballots between </a:t>
            </a:r>
            <a:r>
              <a:rPr b="0" i="1" lang="en-US" sz="2000" spc="-1" strike="noStrike">
                <a:solidFill>
                  <a:srgbClr val="000000"/>
                </a:solidFill>
                <a:latin typeface="Arial"/>
                <a:ea typeface="DejaVu Sans"/>
              </a:rPr>
              <a:t>sessions will be conducted via reflector email </a:t>
            </a:r>
            <a:r>
              <a:rPr b="0" i="1" lang="en-US" sz="2000" spc="-1" strike="noStrike">
                <a:solidFill>
                  <a:srgbClr val="000000"/>
                </a:solidFill>
                <a:latin typeface="Arial"/>
                <a:ea typeface="DejaVu Sans"/>
              </a:rPr>
              <a:t>and via teleconferences announced to the </a:t>
            </a:r>
            <a:r>
              <a:rPr b="0" i="1" lang="en-US" sz="2000" spc="-1" strike="noStrike">
                <a:solidFill>
                  <a:srgbClr val="000000"/>
                </a:solidFill>
                <a:latin typeface="Arial"/>
                <a:ea typeface="DejaVu Sans"/>
              </a:rPr>
              <a:t>reflector as per the LMSC 802 WG P&amp;P.</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Tero Kivinen</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Motion passes</a:t>
            </a:r>
            <a:endParaRPr b="0" lang="fi-FI" sz="2000" spc="-1" strike="noStrike">
              <a:solidFill>
                <a:srgbClr val="000000"/>
              </a:solidFill>
              <a:latin typeface="Arial"/>
            </a:endParaRPr>
          </a:p>
        </p:txBody>
      </p:sp>
      <p:sp>
        <p:nvSpPr>
          <p:cNvPr id="354" name="PlaceHolder 1"/>
          <p:cNvSpPr>
            <a:spLocks noGrp="1"/>
          </p:cNvSpPr>
          <p:nvPr>
            <p:ph type="title"/>
          </p:nvPr>
        </p:nvSpPr>
        <p:spPr>
          <a:xfrm>
            <a:off x="228600" y="583200"/>
            <a:ext cx="8684640" cy="856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CRG formation for LB</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5" name="CustomShape 18"/>
          <p:cNvSpPr/>
          <p:nvPr/>
        </p:nvSpPr>
        <p:spPr>
          <a:xfrm>
            <a:off x="457200" y="1635120"/>
            <a:ext cx="8223840" cy="2977920"/>
          </a:xfrm>
          <a:prstGeom prst="rect">
            <a:avLst/>
          </a:prstGeom>
          <a:noFill/>
          <a:ln w="0">
            <a:noFill/>
          </a:ln>
        </p:spPr>
        <p:style>
          <a:lnRef idx="0"/>
          <a:fillRef idx="0"/>
          <a:effectRef idx="0"/>
          <a:fontRef idx="minor"/>
        </p:style>
        <p:txBody>
          <a:bodyPr lIns="0" rIns="0" tIns="0" bIns="0" anchor="t">
            <a:normAutofit fontScale="81000"/>
          </a:bodyPr>
          <a:p>
            <a:pPr>
              <a:lnSpc>
                <a:spcPct val="100000"/>
              </a:lnSpc>
            </a:pPr>
            <a:r>
              <a:rPr b="0" i="1" lang="en-US" sz="2000" spc="-1" strike="noStrike">
                <a:solidFill>
                  <a:srgbClr val="000000"/>
                </a:solidFill>
                <a:latin typeface="Arial"/>
                <a:ea typeface="DejaVu Sans"/>
              </a:rPr>
              <a:t>Move that 802.15 WG approve the formation of a Comment Resolution Group (CRG) for the WG balloting of the P802.15.9a_D01 with the following membership: Tero Kivinen</a:t>
            </a:r>
            <a:r>
              <a:rPr b="0" i="1" lang="en-US" sz="2000" spc="-1" strike="noStrike">
                <a:solidFill>
                  <a:srgbClr val="000000"/>
                </a:solidFill>
                <a:highlight>
                  <a:srgbClr val="ffff00"/>
                </a:highlight>
                <a:latin typeface="Arial"/>
                <a:ea typeface="DejaVu Sans"/>
              </a:rPr>
              <a:t> </a:t>
            </a:r>
            <a:r>
              <a:rPr b="0" i="1" lang="en-US" sz="2000" spc="-1" strike="noStrike">
                <a:solidFill>
                  <a:srgbClr val="000000"/>
                </a:solidFill>
                <a:latin typeface="Arial"/>
                <a:ea typeface="DejaVu Sans"/>
              </a:rPr>
              <a:t>(Chair),  Ann Krieger, Alex Krebs, and Peter Yee. The 802.15.9a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356" name="PlaceHolder 1"/>
          <p:cNvSpPr>
            <a:spLocks noGrp="1"/>
          </p:cNvSpPr>
          <p:nvPr>
            <p:ph type="title"/>
          </p:nvPr>
        </p:nvSpPr>
        <p:spPr>
          <a:xfrm>
            <a:off x="228600" y="583200"/>
            <a:ext cx="8684640" cy="85644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CRG formation for LB</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7" name="PlaceHolder 1"/>
          <p:cNvSpPr>
            <a:spLocks noGrp="1"/>
          </p:cNvSpPr>
          <p:nvPr>
            <p:ph type="title"/>
          </p:nvPr>
        </p:nvSpPr>
        <p:spPr>
          <a:xfrm>
            <a:off x="457200" y="439560"/>
            <a:ext cx="8227800" cy="94248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Timeline</a:t>
            </a:r>
            <a:endParaRPr b="0" lang="fi-FI" sz="3200" spc="-1" strike="noStrike">
              <a:solidFill>
                <a:srgbClr val="000000"/>
              </a:solidFill>
              <a:latin typeface="Arial"/>
            </a:endParaRPr>
          </a:p>
        </p:txBody>
      </p:sp>
      <p:graphicFrame>
        <p:nvGraphicFramePr>
          <p:cNvPr id="358" name=""/>
          <p:cNvGraphicFramePr/>
          <p:nvPr/>
        </p:nvGraphicFramePr>
        <p:xfrm>
          <a:off x="1118160" y="1344600"/>
          <a:ext cx="7053480" cy="3444120"/>
        </p:xfrm>
        <a:graphic>
          <a:graphicData uri="http://schemas.openxmlformats.org/drawingml/2006/table">
            <a:tbl>
              <a:tblPr/>
              <a:tblGrid>
                <a:gridCol w="5581080"/>
                <a:gridCol w="1472760"/>
              </a:tblGrid>
              <a:tr h="415440">
                <a:tc>
                  <a:txBody>
                    <a:bodyPr lIns="90000" rIns="90000" anchor="t">
                      <a:noAutofit/>
                    </a:bodyPr>
                    <a:p>
                      <a:pPr>
                        <a:lnSpc>
                          <a:spcPct val="100000"/>
                        </a:lnSpc>
                      </a:pPr>
                      <a:r>
                        <a:rPr b="0" lang="en-US" sz="1800" spc="-1" strike="sngStrike">
                          <a:solidFill>
                            <a:srgbClr val="003300"/>
                          </a:solidFill>
                          <a:latin typeface="Arial"/>
                        </a:rPr>
                        <a:t>Finalize the list of issues to be solved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603720">
                <a:tc>
                  <a:txBody>
                    <a:bodyPr lIns="90000" rIns="90000" anchor="t">
                      <a:noAutofit/>
                    </a:bodyPr>
                    <a:p>
                      <a:pPr>
                        <a:lnSpc>
                          <a:spcPct val="100000"/>
                        </a:lnSpc>
                      </a:pPr>
                      <a:r>
                        <a:rPr b="0" lang="en-US" sz="1800" spc="-1" strike="sngStrike">
                          <a:solidFill>
                            <a:srgbClr val="003300"/>
                          </a:solidFill>
                          <a:latin typeface="Arial"/>
                        </a:rPr>
                        <a:t>First version of the draft for WG pre-ballot commenting</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15440">
                <a:tc>
                  <a:txBody>
                    <a:bodyPr lIns="90000" rIns="90000" anchor="t">
                      <a:noAutofit/>
                    </a:bodyPr>
                    <a:p>
                      <a:pPr>
                        <a:lnSpc>
                          <a:spcPct val="100000"/>
                        </a:lnSpc>
                      </a:pPr>
                      <a:r>
                        <a:rPr b="0" lang="en-US" sz="1800" spc="-1" strike="sngStrike">
                          <a:solidFill>
                            <a:srgbClr val="003300"/>
                          </a:solidFill>
                          <a:latin typeface="Arial"/>
                        </a:rPr>
                        <a:t>Draft ready for letter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41544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15440">
                <a:tc>
                  <a:txBody>
                    <a:bodyPr lIns="90000" rIns="90000" anchor="t">
                      <a:noAutofit/>
                    </a:bodyPr>
                    <a:p>
                      <a:pPr>
                        <a:lnSpc>
                          <a:spcPct val="100000"/>
                        </a:lnSpc>
                      </a:pPr>
                      <a:r>
                        <a:rPr b="0" lang="en-US" sz="1800" spc="-1" strike="noStrike">
                          <a:solidFill>
                            <a:srgbClr val="000000"/>
                          </a:solidFill>
                          <a:latin typeface="Arial"/>
                        </a:rPr>
                        <a:t>SA ballot start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415440">
                <a:tc>
                  <a:txBody>
                    <a:bodyPr lIns="90000" rIns="90000" anchor="t">
                      <a:noAutofit/>
                    </a:bodyPr>
                    <a:p>
                      <a:pPr>
                        <a:lnSpc>
                          <a:spcPct val="100000"/>
                        </a:lnSpc>
                      </a:pPr>
                      <a:r>
                        <a:rPr b="0" lang="en-US" sz="1800" spc="-1" strike="noStrike">
                          <a:solidFill>
                            <a:srgbClr val="000000"/>
                          </a:solidFill>
                          <a:latin typeface="Arial"/>
                        </a:rPr>
                        <a:t>SA ballot done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15440">
                <a:tc>
                  <a:txBody>
                    <a:bodyPr lIns="90000" rIns="90000" anchor="t">
                      <a:noAutofit/>
                    </a:bodyPr>
                    <a:p>
                      <a:pPr>
                        <a:lnSpc>
                          <a:spcPct val="100000"/>
                        </a:lnSpc>
                      </a:pPr>
                      <a:r>
                        <a:rPr b="0" lang="en-US" sz="1800" spc="-1" strike="noStrike">
                          <a:solidFill>
                            <a:srgbClr val="000000"/>
                          </a:solidFill>
                          <a:latin typeface="Arial"/>
                        </a:rPr>
                        <a:t>Submit to RevCom</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Dec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7760">
                <a:tc>
                  <a:txBody>
                    <a:bodyPr lIns="90000" rIns="90000" anchor="t">
                      <a:noAutofit/>
                    </a:bodyPr>
                    <a:p>
                      <a:pPr>
                        <a:lnSpc>
                          <a:spcPct val="100000"/>
                        </a:lnSpc>
                      </a:pPr>
                      <a:r>
                        <a:rPr b="0" lang="en-US" sz="1800" spc="-1" strike="noStrike">
                          <a:solidFill>
                            <a:srgbClr val="000000"/>
                          </a:solidFill>
                          <a:latin typeface="Arial"/>
                        </a:rPr>
                        <a:t>Standard published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CustomShape 2"/>
          <p:cNvSpPr/>
          <p:nvPr/>
        </p:nvSpPr>
        <p:spPr>
          <a:xfrm>
            <a:off x="540000" y="1115640"/>
            <a:ext cx="8098560" cy="37429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The IEEE-SA strongly recommends that at each WG meeting the chair or a designee:</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Show slides #1 through #4 of this presentation</a:t>
            </a:r>
            <a:endParaRPr b="0" lang="fi-FI" sz="105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Advise the WG attendees that: </a:t>
            </a:r>
            <a:endParaRPr b="0" lang="fi-FI" sz="105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IEEE’s patent policy is described in Clause 6 of the </a:t>
            </a:r>
            <a:r>
              <a:rPr b="0" i="1" lang="en-IE" sz="900" spc="-1" strike="noStrike">
                <a:solidFill>
                  <a:srgbClr val="000000"/>
                </a:solidFill>
                <a:latin typeface="Calibri"/>
                <a:ea typeface="Calibri"/>
              </a:rPr>
              <a:t>IEEE-SA Standards Board Bylaws</a:t>
            </a:r>
            <a:r>
              <a:rPr b="0" lang="en-IE" sz="900" spc="-1" strike="noStrike">
                <a:solidFill>
                  <a:srgbClr val="000000"/>
                </a:solidFill>
                <a:latin typeface="Calibri"/>
                <a:ea typeface="Calibri"/>
              </a:rPr>
              <a:t>;</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Early identification of patent claims which may be essential for the use of standards under development is strongly encouraged; </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300"/>
            </a:br>
            <a:r>
              <a:rPr b="0" lang="en-IE" sz="900" spc="-1" strike="noStrike">
                <a:solidFill>
                  <a:srgbClr val="000000"/>
                </a:solidFill>
                <a:latin typeface="Calibri"/>
                <a:ea typeface="DejaVu Sans"/>
              </a:rPr>
              <a:t> </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Instruct the WG Secretary to record in the minutes of the relevant WG meeting:</a:t>
            </a:r>
            <a:endParaRPr b="0" lang="fi-FI" sz="105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That the foregoing information was provided and that slides 1 through 4 (and this slide 0, if applicable) were shown;</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It is recommended that the WG Chair review the guidance in </a:t>
            </a:r>
            <a:r>
              <a:rPr b="0" i="1" lang="en-IE" sz="900" spc="-1" strike="noStrike">
                <a:solidFill>
                  <a:srgbClr val="000000"/>
                </a:solidFill>
                <a:latin typeface="Calibri"/>
                <a:ea typeface="Calibri"/>
              </a:rPr>
              <a:t>IEEE-SA Standards Board Operations Manual</a:t>
            </a:r>
            <a:r>
              <a:rPr b="0" lang="en-IE" sz="900" spc="-1" strike="noStrike">
                <a:solidFill>
                  <a:srgbClr val="000000"/>
                </a:solidFill>
                <a:latin typeface="Calibri"/>
                <a:ea typeface="Calibri"/>
              </a:rPr>
              <a:t> 6.3.5 and in FAQs 14 and 15 on inclusion of potential Essential Patent Claims by incorporation or by reference. </a:t>
            </a:r>
            <a:endParaRPr b="0" lang="fi-FI" sz="900" spc="-1" strike="noStrike">
              <a:solidFill>
                <a:srgbClr val="000000"/>
              </a:solidFill>
              <a:latin typeface="Arial"/>
            </a:endParaRPr>
          </a:p>
          <a:p>
            <a:pPr>
              <a:lnSpc>
                <a:spcPct val="100000"/>
              </a:lnSpc>
            </a:pPr>
            <a:endParaRPr b="0" lang="fi-FI"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Note: </a:t>
            </a:r>
            <a:r>
              <a:rPr b="1" lang="en-IE" sz="900" spc="-1" strike="noStrike">
                <a:solidFill>
                  <a:srgbClr val="000000"/>
                </a:solidFill>
                <a:latin typeface="Calibri"/>
                <a:ea typeface="Calibri"/>
              </a:rPr>
              <a:t>WG</a:t>
            </a:r>
            <a:r>
              <a:rPr b="0" lang="en-IE" sz="900" spc="-1" strike="noStrike">
                <a:solidFill>
                  <a:srgbClr val="000000"/>
                </a:solidFill>
                <a:latin typeface="Calibri"/>
                <a:ea typeface="Calibri"/>
              </a:rPr>
              <a:t> includes Working Groups, Task Groups, and other standards-developing committees with a PAR approved by the IEEE-SA Standards Board.</a:t>
            </a:r>
            <a:endParaRPr b="0" lang="fi-FI" sz="900" spc="-1" strike="noStrike">
              <a:solidFill>
                <a:srgbClr val="000000"/>
              </a:solidFill>
              <a:latin typeface="Arial"/>
            </a:endParaRPr>
          </a:p>
        </p:txBody>
      </p:sp>
      <p:sp>
        <p:nvSpPr>
          <p:cNvPr id="324" name="CustomShape 3"/>
          <p:cNvSpPr/>
          <p:nvPr/>
        </p:nvSpPr>
        <p:spPr>
          <a:xfrm>
            <a:off x="720000" y="461520"/>
            <a:ext cx="7714440" cy="61704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PlaceHolder 1"/>
          <p:cNvSpPr>
            <a:spLocks noGrp="1"/>
          </p:cNvSpPr>
          <p:nvPr>
            <p:ph type="title"/>
          </p:nvPr>
        </p:nvSpPr>
        <p:spPr>
          <a:xfrm>
            <a:off x="457200" y="439560"/>
            <a:ext cx="8227800" cy="94248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Meeting achievements</a:t>
            </a:r>
            <a:endParaRPr b="0" lang="fi-FI" sz="3200" spc="-1" strike="noStrike">
              <a:solidFill>
                <a:srgbClr val="000000"/>
              </a:solidFill>
              <a:latin typeface="Arial"/>
            </a:endParaRPr>
          </a:p>
        </p:txBody>
      </p:sp>
      <p:sp>
        <p:nvSpPr>
          <p:cNvPr id="360" name="PlaceHolder 2"/>
          <p:cNvSpPr>
            <a:spLocks noGrp="1"/>
          </p:cNvSpPr>
          <p:nvPr>
            <p:ph/>
          </p:nvPr>
        </p:nvSpPr>
        <p:spPr>
          <a:xfrm>
            <a:off x="457200" y="1383480"/>
            <a:ext cx="8227800" cy="347328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Processed all letter ballot comments</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Prepared draft for recirculation</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Start recirculation ballot after this session</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Form a CRG</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1" name="PlaceHolder 1"/>
          <p:cNvSpPr>
            <a:spLocks noGrp="1"/>
          </p:cNvSpPr>
          <p:nvPr>
            <p:ph type="title"/>
          </p:nvPr>
        </p:nvSpPr>
        <p:spPr>
          <a:xfrm>
            <a:off x="457200" y="439560"/>
            <a:ext cx="8227800" cy="94248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Agenda of TG9a for May</a:t>
            </a:r>
            <a:endParaRPr b="0" lang="fi-FI" sz="3200" spc="-1" strike="noStrike">
              <a:solidFill>
                <a:srgbClr val="000000"/>
              </a:solidFill>
              <a:latin typeface="Arial"/>
            </a:endParaRPr>
          </a:p>
        </p:txBody>
      </p:sp>
      <p:sp>
        <p:nvSpPr>
          <p:cNvPr id="362" name="PlaceHolder 2"/>
          <p:cNvSpPr>
            <a:spLocks noGrp="1"/>
          </p:cNvSpPr>
          <p:nvPr>
            <p:ph/>
          </p:nvPr>
        </p:nvSpPr>
        <p:spPr>
          <a:xfrm>
            <a:off x="457200" y="1383480"/>
            <a:ext cx="8227800" cy="3473280"/>
          </a:xfrm>
          <a:prstGeom prst="rect">
            <a:avLst/>
          </a:prstGeom>
          <a:noFill/>
          <a:ln w="0">
            <a:noFill/>
          </a:ln>
        </p:spPr>
        <p:txBody>
          <a:bodyPr lIns="0" rIns="0" tIns="0" bIns="0" anchor="t">
            <a:normAutofit fontScale="95000"/>
          </a:bodyPr>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Two meetings</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Not overlapping with TG4ac, or TG4ae.</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Process comments received in the letter ballots</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Form a CRG</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Start recirculation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5" name="CustomShape 4"/>
          <p:cNvSpPr/>
          <p:nvPr/>
        </p:nvSpPr>
        <p:spPr>
          <a:xfrm>
            <a:off x="720000" y="476280"/>
            <a:ext cx="7738560" cy="602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fi-FI" sz="2800" spc="-1" strike="noStrike">
              <a:solidFill>
                <a:srgbClr val="000000"/>
              </a:solidFill>
              <a:latin typeface="Arial"/>
            </a:endParaRPr>
          </a:p>
        </p:txBody>
      </p:sp>
      <p:sp>
        <p:nvSpPr>
          <p:cNvPr id="326" name="CustomShape 5"/>
          <p:cNvSpPr/>
          <p:nvPr/>
        </p:nvSpPr>
        <p:spPr>
          <a:xfrm>
            <a:off x="540000" y="1125000"/>
            <a:ext cx="8098560" cy="35535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Participants </a:t>
            </a:r>
            <a:r>
              <a:rPr b="1" lang="en-IE" sz="1400" spc="-1" strike="noStrike" u="sng">
                <a:solidFill>
                  <a:srgbClr val="000000"/>
                </a:solidFill>
                <a:uFillTx/>
                <a:latin typeface="Calibri"/>
                <a:ea typeface="Calibri"/>
              </a:rPr>
              <a:t>shall</a:t>
            </a:r>
            <a:r>
              <a:rPr b="1" lang="en-IE" sz="14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4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Participants </a:t>
            </a:r>
            <a:r>
              <a:rPr b="1" lang="en-IE" sz="1400" spc="-1" strike="noStrike" u="sng">
                <a:solidFill>
                  <a:srgbClr val="000000"/>
                </a:solidFill>
                <a:uFillTx/>
                <a:latin typeface="Calibri"/>
                <a:ea typeface="Calibri"/>
              </a:rPr>
              <a:t>should </a:t>
            </a:r>
            <a:r>
              <a:rPr b="1" lang="en-IE" sz="1400" spc="-1" strike="noStrike">
                <a:solidFill>
                  <a:srgbClr val="000000"/>
                </a:solidFill>
                <a:latin typeface="Calibri"/>
                <a:ea typeface="Calibri"/>
              </a:rPr>
              <a:t>inform the IEEE (or cause the IEEE to be informed) of the identity of any other holders of potential Essential Patent Claims</a:t>
            </a:r>
            <a:endParaRPr b="0" lang="fi-FI" sz="14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200" spc="-1" strike="noStrike">
                <a:solidFill>
                  <a:srgbClr val="000000"/>
                </a:solidFill>
                <a:latin typeface="Calibri"/>
                <a:ea typeface="Calibri"/>
              </a:rPr>
              <a:t>Early identification of holders of potential Essential Patent Claims is encouraged</a:t>
            </a:r>
            <a:endParaRPr b="0" lang="fi-FI"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7" name="CustomShape 6"/>
          <p:cNvSpPr/>
          <p:nvPr/>
        </p:nvSpPr>
        <p:spPr>
          <a:xfrm>
            <a:off x="720000" y="469800"/>
            <a:ext cx="7738560" cy="608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Ways to inform IEEE</a:t>
            </a:r>
            <a:endParaRPr b="0" lang="fi-FI" sz="2800" spc="-1" strike="noStrike">
              <a:solidFill>
                <a:srgbClr val="000000"/>
              </a:solidFill>
              <a:latin typeface="Arial"/>
            </a:endParaRPr>
          </a:p>
        </p:txBody>
      </p:sp>
      <p:sp>
        <p:nvSpPr>
          <p:cNvPr id="328" name="CustomShape 7"/>
          <p:cNvSpPr/>
          <p:nvPr/>
        </p:nvSpPr>
        <p:spPr>
          <a:xfrm>
            <a:off x="540000" y="1115640"/>
            <a:ext cx="8098560" cy="374292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Cause an LOA to be submitted to the IEEE-SA (patcom@ieee.org); or</a:t>
            </a:r>
            <a:endParaRPr b="0" lang="fi-FI" sz="16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Provide the chair of this group with the identity of the holder(s) of any and all such claims as soon as possible; or</a:t>
            </a:r>
            <a:endParaRPr b="0" lang="fi-FI" sz="16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Speak up now and respond to this Call for Potentially Essential Patents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6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500"/>
            </a:br>
            <a:r>
              <a:rPr b="0" lang="en-IE" sz="1600" spc="-1" strike="noStrike">
                <a:solidFill>
                  <a:srgbClr val="000000"/>
                </a:solidFill>
                <a:latin typeface="Arial"/>
                <a:ea typeface="DejaVu Sans"/>
              </a:rPr>
              <a:t>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9" name="CustomShape 8"/>
          <p:cNvSpPr/>
          <p:nvPr/>
        </p:nvSpPr>
        <p:spPr>
          <a:xfrm>
            <a:off x="720000" y="486720"/>
            <a:ext cx="7738560" cy="6278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Other guidelines for IEEE WG meetings</a:t>
            </a:r>
            <a:endParaRPr b="0" lang="fi-FI" sz="2800" spc="-1" strike="noStrike">
              <a:solidFill>
                <a:srgbClr val="000000"/>
              </a:solidFill>
              <a:latin typeface="Arial"/>
            </a:endParaRPr>
          </a:p>
        </p:txBody>
      </p:sp>
      <p:sp>
        <p:nvSpPr>
          <p:cNvPr id="330" name="CustomShape 9"/>
          <p:cNvSpPr/>
          <p:nvPr/>
        </p:nvSpPr>
        <p:spPr>
          <a:xfrm>
            <a:off x="540000" y="1115640"/>
            <a:ext cx="8098560" cy="37429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fi-FI"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fi-FI"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fi-FI"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fi-FI"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1" name="CustomShape 10"/>
          <p:cNvSpPr/>
          <p:nvPr/>
        </p:nvSpPr>
        <p:spPr>
          <a:xfrm>
            <a:off x="720000" y="486000"/>
            <a:ext cx="7738560" cy="628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Patent-related information</a:t>
            </a:r>
            <a:endParaRPr b="0" lang="fi-FI" sz="2800" spc="-1" strike="noStrike">
              <a:solidFill>
                <a:srgbClr val="000000"/>
              </a:solidFill>
              <a:latin typeface="Arial"/>
            </a:endParaRPr>
          </a:p>
        </p:txBody>
      </p:sp>
      <p:sp>
        <p:nvSpPr>
          <p:cNvPr id="332" name="CustomShape 11"/>
          <p:cNvSpPr/>
          <p:nvPr/>
        </p:nvSpPr>
        <p:spPr>
          <a:xfrm>
            <a:off x="540000" y="1135080"/>
            <a:ext cx="8098560" cy="37234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fi-FI"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fi-FI"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fi-FI" sz="1500" spc="-1" strike="noStrike">
              <a:solidFill>
                <a:srgbClr val="000000"/>
              </a:solidFill>
              <a:latin typeface="Arial"/>
            </a:endParaRPr>
          </a:p>
          <a:p>
            <a:pPr>
              <a:lnSpc>
                <a:spcPct val="90000"/>
              </a:lnSpc>
              <a:spcBef>
                <a:spcPts val="400"/>
              </a:spcBef>
            </a:pPr>
            <a:endParaRPr b="0" lang="fi-FI"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fi-FI" sz="1600" spc="-1" strike="noStrike">
              <a:solidFill>
                <a:srgbClr val="000000"/>
              </a:solidFill>
              <a:latin typeface="Arial"/>
            </a:endParaRPr>
          </a:p>
          <a:p>
            <a:pPr>
              <a:lnSpc>
                <a:spcPct val="90000"/>
              </a:lnSpc>
            </a:pPr>
            <a:endParaRPr b="0" lang="fi-FI"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3" name="CustomShape 12"/>
          <p:cNvSpPr/>
          <p:nvPr/>
        </p:nvSpPr>
        <p:spPr>
          <a:xfrm>
            <a:off x="720000" y="486000"/>
            <a:ext cx="7738560" cy="808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a:t>
            </a:r>
            <a:endParaRPr b="0" lang="fi-FI" sz="2600" spc="-1" strike="noStrike">
              <a:solidFill>
                <a:srgbClr val="000000"/>
              </a:solidFill>
              <a:latin typeface="Arial"/>
            </a:endParaRPr>
          </a:p>
          <a:p>
            <a:pPr algn="ctr">
              <a:lnSpc>
                <a:spcPct val="100000"/>
              </a:lnSpc>
            </a:pPr>
            <a:r>
              <a:rPr b="1" lang="en-IE" sz="2600" spc="-1" strike="noStrike" cap="all">
                <a:solidFill>
                  <a:srgbClr val="000000"/>
                </a:solidFill>
                <a:latin typeface="Montserrat ExtraBold"/>
                <a:ea typeface="MS PGothic"/>
              </a:rPr>
              <a:t>standards development activities</a:t>
            </a:r>
            <a:endParaRPr b="0" lang="fi-FI" sz="2600" spc="-1" strike="noStrike">
              <a:solidFill>
                <a:srgbClr val="000000"/>
              </a:solidFill>
              <a:latin typeface="Arial"/>
            </a:endParaRPr>
          </a:p>
        </p:txBody>
      </p:sp>
      <p:sp>
        <p:nvSpPr>
          <p:cNvPr id="334" name="CustomShape 13"/>
          <p:cNvSpPr/>
          <p:nvPr/>
        </p:nvSpPr>
        <p:spPr>
          <a:xfrm>
            <a:off x="540000" y="1296000"/>
            <a:ext cx="8098560" cy="35625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1800" spc="-1" strike="noStrike">
                <a:solidFill>
                  <a:srgbClr val="000000"/>
                </a:solidFill>
                <a:latin typeface="Montserrat"/>
                <a:ea typeface="MS PGothic"/>
              </a:rPr>
              <a:t>At the beginning of each standards development meeting the chair or a designee is to:</a:t>
            </a:r>
            <a:endParaRPr b="0" lang="fi-FI" sz="18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Show the following slides (or provide them beforehand)</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Advise the standards development group participants that: </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Instruct the Secretary to record in the minutes of the relevant meeting: </a:t>
            </a:r>
            <a:endParaRPr b="0" lang="fi-FI" sz="15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500" spc="-1" strike="noStrike">
                <a:solidFill>
                  <a:srgbClr val="000000"/>
                </a:solidFill>
                <a:latin typeface="Calibri"/>
                <a:ea typeface="MS PGothic"/>
              </a:rPr>
              <a:t>That the foregoing information was provided and that the copyright slides were shown (or provided beforehand). </a:t>
            </a:r>
            <a:endParaRPr b="0" lang="fi-FI" sz="15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5" name="CustomShape 14"/>
          <p:cNvSpPr/>
          <p:nvPr/>
        </p:nvSpPr>
        <p:spPr>
          <a:xfrm>
            <a:off x="720000" y="486000"/>
            <a:ext cx="7738560" cy="448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336" name="CustomShape 15"/>
          <p:cNvSpPr/>
          <p:nvPr/>
        </p:nvSpPr>
        <p:spPr>
          <a:xfrm>
            <a:off x="540000" y="1315080"/>
            <a:ext cx="8098560" cy="35434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7" name="CustomShape 16"/>
          <p:cNvSpPr/>
          <p:nvPr/>
        </p:nvSpPr>
        <p:spPr>
          <a:xfrm>
            <a:off x="720000" y="486000"/>
            <a:ext cx="7738560" cy="4485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338" name="CustomShape 17"/>
          <p:cNvSpPr/>
          <p:nvPr/>
        </p:nvSpPr>
        <p:spPr>
          <a:xfrm>
            <a:off x="540000" y="1315080"/>
            <a:ext cx="8098560" cy="35434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The IEEE SA Copyright Policy is described in the IEEE SA Standards Board Bylaws and IEEE SA Standards Board Operations Manual</a:t>
            </a:r>
            <a:br>
              <a:rPr sz="1500"/>
            </a:br>
            <a:r>
              <a:rPr b="0" lang="en-IE" sz="1300" spc="-1" strike="noStrike">
                <a:solidFill>
                  <a:srgbClr val="000000"/>
                </a:solidFill>
                <a:latin typeface="Calibri"/>
                <a:ea typeface="DejaVu Sans"/>
              </a:rPr>
              <a:t> </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300" spc="-1" strike="noStrike">
                <a:solidFill>
                  <a:srgbClr val="000000"/>
                </a:solidFill>
                <a:latin typeface="Calibri"/>
                <a:ea typeface="MS PGothic"/>
              </a:rPr>
              <a:t>IEEE SA Copyright Policy, see </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Clause 7 of the IEEE SA Standards Board Bylaws</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	</a:t>
            </a:r>
            <a:r>
              <a:rPr b="0" lang="en-IE" sz="1050" spc="-1" strike="noStrike" u="sng">
                <a:solidFill>
                  <a:srgbClr val="0000ff"/>
                </a:solidFill>
                <a:uFillTx/>
                <a:latin typeface="Calibri"/>
                <a:ea typeface="MS PGothic"/>
                <a:hlinkClick r:id="rId1"/>
              </a:rPr>
              <a:t>https</a:t>
            </a:r>
            <a:r>
              <a:rPr b="0" lang="en-IE" sz="1050" spc="-1" strike="noStrike" u="sng">
                <a:solidFill>
                  <a:srgbClr val="0000ff"/>
                </a:solidFill>
                <a:uFillTx/>
                <a:latin typeface="Calibri"/>
                <a:ea typeface="MS PGothic"/>
                <a:hlinkClick r:id="rId2"/>
              </a:rPr>
              <a:t>://standards.ieee.org/about/policies/bylaws/sect6-7.html#7</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Clause 6.1 of the IEEE SA Standards Board Operations Manual</a:t>
            </a:r>
            <a:br>
              <a:rPr sz="1500"/>
            </a:br>
            <a:r>
              <a:rPr b="0" lang="en-IE" sz="1300" spc="-1" strike="noStrike">
                <a:solidFill>
                  <a:srgbClr val="000000"/>
                </a:solidFill>
                <a:latin typeface="Calibri"/>
                <a:ea typeface="MS PGothic"/>
              </a:rPr>
              <a:t>	</a:t>
            </a:r>
            <a:r>
              <a:rPr b="0" lang="en-IE" sz="1050" spc="-1" strike="noStrike" u="sng">
                <a:solidFill>
                  <a:srgbClr val="0000ff"/>
                </a:solidFill>
                <a:uFillTx/>
                <a:latin typeface="Calibri"/>
                <a:ea typeface="MS PGothic"/>
                <a:hlinkClick r:id="rId3"/>
              </a:rPr>
              <a:t>https://</a:t>
            </a:r>
            <a:r>
              <a:rPr b="0" lang="en-IE" sz="1050" spc="-1" strike="noStrike" u="sng">
                <a:solidFill>
                  <a:srgbClr val="0000ff"/>
                </a:solidFill>
                <a:uFillTx/>
                <a:latin typeface="Calibri"/>
                <a:ea typeface="MS PGothic"/>
                <a:hlinkClick r:id="rId4"/>
              </a:rPr>
              <a:t>standards.ieee.org/about/policies/opman/sect6.html</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Copyright Permission</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5"/>
              </a:rPr>
              <a:t>https://</a:t>
            </a:r>
            <a:r>
              <a:rPr b="0" lang="en-IE" sz="1050" spc="-1" strike="noStrike" u="sng">
                <a:solidFill>
                  <a:srgbClr val="0000ff"/>
                </a:solidFill>
                <a:uFillTx/>
                <a:latin typeface="Calibri"/>
                <a:ea typeface="MS PGothic"/>
                <a:hlinkClick r:id="rId6"/>
              </a:rPr>
              <a:t>standards.ieee.org/content/dam/ieee-standards/standards/web/documents/other/permissionltrs.zip</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Copyright FAQs</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7"/>
              </a:rPr>
              <a:t>http://standards.ieee.org/faqs/copyrights.html/</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Best Practices for IEEE Standards Development </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8"/>
              </a:rPr>
              <a:t>http://</a:t>
            </a:r>
            <a:r>
              <a:rPr b="0" lang="en-IE" sz="1050" spc="-1" strike="noStrike" u="sng">
                <a:solidFill>
                  <a:srgbClr val="0000ff"/>
                </a:solidFill>
                <a:uFillTx/>
                <a:latin typeface="Calibri"/>
                <a:ea typeface="MS PGothic"/>
                <a:hlinkClick r:id="rId9"/>
              </a:rPr>
              <a:t>standards.ieee.org/develop/policies/best_practices_for_ieee_standards_development_051215.pdf</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Distribution of Draft Standards (see 6.1.3 of the SASB Operations Manual)</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10"/>
              </a:rPr>
              <a:t>https://standards.ieee.org/about/policies/opman/sect6.html</a:t>
            </a:r>
            <a:endParaRPr b="0" lang="fi-FI" sz="1050" spc="-1" strike="noStrike">
              <a:solidFill>
                <a:srgbClr val="000000"/>
              </a:solidFill>
              <a:latin typeface="Arial"/>
            </a:endParaRPr>
          </a:p>
          <a:p>
            <a:pPr>
              <a:lnSpc>
                <a:spcPct val="90000"/>
              </a:lnSpc>
              <a:spcBef>
                <a:spcPts val="564"/>
              </a:spcBef>
            </a:pP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319</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2025-01-15T09:19:37Z</dcterms:created>
  <dc:creator>Tero Kivinen</dc:creator>
  <dc:description/>
  <dc:language>en-US</dc:language>
  <cp:lastModifiedBy>Tero Kivinen</cp:lastModifiedBy>
  <dcterms:modified xsi:type="dcterms:W3CDTF">2025-05-11T16:39:26Z</dcterms:modified>
  <cp:revision>23</cp:revision>
  <dc:subject/>
  <dc:title>IEEE Std 802.15 pptx template</dc:title>
</cp:coreProperties>
</file>

<file path=docProps/custom.xml><?xml version="1.0" encoding="utf-8"?>
<Properties xmlns="http://schemas.openxmlformats.org/officeDocument/2006/custom-properties" xmlns:vt="http://schemas.openxmlformats.org/officeDocument/2006/docPropsVTypes"/>
</file>