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33"/>
  </p:notesMasterIdLst>
  <p:sldIdLst>
    <p:sldId id="259" r:id="rId5"/>
    <p:sldId id="258" r:id="rId6"/>
    <p:sldId id="5610" r:id="rId7"/>
    <p:sldId id="5833" r:id="rId8"/>
    <p:sldId id="284" r:id="rId9"/>
    <p:sldId id="281" r:id="rId10"/>
    <p:sldId id="271" r:id="rId11"/>
    <p:sldId id="273" r:id="rId12"/>
    <p:sldId id="274" r:id="rId13"/>
    <p:sldId id="282" r:id="rId14"/>
    <p:sldId id="276" r:id="rId15"/>
    <p:sldId id="262" r:id="rId16"/>
    <p:sldId id="263" r:id="rId17"/>
    <p:sldId id="264" r:id="rId18"/>
    <p:sldId id="5084" r:id="rId19"/>
    <p:sldId id="5836" r:id="rId20"/>
    <p:sldId id="5851" r:id="rId21"/>
    <p:sldId id="6215" r:id="rId22"/>
    <p:sldId id="5855" r:id="rId23"/>
    <p:sldId id="5852" r:id="rId24"/>
    <p:sldId id="5856" r:id="rId25"/>
    <p:sldId id="5842" r:id="rId26"/>
    <p:sldId id="5621" r:id="rId27"/>
    <p:sldId id="256" r:id="rId28"/>
    <p:sldId id="6221" r:id="rId29"/>
    <p:sldId id="5880" r:id="rId30"/>
    <p:sldId id="5830" r:id="rId31"/>
    <p:sldId id="4944" r:id="rId32"/>
  </p:sldIdLst>
  <p:sldSz cx="9144000" cy="6858000" type="screen4x3"/>
  <p:notesSz cx="7099300"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3224" userDrawn="1">
          <p15:clr>
            <a:srgbClr val="A4A3A4"/>
          </p15:clr>
        </p15:guide>
        <p15:guide id="2" pos="2236"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144" autoAdjust="0"/>
    <p:restoredTop sz="94660"/>
  </p:normalViewPr>
  <p:slideViewPr>
    <p:cSldViewPr snapToGrid="0" showGuides="1">
      <p:cViewPr varScale="1">
        <p:scale>
          <a:sx n="75" d="100"/>
          <a:sy n="75" d="100"/>
        </p:scale>
        <p:origin x="1022" y="32"/>
      </p:cViewPr>
      <p:guideLst>
        <p:guide orient="horz" pos="2183"/>
        <p:guide pos="2880"/>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showGuides="1">
      <p:cViewPr varScale="1">
        <p:scale>
          <a:sx n="48" d="100"/>
          <a:sy n="48" d="100"/>
        </p:scale>
        <p:origin x="1408" y="24"/>
      </p:cViewPr>
      <p:guideLst>
        <p:guide orient="horz" pos="3224"/>
        <p:guide pos="2236"/>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kumimoji="1" lang="ja-JP" altLang="en-US"/>
          </a:p>
        </p:txBody>
      </p:sp>
      <p:sp>
        <p:nvSpPr>
          <p:cNvPr id="3" name="日付プレースホルダー 2"/>
          <p:cNvSpPr>
            <a:spLocks noGrp="1"/>
          </p:cNvSpPr>
          <p:nvPr>
            <p:ph type="dt" idx="1"/>
          </p:nvPr>
        </p:nvSpPr>
        <p:spPr>
          <a:xfrm>
            <a:off x="4021294" y="0"/>
            <a:ext cx="3076363" cy="513508"/>
          </a:xfrm>
          <a:prstGeom prst="rect">
            <a:avLst/>
          </a:prstGeom>
        </p:spPr>
        <p:txBody>
          <a:bodyPr vert="horz" lIns="99048" tIns="49524" rIns="99048" bIns="49524" rtlCol="0"/>
          <a:lstStyle>
            <a:lvl1pPr algn="r">
              <a:defRPr sz="1300"/>
            </a:lvl1pPr>
          </a:lstStyle>
          <a:p>
            <a:fld id="{8417226C-9B8F-4835-A7EC-48E95E209A76}" type="datetimeFigureOut">
              <a:rPr kumimoji="1" lang="ja-JP" altLang="en-US" smtClean="0"/>
              <a:t>2025/5/14</a:t>
            </a:fld>
            <a:endParaRPr kumimoji="1" lang="ja-JP" altLang="en-US"/>
          </a:p>
        </p:txBody>
      </p:sp>
      <p:sp>
        <p:nvSpPr>
          <p:cNvPr id="4" name="スライド イメージ プレースホルダー 3"/>
          <p:cNvSpPr>
            <a:spLocks noGrp="1" noRot="1" noChangeAspect="1"/>
          </p:cNvSpPr>
          <p:nvPr>
            <p:ph type="sldImg" idx="2"/>
          </p:nvPr>
        </p:nvSpPr>
        <p:spPr>
          <a:xfrm>
            <a:off x="1247775" y="1279525"/>
            <a:ext cx="4603750" cy="3454400"/>
          </a:xfrm>
          <a:prstGeom prst="rect">
            <a:avLst/>
          </a:prstGeom>
          <a:noFill/>
          <a:ln w="12700">
            <a:solidFill>
              <a:prstClr val="black"/>
            </a:solidFill>
          </a:ln>
        </p:spPr>
        <p:txBody>
          <a:bodyPr vert="horz" lIns="99048" tIns="49524" rIns="99048" bIns="49524" rtlCol="0" anchor="ctr"/>
          <a:lstStyle/>
          <a:p>
            <a:endParaRPr lang="ja-JP" altLang="en-US"/>
          </a:p>
        </p:txBody>
      </p:sp>
      <p:sp>
        <p:nvSpPr>
          <p:cNvPr id="5" name="ノート プレースホルダー 4"/>
          <p:cNvSpPr>
            <a:spLocks noGrp="1"/>
          </p:cNvSpPr>
          <p:nvPr>
            <p:ph type="body" sz="quarter" idx="3"/>
          </p:nvPr>
        </p:nvSpPr>
        <p:spPr>
          <a:xfrm>
            <a:off x="709930" y="4925407"/>
            <a:ext cx="5679440" cy="4029879"/>
          </a:xfrm>
          <a:prstGeom prst="rect">
            <a:avLst/>
          </a:prstGeom>
        </p:spPr>
        <p:txBody>
          <a:bodyPr vert="horz" lIns="99048" tIns="49524" rIns="99048" bIns="49524"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721107"/>
            <a:ext cx="3076363" cy="513507"/>
          </a:xfrm>
          <a:prstGeom prst="rect">
            <a:avLst/>
          </a:prstGeom>
        </p:spPr>
        <p:txBody>
          <a:bodyPr vert="horz" lIns="99048" tIns="49524" rIns="99048" bIns="49524"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4021294" y="9721107"/>
            <a:ext cx="3076363" cy="513507"/>
          </a:xfrm>
          <a:prstGeom prst="rect">
            <a:avLst/>
          </a:prstGeom>
        </p:spPr>
        <p:txBody>
          <a:bodyPr vert="horz" lIns="99048" tIns="49524" rIns="99048" bIns="49524" rtlCol="0" anchor="b"/>
          <a:lstStyle>
            <a:lvl1pPr algn="r">
              <a:defRPr sz="1300"/>
            </a:lvl1pPr>
          </a:lstStyle>
          <a:p>
            <a:fld id="{6269402F-1F42-4764-9FFD-50056DC8779C}" type="slidenum">
              <a:rPr kumimoji="1" lang="ja-JP" altLang="en-US" smtClean="0"/>
              <a:t>‹#›</a:t>
            </a:fld>
            <a:endParaRPr kumimoji="1" lang="ja-JP" altLang="en-US"/>
          </a:p>
        </p:txBody>
      </p:sp>
    </p:spTree>
    <p:extLst>
      <p:ext uri="{BB962C8B-B14F-4D97-AF65-F5344CB8AC3E}">
        <p14:creationId xmlns:p14="http://schemas.microsoft.com/office/powerpoint/2010/main" val="292302211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ヘッダー プレースホルダ 3"/>
          <p:cNvSpPr>
            <a:spLocks noGrp="1"/>
          </p:cNvSpPr>
          <p:nvPr>
            <p:ph type="hdr" sz="quarter" idx="10"/>
          </p:nvPr>
        </p:nvSpPr>
        <p:spPr/>
        <p:txBody>
          <a:bodyPr/>
          <a:lstStyle/>
          <a:p>
            <a:r>
              <a:rPr lang="en-US" altLang="ja-JP" dirty="0"/>
              <a:t>doc.: IEEE 802.15-&lt;doc#&gt;</a:t>
            </a:r>
          </a:p>
        </p:txBody>
      </p:sp>
      <p:sp>
        <p:nvSpPr>
          <p:cNvPr id="5" name="フッター プレースホルダ 4"/>
          <p:cNvSpPr>
            <a:spLocks noGrp="1"/>
          </p:cNvSpPr>
          <p:nvPr>
            <p:ph type="ftr" sz="quarter" idx="11"/>
          </p:nvPr>
        </p:nvSpPr>
        <p:spPr/>
        <p:txBody>
          <a:bodyPr/>
          <a:lstStyle/>
          <a:p>
            <a:pPr lvl="4"/>
            <a:r>
              <a:rPr lang="en-US" altLang="ja-JP" dirty="0"/>
              <a:t>Shoichi Kitazawa (ATR)</a:t>
            </a:r>
          </a:p>
        </p:txBody>
      </p:sp>
      <p:sp>
        <p:nvSpPr>
          <p:cNvPr id="6" name="スライド番号プレースホルダ 5"/>
          <p:cNvSpPr>
            <a:spLocks noGrp="1"/>
          </p:cNvSpPr>
          <p:nvPr>
            <p:ph type="sldNum" sz="quarter" idx="12"/>
          </p:nvPr>
        </p:nvSpPr>
        <p:spPr/>
        <p:txBody>
          <a:bodyPr/>
          <a:lstStyle/>
          <a:p>
            <a:fld id="{CD6D2E3F-5094-4468-9CC9-C689E0F636B7}" type="slidenum">
              <a:rPr kumimoji="1" lang="ja-JP" altLang="en-US" smtClean="0"/>
              <a:pPr/>
              <a:t>1</a:t>
            </a:fld>
            <a:endParaRPr kumimoji="1" lang="ja-JP"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ヘッダー プレースホルダー 3"/>
          <p:cNvSpPr>
            <a:spLocks noGrp="1"/>
          </p:cNvSpPr>
          <p:nvPr>
            <p:ph type="hdr" sz="quarter" idx="10"/>
          </p:nvPr>
        </p:nvSpPr>
        <p:spPr/>
        <p:txBody>
          <a:bodyPr/>
          <a:lstStyle/>
          <a:p>
            <a:r>
              <a:rPr lang="en-US" altLang="ja-JP" dirty="0"/>
              <a:t>doc.: IEEE 802.15-&lt;doc#&gt;</a:t>
            </a:r>
          </a:p>
        </p:txBody>
      </p:sp>
      <p:sp>
        <p:nvSpPr>
          <p:cNvPr id="5" name="フッター プレースホルダー 4"/>
          <p:cNvSpPr>
            <a:spLocks noGrp="1"/>
          </p:cNvSpPr>
          <p:nvPr>
            <p:ph type="ftr" sz="quarter" idx="11"/>
          </p:nvPr>
        </p:nvSpPr>
        <p:spPr/>
        <p:txBody>
          <a:bodyPr/>
          <a:lstStyle/>
          <a:p>
            <a:pPr lvl="4"/>
            <a:r>
              <a:rPr lang="en-US" altLang="ja-JP" dirty="0" err="1"/>
              <a:t>Shoichi</a:t>
            </a:r>
            <a:r>
              <a:rPr lang="en-US" altLang="ja-JP" dirty="0"/>
              <a:t> Kitazawa (ATR)</a:t>
            </a:r>
          </a:p>
        </p:txBody>
      </p:sp>
      <p:sp>
        <p:nvSpPr>
          <p:cNvPr id="6" name="スライド番号プレースホルダー 5"/>
          <p:cNvSpPr>
            <a:spLocks noGrp="1"/>
          </p:cNvSpPr>
          <p:nvPr>
            <p:ph type="sldNum" sz="quarter" idx="12"/>
          </p:nvPr>
        </p:nvSpPr>
        <p:spPr/>
        <p:txBody>
          <a:bodyPr/>
          <a:lstStyle/>
          <a:p>
            <a:fld id="{CD6D2E3F-5094-4468-9CC9-C689E0F636B7}" type="slidenum">
              <a:rPr kumimoji="1" lang="ja-JP" altLang="en-US" smtClean="0"/>
              <a:pPr/>
              <a:t>10</a:t>
            </a:fld>
            <a:endParaRPr kumimoji="1" lang="ja-JP" altLang="en-US" dirty="0"/>
          </a:p>
        </p:txBody>
      </p:sp>
    </p:spTree>
    <p:extLst>
      <p:ext uri="{BB962C8B-B14F-4D97-AF65-F5344CB8AC3E}">
        <p14:creationId xmlns:p14="http://schemas.microsoft.com/office/powerpoint/2010/main" val="20506409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xfrm>
            <a:off x="2950015" y="10691723"/>
            <a:ext cx="806146" cy="20669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03765">
              <a:defRPr sz="2500">
                <a:solidFill>
                  <a:schemeClr val="tx1"/>
                </a:solidFill>
                <a:latin typeface="Times New Roman" pitchFamily="18" charset="0"/>
              </a:defRPr>
            </a:lvl1pPr>
            <a:lvl2pPr marL="771366" indent="-296679" defTabSz="1003765">
              <a:defRPr sz="2500">
                <a:solidFill>
                  <a:schemeClr val="tx1"/>
                </a:solidFill>
                <a:latin typeface="Times New Roman" pitchFamily="18" charset="0"/>
              </a:defRPr>
            </a:lvl2pPr>
            <a:lvl3pPr marL="1186717" indent="-237343" defTabSz="1003765">
              <a:defRPr sz="2500">
                <a:solidFill>
                  <a:schemeClr val="tx1"/>
                </a:solidFill>
                <a:latin typeface="Times New Roman" pitchFamily="18" charset="0"/>
              </a:defRPr>
            </a:lvl3pPr>
            <a:lvl4pPr marL="1661403" indent="-237343" defTabSz="1003765">
              <a:defRPr sz="2500">
                <a:solidFill>
                  <a:schemeClr val="tx1"/>
                </a:solidFill>
                <a:latin typeface="Times New Roman" pitchFamily="18" charset="0"/>
              </a:defRPr>
            </a:lvl4pPr>
            <a:lvl5pPr marL="2136090" indent="-237343" defTabSz="1003765">
              <a:defRPr sz="2500">
                <a:solidFill>
                  <a:schemeClr val="tx1"/>
                </a:solidFill>
                <a:latin typeface="Times New Roman" pitchFamily="18" charset="0"/>
              </a:defRPr>
            </a:lvl5pPr>
            <a:lvl6pPr marL="2610776" indent="-237343" defTabSz="1003765" eaLnBrk="0" fontAlgn="base" hangingPunct="0">
              <a:spcBef>
                <a:spcPct val="0"/>
              </a:spcBef>
              <a:spcAft>
                <a:spcPct val="0"/>
              </a:spcAft>
              <a:defRPr sz="2500">
                <a:solidFill>
                  <a:schemeClr val="tx1"/>
                </a:solidFill>
                <a:latin typeface="Times New Roman" pitchFamily="18" charset="0"/>
              </a:defRPr>
            </a:lvl6pPr>
            <a:lvl7pPr marL="3085463" indent="-237343" defTabSz="1003765" eaLnBrk="0" fontAlgn="base" hangingPunct="0">
              <a:spcBef>
                <a:spcPct val="0"/>
              </a:spcBef>
              <a:spcAft>
                <a:spcPct val="0"/>
              </a:spcAft>
              <a:defRPr sz="2500">
                <a:solidFill>
                  <a:schemeClr val="tx1"/>
                </a:solidFill>
                <a:latin typeface="Times New Roman" pitchFamily="18" charset="0"/>
              </a:defRPr>
            </a:lvl7pPr>
            <a:lvl8pPr marL="3560150" indent="-237343" defTabSz="1003765" eaLnBrk="0" fontAlgn="base" hangingPunct="0">
              <a:spcBef>
                <a:spcPct val="0"/>
              </a:spcBef>
              <a:spcAft>
                <a:spcPct val="0"/>
              </a:spcAft>
              <a:defRPr sz="2500">
                <a:solidFill>
                  <a:schemeClr val="tx1"/>
                </a:solidFill>
                <a:latin typeface="Times New Roman" pitchFamily="18" charset="0"/>
              </a:defRPr>
            </a:lvl8pPr>
            <a:lvl9pPr marL="4034837" indent="-237343" defTabSz="1003765" eaLnBrk="0" fontAlgn="base" hangingPunct="0">
              <a:spcBef>
                <a:spcPct val="0"/>
              </a:spcBef>
              <a:spcAft>
                <a:spcPct val="0"/>
              </a:spcAft>
              <a:defRPr sz="2500">
                <a:solidFill>
                  <a:schemeClr val="tx1"/>
                </a:solidFill>
                <a:latin typeface="Times New Roman" pitchFamily="18" charset="0"/>
              </a:defRPr>
            </a:lvl9pPr>
          </a:lstStyle>
          <a:p>
            <a:fld id="{992FAEED-E543-438D-A759-E74A5D2C8D14}" type="slidenum">
              <a:rPr lang="en-US" altLang="ja-JP" sz="1300"/>
              <a:pPr/>
              <a:t>11</a:t>
            </a:fld>
            <a:endParaRPr lang="en-US" altLang="ja-JP" sz="1300" dirty="0"/>
          </a:p>
        </p:txBody>
      </p:sp>
      <p:sp>
        <p:nvSpPr>
          <p:cNvPr id="10243" name="Rectangle 2"/>
          <p:cNvSpPr>
            <a:spLocks noGrp="1" noRot="1" noChangeAspect="1" noChangeArrowheads="1" noTextEdit="1"/>
          </p:cNvSpPr>
          <p:nvPr>
            <p:ph type="sldImg"/>
          </p:nvPr>
        </p:nvSpPr>
        <p:spPr>
          <a:xfrm>
            <a:off x="735013" y="835025"/>
            <a:ext cx="5502275" cy="4127500"/>
          </a:xfrm>
          <a:ln/>
        </p:spPr>
      </p:sp>
      <p:sp>
        <p:nvSpPr>
          <p:cNvPr id="10244" name="Rectangle 3"/>
          <p:cNvSpPr>
            <a:spLocks noGrp="1" noChangeArrowheads="1"/>
          </p:cNvSpPr>
          <p:nvPr>
            <p:ph type="body" idx="1"/>
          </p:nvPr>
        </p:nvSpPr>
        <p:spPr>
          <a:xfrm>
            <a:off x="929064" y="5245746"/>
            <a:ext cx="5114636" cy="496995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6269402F-1F42-4764-9FFD-50056DC8779C}" type="slidenum">
              <a:rPr kumimoji="1" lang="ja-JP" altLang="en-US" smtClean="0"/>
              <a:t>12</a:t>
            </a:fld>
            <a:endParaRPr kumimoji="1" lang="ja-JP" altLang="en-US"/>
          </a:p>
        </p:txBody>
      </p:sp>
    </p:spTree>
    <p:extLst>
      <p:ext uri="{BB962C8B-B14F-4D97-AF65-F5344CB8AC3E}">
        <p14:creationId xmlns:p14="http://schemas.microsoft.com/office/powerpoint/2010/main" val="6820729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6269402F-1F42-4764-9FFD-50056DC8779C}" type="slidenum">
              <a:rPr kumimoji="1" lang="ja-JP" altLang="en-US" smtClean="0"/>
              <a:t>13</a:t>
            </a:fld>
            <a:endParaRPr kumimoji="1" lang="ja-JP" altLang="en-US"/>
          </a:p>
        </p:txBody>
      </p:sp>
    </p:spTree>
    <p:extLst>
      <p:ext uri="{BB962C8B-B14F-4D97-AF65-F5344CB8AC3E}">
        <p14:creationId xmlns:p14="http://schemas.microsoft.com/office/powerpoint/2010/main" val="26567476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6269402F-1F42-4764-9FFD-50056DC8779C}" type="slidenum">
              <a:rPr kumimoji="1" lang="ja-JP" altLang="en-US" smtClean="0"/>
              <a:t>14</a:t>
            </a:fld>
            <a:endParaRPr kumimoji="1" lang="ja-JP" altLang="en-US"/>
          </a:p>
        </p:txBody>
      </p:sp>
    </p:spTree>
    <p:extLst>
      <p:ext uri="{BB962C8B-B14F-4D97-AF65-F5344CB8AC3E}">
        <p14:creationId xmlns:p14="http://schemas.microsoft.com/office/powerpoint/2010/main" val="28106118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269402F-1F42-4764-9FFD-50056DC8779C}" type="slidenum">
              <a:rPr kumimoji="1" lang="ja-JP" altLang="en-US" smtClean="0"/>
              <a:t>23</a:t>
            </a:fld>
            <a:endParaRPr kumimoji="1" lang="ja-JP" altLang="en-US"/>
          </a:p>
        </p:txBody>
      </p:sp>
    </p:spTree>
    <p:extLst>
      <p:ext uri="{BB962C8B-B14F-4D97-AF65-F5344CB8AC3E}">
        <p14:creationId xmlns:p14="http://schemas.microsoft.com/office/powerpoint/2010/main" val="6069275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ja-JP" dirty="0"/>
              <a:t>doc.: IEEE 802.15-&lt;doc#&gt;</a:t>
            </a:r>
          </a:p>
        </p:txBody>
      </p:sp>
      <p:sp>
        <p:nvSpPr>
          <p:cNvPr id="5" name="Rectangle 3"/>
          <p:cNvSpPr>
            <a:spLocks noGrp="1" noChangeArrowheads="1"/>
          </p:cNvSpPr>
          <p:nvPr>
            <p:ph type="dt" idx="1"/>
          </p:nvPr>
        </p:nvSpPr>
        <p:spPr>
          <a:xfrm>
            <a:off x="657688" y="129104"/>
            <a:ext cx="2752070" cy="241140"/>
          </a:xfrm>
          <a:prstGeom prst="rect">
            <a:avLst/>
          </a:prstGeom>
          <a:ln/>
        </p:spPr>
        <p:txBody>
          <a:bodyPr/>
          <a:lstStyle/>
          <a:p>
            <a:r>
              <a:rPr lang="en-US" altLang="ja-JP" dirty="0"/>
              <a:t>April 2013</a:t>
            </a:r>
          </a:p>
        </p:txBody>
      </p:sp>
      <p:sp>
        <p:nvSpPr>
          <p:cNvPr id="6" name="Rectangle 6"/>
          <p:cNvSpPr>
            <a:spLocks noGrp="1" noChangeArrowheads="1"/>
          </p:cNvSpPr>
          <p:nvPr>
            <p:ph type="ftr" sz="quarter" idx="4"/>
          </p:nvPr>
        </p:nvSpPr>
        <p:spPr>
          <a:ln/>
        </p:spPr>
        <p:txBody>
          <a:bodyPr/>
          <a:lstStyle/>
          <a:p>
            <a:pPr lvl="4"/>
            <a:r>
              <a:rPr lang="en-US" altLang="ja-JP" dirty="0"/>
              <a:t>Shoichi Kitazawa (ATR)</a:t>
            </a:r>
          </a:p>
        </p:txBody>
      </p:sp>
      <p:sp>
        <p:nvSpPr>
          <p:cNvPr id="7" name="Rectangle 7"/>
          <p:cNvSpPr>
            <a:spLocks noGrp="1" noChangeArrowheads="1"/>
          </p:cNvSpPr>
          <p:nvPr>
            <p:ph type="sldNum" sz="quarter" idx="5"/>
          </p:nvPr>
        </p:nvSpPr>
        <p:spPr>
          <a:xfrm>
            <a:off x="2950015" y="10691724"/>
            <a:ext cx="806146" cy="206691"/>
          </a:xfrm>
          <a:prstGeom prst="rect">
            <a:avLst/>
          </a:prstGeom>
          <a:ln/>
        </p:spPr>
        <p:txBody>
          <a:bodyPr/>
          <a:lstStyle/>
          <a:p>
            <a:r>
              <a:rPr lang="en-US" altLang="ja-JP" dirty="0"/>
              <a:t>Page </a:t>
            </a:r>
            <a:fld id="{77570724-D4C2-4805-9F96-77169DE31113}" type="slidenum">
              <a:rPr lang="en-US" altLang="ja-JP"/>
              <a:pPr/>
              <a:t>24</a:t>
            </a:fld>
            <a:endParaRPr lang="en-US" altLang="ja-JP" dirty="0"/>
          </a:p>
        </p:txBody>
      </p:sp>
      <p:sp>
        <p:nvSpPr>
          <p:cNvPr id="24578" name="Rectangle 2"/>
          <p:cNvSpPr>
            <a:spLocks noGrp="1" noRot="1" noChangeAspect="1" noChangeArrowheads="1" noTextEdit="1"/>
          </p:cNvSpPr>
          <p:nvPr>
            <p:ph type="sldImg"/>
          </p:nvPr>
        </p:nvSpPr>
        <p:spPr>
          <a:xfrm>
            <a:off x="735013" y="835025"/>
            <a:ext cx="5502275" cy="4127500"/>
          </a:xfrm>
          <a:ln/>
        </p:spPr>
      </p:sp>
      <p:sp>
        <p:nvSpPr>
          <p:cNvPr id="24579" name="Rectangle 3"/>
          <p:cNvSpPr>
            <a:spLocks noGrp="1" noChangeArrowheads="1"/>
          </p:cNvSpPr>
          <p:nvPr>
            <p:ph type="body" idx="1"/>
          </p:nvPr>
        </p:nvSpPr>
        <p:spPr>
          <a:xfrm>
            <a:off x="929064" y="5245746"/>
            <a:ext cx="5114636" cy="4969951"/>
          </a:xfrm>
          <a:prstGeom prst="rect">
            <a:avLst/>
          </a:prstGeom>
        </p:spPr>
        <p:txBody>
          <a:bodyPr/>
          <a:lstStyle/>
          <a:p>
            <a:endParaRPr lang="ja-JP" altLang="ja-JP"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DCCF02-9D82-B434-F675-C2307B483B27}"/>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4EDB03EB-8445-87C9-6A53-CC1C75481DED}"/>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70C8469A-0EEA-76AD-AD0B-0BCC29891072}"/>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460E982C-A977-D1AA-A4DD-F3AAE544988D}"/>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269402F-1F42-4764-9FFD-50056DC8779C}" type="slidenum">
              <a:rPr kumimoji="1" lang="ja-JP" altLang="en-US" sz="13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1" lang="ja-JP" altLang="en-US" sz="13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4385383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9350051-D29B-4BA1-8001-3F6B646E31EB}" type="slidenum">
              <a:rPr kumimoji="1" lang="ja-JP" altLang="en-US" smtClean="0"/>
              <a:t>26</a:t>
            </a:fld>
            <a:endParaRPr kumimoji="1" lang="ja-JP" altLang="en-US"/>
          </a:p>
        </p:txBody>
      </p:sp>
    </p:spTree>
    <p:extLst>
      <p:ext uri="{BB962C8B-B14F-4D97-AF65-F5344CB8AC3E}">
        <p14:creationId xmlns:p14="http://schemas.microsoft.com/office/powerpoint/2010/main" val="1222881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3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t>doc.: IEEE 802.15-&lt;doc#&gt;</a:t>
            </a:r>
            <a:endParaRPr kumimoji="1" lang="en-US" altLang="ja-JP" sz="13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5" name="フッター プレースホルダー 4"/>
          <p:cNvSpPr>
            <a:spLocks noGrp="1"/>
          </p:cNvSpPr>
          <p:nvPr>
            <p:ph type="ftr" sz="quarter" idx="11"/>
          </p:nvPr>
        </p:nvSpPr>
        <p:spPr/>
        <p:txBody>
          <a:bodyPr/>
          <a:lstStyle/>
          <a:p>
            <a:pPr marL="1828800" marR="0" lvl="4"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t>Shoichi Kitazawa (ATR)</a:t>
            </a:r>
            <a:endParaRPr kumimoji="1" lang="en-US" altLang="ja-JP"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6" name="スライド番号プレースホルダー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6D2E3F-5094-4468-9CC9-C689E0F636B7}" type="slidenum">
              <a:rPr kumimoji="1" lang="ja-JP" altLang="en-US" sz="13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1" lang="ja-JP" altLang="en-US" sz="13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2950178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r>
              <a:rPr lang="en-US" altLang="ja-JP" dirty="0"/>
              <a:t>doc.: IEEE 802.15-&lt;doc#&gt;</a:t>
            </a:r>
          </a:p>
        </p:txBody>
      </p:sp>
      <p:sp>
        <p:nvSpPr>
          <p:cNvPr id="5" name="フッター プレースホルダー 4"/>
          <p:cNvSpPr>
            <a:spLocks noGrp="1"/>
          </p:cNvSpPr>
          <p:nvPr>
            <p:ph type="ftr" sz="quarter" idx="11"/>
          </p:nvPr>
        </p:nvSpPr>
        <p:spPr>
          <a:xfrm>
            <a:off x="3411839" y="10691724"/>
            <a:ext cx="2830292" cy="206691"/>
          </a:xfrm>
        </p:spPr>
        <p:txBody>
          <a:bodyPr/>
          <a:lstStyle/>
          <a:p>
            <a:pPr lvl="4"/>
            <a:r>
              <a:rPr lang="en-US" altLang="ja-JP" dirty="0"/>
              <a:t>Ryuji Kohno(YNU/YRP-IAI)</a:t>
            </a:r>
          </a:p>
        </p:txBody>
      </p:sp>
      <p:sp>
        <p:nvSpPr>
          <p:cNvPr id="6" name="スライド番号プレースホルダー 5"/>
          <p:cNvSpPr>
            <a:spLocks noGrp="1"/>
          </p:cNvSpPr>
          <p:nvPr>
            <p:ph type="sldNum" sz="quarter" idx="12"/>
          </p:nvPr>
        </p:nvSpPr>
        <p:spPr/>
        <p:txBody>
          <a:bodyPr/>
          <a:lstStyle/>
          <a:p>
            <a:fld id="{CD6D2E3F-5094-4468-9CC9-C689E0F636B7}" type="slidenum">
              <a:rPr kumimoji="1" lang="ja-JP" altLang="en-US" smtClean="0"/>
              <a:pPr/>
              <a:t>2</a:t>
            </a:fld>
            <a:endParaRPr kumimoji="1" lang="ja-JP" altLang="en-US" dirty="0"/>
          </a:p>
        </p:txBody>
      </p:sp>
    </p:spTree>
    <p:extLst>
      <p:ext uri="{BB962C8B-B14F-4D97-AF65-F5344CB8AC3E}">
        <p14:creationId xmlns:p14="http://schemas.microsoft.com/office/powerpoint/2010/main" val="5086982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269402F-1F42-4764-9FFD-50056DC8779C}" type="slidenum">
              <a:rPr kumimoji="1" lang="ja-JP" altLang="en-US" smtClean="0"/>
              <a:t>28</a:t>
            </a:fld>
            <a:endParaRPr kumimoji="1" lang="ja-JP" altLang="en-US"/>
          </a:p>
        </p:txBody>
      </p:sp>
    </p:spTree>
    <p:extLst>
      <p:ext uri="{BB962C8B-B14F-4D97-AF65-F5344CB8AC3E}">
        <p14:creationId xmlns:p14="http://schemas.microsoft.com/office/powerpoint/2010/main" val="22638862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269402F-1F42-4764-9FFD-50056DC8779C}" type="slidenum">
              <a:rPr kumimoji="1" lang="ja-JP" altLang="en-US" sz="13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1" lang="ja-JP" altLang="en-US" sz="13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5002626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269402F-1F42-4764-9FFD-50056DC8779C}" type="slidenum">
              <a:rPr kumimoji="1" lang="ja-JP" altLang="en-US" sz="13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1" lang="ja-JP" altLang="en-US" sz="13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8015993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269402F-1F42-4764-9FFD-50056DC8779C}" type="slidenum">
              <a:rPr kumimoji="1" lang="ja-JP" altLang="en-US" smtClean="0"/>
              <a:t>5</a:t>
            </a:fld>
            <a:endParaRPr kumimoji="1" lang="ja-JP" altLang="en-US"/>
          </a:p>
        </p:txBody>
      </p:sp>
    </p:spTree>
    <p:extLst>
      <p:ext uri="{BB962C8B-B14F-4D97-AF65-F5344CB8AC3E}">
        <p14:creationId xmlns:p14="http://schemas.microsoft.com/office/powerpoint/2010/main" val="7286706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ヘッダー プレースホルダー 3"/>
          <p:cNvSpPr>
            <a:spLocks noGrp="1"/>
          </p:cNvSpPr>
          <p:nvPr>
            <p:ph type="hdr" sz="quarter" idx="10"/>
          </p:nvPr>
        </p:nvSpPr>
        <p:spPr/>
        <p:txBody>
          <a:bodyPr/>
          <a:lstStyle/>
          <a:p>
            <a:r>
              <a:rPr lang="en-US" altLang="ja-JP" dirty="0"/>
              <a:t>doc.: IEEE 802.15-&lt;doc#&gt;</a:t>
            </a:r>
          </a:p>
        </p:txBody>
      </p:sp>
      <p:sp>
        <p:nvSpPr>
          <p:cNvPr id="5" name="フッター プレースホルダー 4"/>
          <p:cNvSpPr>
            <a:spLocks noGrp="1"/>
          </p:cNvSpPr>
          <p:nvPr>
            <p:ph type="ftr" sz="quarter" idx="11"/>
          </p:nvPr>
        </p:nvSpPr>
        <p:spPr/>
        <p:txBody>
          <a:bodyPr/>
          <a:lstStyle/>
          <a:p>
            <a:pPr lvl="4"/>
            <a:r>
              <a:rPr lang="en-US" altLang="ja-JP" dirty="0" err="1"/>
              <a:t>Shoichi</a:t>
            </a:r>
            <a:r>
              <a:rPr lang="en-US" altLang="ja-JP" dirty="0"/>
              <a:t> Kitazawa (ATR)</a:t>
            </a:r>
          </a:p>
        </p:txBody>
      </p:sp>
      <p:sp>
        <p:nvSpPr>
          <p:cNvPr id="6" name="スライド番号プレースホルダー 5"/>
          <p:cNvSpPr>
            <a:spLocks noGrp="1"/>
          </p:cNvSpPr>
          <p:nvPr>
            <p:ph type="sldNum" sz="quarter" idx="12"/>
          </p:nvPr>
        </p:nvSpPr>
        <p:spPr/>
        <p:txBody>
          <a:bodyPr/>
          <a:lstStyle/>
          <a:p>
            <a:fld id="{CD6D2E3F-5094-4468-9CC9-C689E0F636B7}" type="slidenum">
              <a:rPr kumimoji="1" lang="ja-JP" altLang="en-US" smtClean="0"/>
              <a:pPr/>
              <a:t>6</a:t>
            </a:fld>
            <a:endParaRPr kumimoji="1" lang="ja-JP" altLang="en-US" dirty="0"/>
          </a:p>
        </p:txBody>
      </p:sp>
    </p:spTree>
    <p:extLst>
      <p:ext uri="{BB962C8B-B14F-4D97-AF65-F5344CB8AC3E}">
        <p14:creationId xmlns:p14="http://schemas.microsoft.com/office/powerpoint/2010/main" val="42170088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r>
              <a:rPr lang="en-US" altLang="ja-JP" dirty="0"/>
              <a:t>doc.: IEEE 802.15-&lt;doc#&gt;</a:t>
            </a:r>
          </a:p>
        </p:txBody>
      </p:sp>
      <p:sp>
        <p:nvSpPr>
          <p:cNvPr id="5" name="フッター プレースホルダー 4"/>
          <p:cNvSpPr>
            <a:spLocks noGrp="1"/>
          </p:cNvSpPr>
          <p:nvPr>
            <p:ph type="ftr" sz="quarter" idx="11"/>
          </p:nvPr>
        </p:nvSpPr>
        <p:spPr/>
        <p:txBody>
          <a:bodyPr/>
          <a:lstStyle/>
          <a:p>
            <a:pPr lvl="4"/>
            <a:r>
              <a:rPr lang="en-US" altLang="ja-JP" dirty="0" err="1"/>
              <a:t>Shoichi</a:t>
            </a:r>
            <a:r>
              <a:rPr lang="en-US" altLang="ja-JP" dirty="0"/>
              <a:t> Kitazawa (ATR)</a:t>
            </a:r>
          </a:p>
        </p:txBody>
      </p:sp>
      <p:sp>
        <p:nvSpPr>
          <p:cNvPr id="6" name="スライド番号プレースホルダー 5"/>
          <p:cNvSpPr>
            <a:spLocks noGrp="1"/>
          </p:cNvSpPr>
          <p:nvPr>
            <p:ph type="sldNum" sz="quarter" idx="12"/>
          </p:nvPr>
        </p:nvSpPr>
        <p:spPr/>
        <p:txBody>
          <a:bodyPr/>
          <a:lstStyle/>
          <a:p>
            <a:fld id="{CD6D2E3F-5094-4468-9CC9-C689E0F636B7}" type="slidenum">
              <a:rPr kumimoji="1" lang="ja-JP" altLang="en-US" smtClean="0"/>
              <a:pPr/>
              <a:t>7</a:t>
            </a:fld>
            <a:endParaRPr kumimoji="1" lang="ja-JP" altLang="en-US" dirty="0"/>
          </a:p>
        </p:txBody>
      </p:sp>
    </p:spTree>
    <p:extLst>
      <p:ext uri="{BB962C8B-B14F-4D97-AF65-F5344CB8AC3E}">
        <p14:creationId xmlns:p14="http://schemas.microsoft.com/office/powerpoint/2010/main" val="15379821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ヘッダー プレースホルダー 3"/>
          <p:cNvSpPr>
            <a:spLocks noGrp="1"/>
          </p:cNvSpPr>
          <p:nvPr>
            <p:ph type="hdr" sz="quarter" idx="10"/>
          </p:nvPr>
        </p:nvSpPr>
        <p:spPr/>
        <p:txBody>
          <a:bodyPr/>
          <a:lstStyle/>
          <a:p>
            <a:r>
              <a:rPr lang="en-US" altLang="ja-JP" dirty="0"/>
              <a:t>doc.: IEEE 802.15-&lt;doc#&gt;</a:t>
            </a:r>
          </a:p>
        </p:txBody>
      </p:sp>
      <p:sp>
        <p:nvSpPr>
          <p:cNvPr id="5" name="フッター プレースホルダー 4"/>
          <p:cNvSpPr>
            <a:spLocks noGrp="1"/>
          </p:cNvSpPr>
          <p:nvPr>
            <p:ph type="ftr" sz="quarter" idx="11"/>
          </p:nvPr>
        </p:nvSpPr>
        <p:spPr/>
        <p:txBody>
          <a:bodyPr/>
          <a:lstStyle/>
          <a:p>
            <a:pPr lvl="4"/>
            <a:r>
              <a:rPr lang="en-US" altLang="ja-JP" dirty="0" err="1"/>
              <a:t>Shoichi</a:t>
            </a:r>
            <a:r>
              <a:rPr lang="en-US" altLang="ja-JP" dirty="0"/>
              <a:t> Kitazawa (ATR)</a:t>
            </a:r>
          </a:p>
        </p:txBody>
      </p:sp>
      <p:sp>
        <p:nvSpPr>
          <p:cNvPr id="6" name="スライド番号プレースホルダー 5"/>
          <p:cNvSpPr>
            <a:spLocks noGrp="1"/>
          </p:cNvSpPr>
          <p:nvPr>
            <p:ph type="sldNum" sz="quarter" idx="12"/>
          </p:nvPr>
        </p:nvSpPr>
        <p:spPr/>
        <p:txBody>
          <a:bodyPr/>
          <a:lstStyle/>
          <a:p>
            <a:fld id="{CD6D2E3F-5094-4468-9CC9-C689E0F636B7}" type="slidenum">
              <a:rPr kumimoji="1" lang="ja-JP" altLang="en-US" smtClean="0"/>
              <a:pPr/>
              <a:t>8</a:t>
            </a:fld>
            <a:endParaRPr kumimoji="1" lang="ja-JP" altLang="en-US" dirty="0"/>
          </a:p>
        </p:txBody>
      </p:sp>
    </p:spTree>
    <p:extLst>
      <p:ext uri="{BB962C8B-B14F-4D97-AF65-F5344CB8AC3E}">
        <p14:creationId xmlns:p14="http://schemas.microsoft.com/office/powerpoint/2010/main" val="22811254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ヘッダー プレースホルダー 3"/>
          <p:cNvSpPr>
            <a:spLocks noGrp="1"/>
          </p:cNvSpPr>
          <p:nvPr>
            <p:ph type="hdr" sz="quarter" idx="10"/>
          </p:nvPr>
        </p:nvSpPr>
        <p:spPr/>
        <p:txBody>
          <a:bodyPr/>
          <a:lstStyle/>
          <a:p>
            <a:r>
              <a:rPr lang="en-US" altLang="ja-JP" dirty="0"/>
              <a:t>doc.: IEEE 802.15-&lt;doc#&gt;</a:t>
            </a:r>
          </a:p>
        </p:txBody>
      </p:sp>
      <p:sp>
        <p:nvSpPr>
          <p:cNvPr id="5" name="フッター プレースホルダー 4"/>
          <p:cNvSpPr>
            <a:spLocks noGrp="1"/>
          </p:cNvSpPr>
          <p:nvPr>
            <p:ph type="ftr" sz="quarter" idx="11"/>
          </p:nvPr>
        </p:nvSpPr>
        <p:spPr/>
        <p:txBody>
          <a:bodyPr/>
          <a:lstStyle/>
          <a:p>
            <a:pPr lvl="4"/>
            <a:r>
              <a:rPr lang="en-US" altLang="ja-JP" dirty="0" err="1"/>
              <a:t>Shoichi</a:t>
            </a:r>
            <a:r>
              <a:rPr lang="en-US" altLang="ja-JP" dirty="0"/>
              <a:t> Kitazawa (ATR)</a:t>
            </a:r>
          </a:p>
        </p:txBody>
      </p:sp>
      <p:sp>
        <p:nvSpPr>
          <p:cNvPr id="6" name="スライド番号プレースホルダー 5"/>
          <p:cNvSpPr>
            <a:spLocks noGrp="1"/>
          </p:cNvSpPr>
          <p:nvPr>
            <p:ph type="sldNum" sz="quarter" idx="12"/>
          </p:nvPr>
        </p:nvSpPr>
        <p:spPr/>
        <p:txBody>
          <a:bodyPr/>
          <a:lstStyle/>
          <a:p>
            <a:fld id="{CD6D2E3F-5094-4468-9CC9-C689E0F636B7}" type="slidenum">
              <a:rPr kumimoji="1" lang="ja-JP" altLang="en-US" smtClean="0"/>
              <a:pPr/>
              <a:t>9</a:t>
            </a:fld>
            <a:endParaRPr kumimoji="1" lang="ja-JP" altLang="en-US" dirty="0"/>
          </a:p>
        </p:txBody>
      </p:sp>
    </p:spTree>
    <p:extLst>
      <p:ext uri="{BB962C8B-B14F-4D97-AF65-F5344CB8AC3E}">
        <p14:creationId xmlns:p14="http://schemas.microsoft.com/office/powerpoint/2010/main" val="34739714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dirty="0"/>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マスター サブタイトルの書式設定</a:t>
            </a:r>
          </a:p>
        </p:txBody>
      </p:sp>
      <p:sp>
        <p:nvSpPr>
          <p:cNvPr id="6" name="スライド番号プレースホルダー 5"/>
          <p:cNvSpPr>
            <a:spLocks noGrp="1"/>
          </p:cNvSpPr>
          <p:nvPr>
            <p:ph type="sldNum" sz="quarter" idx="12"/>
          </p:nvPr>
        </p:nvSpPr>
        <p:spPr/>
        <p:txBody>
          <a:bodyPr/>
          <a:lstStyle>
            <a:lvl1pPr>
              <a:defRPr/>
            </a:lvl1pPr>
          </a:lstStyle>
          <a:p>
            <a:r>
              <a:rPr lang="en-US" altLang="ja-JP" dirty="0"/>
              <a:t>Slide </a:t>
            </a:r>
            <a:fld id="{018E0977-DC1B-42DD-B45E-59C02A783531}" type="slidenum">
              <a:rPr lang="en-US" altLang="ja-JP"/>
              <a:pPr/>
              <a:t>‹#›</a:t>
            </a:fld>
            <a:endParaRPr lang="en-US" altLang="ja-JP" dirty="0"/>
          </a:p>
        </p:txBody>
      </p:sp>
      <p:sp>
        <p:nvSpPr>
          <p:cNvPr id="4" name="Rectangle 4">
            <a:extLst>
              <a:ext uri="{FF2B5EF4-FFF2-40B4-BE49-F238E27FC236}">
                <a16:creationId xmlns:a16="http://schemas.microsoft.com/office/drawing/2014/main" id="{9B0A9CB7-51DC-CF78-4E37-B90DB9235AC7}"/>
              </a:ext>
            </a:extLst>
          </p:cNvPr>
          <p:cNvSpPr>
            <a:spLocks noGrp="1" noChangeArrowheads="1"/>
          </p:cNvSpPr>
          <p:nvPr>
            <p:ph type="dt" sz="half" idx="2"/>
          </p:nvPr>
        </p:nvSpPr>
        <p:spPr bwMode="auto">
          <a:xfrm>
            <a:off x="762590" y="392379"/>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May 2025</a:t>
            </a:r>
            <a:endParaRPr lang="en-US" altLang="ja-JP" dirty="0"/>
          </a:p>
        </p:txBody>
      </p:sp>
    </p:spTree>
    <p:extLst>
      <p:ext uri="{BB962C8B-B14F-4D97-AF65-F5344CB8AC3E}">
        <p14:creationId xmlns:p14="http://schemas.microsoft.com/office/powerpoint/2010/main" val="11765422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6" name="スライド番号プレースホルダー 5"/>
          <p:cNvSpPr>
            <a:spLocks noGrp="1"/>
          </p:cNvSpPr>
          <p:nvPr>
            <p:ph type="sldNum" sz="quarter" idx="12"/>
          </p:nvPr>
        </p:nvSpPr>
        <p:spPr/>
        <p:txBody>
          <a:bodyPr/>
          <a:lstStyle>
            <a:lvl1pPr>
              <a:defRPr/>
            </a:lvl1pPr>
          </a:lstStyle>
          <a:p>
            <a:r>
              <a:rPr lang="en-US" altLang="ja-JP" dirty="0"/>
              <a:t>Slide </a:t>
            </a:r>
            <a:fld id="{74847ECA-0452-41E3-B15B-04905DA18685}" type="slidenum">
              <a:rPr lang="en-US" altLang="ja-JP"/>
              <a:pPr/>
              <a:t>‹#›</a:t>
            </a:fld>
            <a:endParaRPr lang="en-US" altLang="ja-JP" dirty="0"/>
          </a:p>
        </p:txBody>
      </p:sp>
      <p:sp>
        <p:nvSpPr>
          <p:cNvPr id="7" name="Rectangle 4">
            <a:extLst>
              <a:ext uri="{FF2B5EF4-FFF2-40B4-BE49-F238E27FC236}">
                <a16:creationId xmlns:a16="http://schemas.microsoft.com/office/drawing/2014/main" id="{C3FB2B21-AEE0-F34B-B363-FC26466CD150}"/>
              </a:ext>
            </a:extLst>
          </p:cNvPr>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May 2025</a:t>
            </a:r>
            <a:endParaRPr lang="en-US" altLang="ja-JP" dirty="0"/>
          </a:p>
        </p:txBody>
      </p:sp>
    </p:spTree>
    <p:extLst>
      <p:ext uri="{BB962C8B-B14F-4D97-AF65-F5344CB8AC3E}">
        <p14:creationId xmlns:p14="http://schemas.microsoft.com/office/powerpoint/2010/main" val="38401493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スライド番号プレースホルダー 6"/>
          <p:cNvSpPr>
            <a:spLocks noGrp="1"/>
          </p:cNvSpPr>
          <p:nvPr>
            <p:ph type="sldNum" sz="quarter" idx="12"/>
          </p:nvPr>
        </p:nvSpPr>
        <p:spPr/>
        <p:txBody>
          <a:bodyPr/>
          <a:lstStyle>
            <a:lvl1pPr>
              <a:defRPr/>
            </a:lvl1pPr>
          </a:lstStyle>
          <a:p>
            <a:r>
              <a:rPr lang="en-US" altLang="ja-JP" dirty="0"/>
              <a:t>Slide </a:t>
            </a:r>
            <a:fld id="{BC763230-8612-4F82-9598-E8DB08C9F578}" type="slidenum">
              <a:rPr lang="en-US" altLang="ja-JP"/>
              <a:pPr/>
              <a:t>‹#›</a:t>
            </a:fld>
            <a:endParaRPr lang="en-US" altLang="ja-JP" dirty="0"/>
          </a:p>
        </p:txBody>
      </p:sp>
      <p:sp>
        <p:nvSpPr>
          <p:cNvPr id="8" name="Rectangle 4">
            <a:extLst>
              <a:ext uri="{FF2B5EF4-FFF2-40B4-BE49-F238E27FC236}">
                <a16:creationId xmlns:a16="http://schemas.microsoft.com/office/drawing/2014/main" id="{0235EEC7-FAE4-9D48-9359-F086E44704DE}"/>
              </a:ext>
            </a:extLst>
          </p:cNvPr>
          <p:cNvSpPr>
            <a:spLocks noGrp="1" noChangeArrowheads="1"/>
          </p:cNvSpPr>
          <p:nvPr>
            <p:ph type="dt" sz="half" idx="13"/>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May 2025</a:t>
            </a:r>
            <a:endParaRPr lang="en-US" altLang="ja-JP" dirty="0"/>
          </a:p>
        </p:txBody>
      </p:sp>
    </p:spTree>
    <p:extLst>
      <p:ext uri="{BB962C8B-B14F-4D97-AF65-F5344CB8AC3E}">
        <p14:creationId xmlns:p14="http://schemas.microsoft.com/office/powerpoint/2010/main" val="37952322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5" name="スライド番号プレースホルダー 4"/>
          <p:cNvSpPr>
            <a:spLocks noGrp="1"/>
          </p:cNvSpPr>
          <p:nvPr>
            <p:ph type="sldNum" sz="quarter" idx="12"/>
          </p:nvPr>
        </p:nvSpPr>
        <p:spPr/>
        <p:txBody>
          <a:bodyPr/>
          <a:lstStyle>
            <a:lvl1pPr>
              <a:defRPr/>
            </a:lvl1pPr>
          </a:lstStyle>
          <a:p>
            <a:r>
              <a:rPr lang="en-US" altLang="ja-JP" dirty="0"/>
              <a:t>Slide </a:t>
            </a:r>
            <a:fld id="{F80C6039-A5FA-4F5B-9853-58798A63706D}" type="slidenum">
              <a:rPr lang="en-US" altLang="ja-JP"/>
              <a:pPr/>
              <a:t>‹#›</a:t>
            </a:fld>
            <a:endParaRPr lang="en-US" altLang="ja-JP" dirty="0"/>
          </a:p>
        </p:txBody>
      </p:sp>
      <p:sp>
        <p:nvSpPr>
          <p:cNvPr id="6" name="Rectangle 4">
            <a:extLst>
              <a:ext uri="{FF2B5EF4-FFF2-40B4-BE49-F238E27FC236}">
                <a16:creationId xmlns:a16="http://schemas.microsoft.com/office/drawing/2014/main" id="{A8BCB2C3-7C7E-E743-BF8D-66E13C826BAC}"/>
              </a:ext>
            </a:extLst>
          </p:cNvPr>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May 2025</a:t>
            </a:r>
            <a:endParaRPr lang="en-US" altLang="ja-JP" dirty="0"/>
          </a:p>
        </p:txBody>
      </p:sp>
    </p:spTree>
    <p:extLst>
      <p:ext uri="{BB962C8B-B14F-4D97-AF65-F5344CB8AC3E}">
        <p14:creationId xmlns:p14="http://schemas.microsoft.com/office/powerpoint/2010/main" val="15860171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lvl1pPr>
              <a:defRPr/>
            </a:lvl1pPr>
          </a:lstStyle>
          <a:p>
            <a:r>
              <a:rPr lang="en-US" altLang="ja-JP" dirty="0"/>
              <a:t>Slide </a:t>
            </a:r>
            <a:fld id="{266A080E-4E30-4968-B029-7CF782D6220C}" type="slidenum">
              <a:rPr lang="en-US" altLang="ja-JP"/>
              <a:pPr/>
              <a:t>‹#›</a:t>
            </a:fld>
            <a:endParaRPr lang="en-US" altLang="ja-JP" dirty="0"/>
          </a:p>
        </p:txBody>
      </p:sp>
      <p:sp>
        <p:nvSpPr>
          <p:cNvPr id="6" name="Rectangle 4">
            <a:extLst>
              <a:ext uri="{FF2B5EF4-FFF2-40B4-BE49-F238E27FC236}">
                <a16:creationId xmlns:a16="http://schemas.microsoft.com/office/drawing/2014/main" id="{16481916-E3E6-8042-BA2C-64938393078B}"/>
              </a:ext>
            </a:extLst>
          </p:cNvPr>
          <p:cNvSpPr>
            <a:spLocks noGrp="1" noChangeArrowheads="1"/>
          </p:cNvSpPr>
          <p:nvPr>
            <p:ph type="dt" sz="half" idx="2"/>
          </p:nvPr>
        </p:nvSpPr>
        <p:spPr bwMode="auto">
          <a:xfrm>
            <a:off x="684483" y="399293"/>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May 2025</a:t>
            </a:r>
            <a:endParaRPr lang="en-US" altLang="ja-JP" dirty="0"/>
          </a:p>
        </p:txBody>
      </p:sp>
    </p:spTree>
    <p:extLst>
      <p:ext uri="{BB962C8B-B14F-4D97-AF65-F5344CB8AC3E}">
        <p14:creationId xmlns:p14="http://schemas.microsoft.com/office/powerpoint/2010/main" val="410925286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WC_Otsikko_ja_sisältö, ei ranskalaisia viivoja">
    <p:spTree>
      <p:nvGrpSpPr>
        <p:cNvPr id="1" name=""/>
        <p:cNvGrpSpPr/>
        <p:nvPr/>
      </p:nvGrpSpPr>
      <p:grpSpPr>
        <a:xfrm>
          <a:off x="0" y="0"/>
          <a:ext cx="0" cy="0"/>
          <a:chOff x="0" y="0"/>
          <a:chExt cx="0" cy="0"/>
        </a:xfrm>
      </p:grpSpPr>
      <p:sp>
        <p:nvSpPr>
          <p:cNvPr id="2" name="Otsikko 1"/>
          <p:cNvSpPr>
            <a:spLocks noGrp="1"/>
          </p:cNvSpPr>
          <p:nvPr>
            <p:ph type="title"/>
          </p:nvPr>
        </p:nvSpPr>
        <p:spPr>
          <a:xfrm>
            <a:off x="838200" y="620713"/>
            <a:ext cx="7543800" cy="1165205"/>
          </a:xfrm>
          <a:prstGeom prst="rect">
            <a:avLst/>
          </a:prstGeom>
        </p:spPr>
        <p:txBody>
          <a:bodyPr vert="horz" anchor="ctr"/>
          <a:lstStyle>
            <a:lvl1pPr>
              <a:defRPr/>
            </a:lvl1pPr>
          </a:lstStyle>
          <a:p>
            <a:r>
              <a:rPr lang="fi-FI"/>
              <a:t>Click to edit Master title style</a:t>
            </a:r>
            <a:endParaRPr lang="fi-FI" dirty="0"/>
          </a:p>
        </p:txBody>
      </p:sp>
      <p:sp>
        <p:nvSpPr>
          <p:cNvPr id="6" name="Sisällön paikkamerkki 5"/>
          <p:cNvSpPr>
            <a:spLocks noGrp="1"/>
          </p:cNvSpPr>
          <p:nvPr>
            <p:ph sz="quarter" idx="12"/>
          </p:nvPr>
        </p:nvSpPr>
        <p:spPr>
          <a:xfrm>
            <a:off x="838200" y="2000240"/>
            <a:ext cx="7543800" cy="3943360"/>
          </a:xfrm>
          <a:prstGeom prst="rect">
            <a:avLst/>
          </a:prstGeom>
        </p:spPr>
        <p:txBody>
          <a:bodyPr vert="horz"/>
          <a:lstStyle>
            <a:lvl1pPr marL="3175" indent="-3175">
              <a:buNone/>
              <a:defRPr sz="2800" baseline="0"/>
            </a:lvl1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endParaRPr lang="fi-FI" dirty="0"/>
          </a:p>
        </p:txBody>
      </p:sp>
      <p:sp>
        <p:nvSpPr>
          <p:cNvPr id="5" name="Dian numeron paikkamerkki 2"/>
          <p:cNvSpPr>
            <a:spLocks noGrp="1"/>
          </p:cNvSpPr>
          <p:nvPr>
            <p:ph type="sldNum" sz="quarter" idx="13"/>
          </p:nvPr>
        </p:nvSpPr>
        <p:spPr/>
        <p:txBody>
          <a:bodyPr/>
          <a:lstStyle>
            <a:lvl1pPr>
              <a:defRPr/>
            </a:lvl1pPr>
          </a:lstStyle>
          <a:p>
            <a:pPr>
              <a:defRPr/>
            </a:pPr>
            <a:fld id="{71D2E830-3EDC-424A-9B52-3BF5206E939D}" type="slidenum">
              <a:rPr lang="fi-FI">
                <a:solidFill>
                  <a:srgbClr val="F7ECCD"/>
                </a:solidFill>
              </a:rPr>
              <a:pPr>
                <a:defRPr/>
              </a:pPr>
              <a:t>‹#›</a:t>
            </a:fld>
            <a:endParaRPr lang="fi-FI" dirty="0">
              <a:solidFill>
                <a:srgbClr val="F7ECCD"/>
              </a:solidFill>
            </a:endParaRPr>
          </a:p>
        </p:txBody>
      </p:sp>
      <p:sp>
        <p:nvSpPr>
          <p:cNvPr id="7" name="Rectangle 4">
            <a:extLst>
              <a:ext uri="{FF2B5EF4-FFF2-40B4-BE49-F238E27FC236}">
                <a16:creationId xmlns:a16="http://schemas.microsoft.com/office/drawing/2014/main" id="{78C6C18B-BDC7-4258-BD36-33433882FFDD}"/>
              </a:ext>
            </a:extLst>
          </p:cNvPr>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May 2025</a:t>
            </a:r>
            <a:endParaRPr lang="en-US" altLang="ja-JP" dirty="0"/>
          </a:p>
        </p:txBody>
      </p:sp>
    </p:spTree>
    <p:extLst>
      <p:ext uri="{BB962C8B-B14F-4D97-AF65-F5344CB8AC3E}">
        <p14:creationId xmlns:p14="http://schemas.microsoft.com/office/powerpoint/2010/main" val="2566384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57200" y="795338"/>
            <a:ext cx="8229600" cy="5413375"/>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スライド番号プレースホルダ 3"/>
          <p:cNvSpPr>
            <a:spLocks noGrp="1"/>
          </p:cNvSpPr>
          <p:nvPr>
            <p:ph type="sldNum" sz="quarter" idx="11"/>
          </p:nvPr>
        </p:nvSpPr>
        <p:spPr>
          <a:xfrm>
            <a:off x="4883888" y="6525344"/>
            <a:ext cx="2133600" cy="367564"/>
          </a:xfrm>
          <a:prstGeom prst="rect">
            <a:avLst/>
          </a:prstGeom>
        </p:spPr>
        <p:txBody>
          <a:bodyPr/>
          <a:lstStyle>
            <a:lvl1pPr>
              <a:defRPr/>
            </a:lvl1pPr>
          </a:lstStyle>
          <a:p>
            <a:pPr>
              <a:defRPr/>
            </a:pPr>
            <a:fld id="{E9B8E941-54DB-4758-989F-4AEDEFB0F18F}" type="slidenum">
              <a:rPr lang="en-US" altLang="ja-JP">
                <a:solidFill>
                  <a:srgbClr val="F7ECCD"/>
                </a:solidFill>
              </a:rPr>
              <a:pPr>
                <a:defRPr/>
              </a:pPr>
              <a:t>‹#›</a:t>
            </a:fld>
            <a:endParaRPr lang="en-US" altLang="ja-JP" dirty="0">
              <a:solidFill>
                <a:srgbClr val="F7ECCD"/>
              </a:solidFill>
            </a:endParaRPr>
          </a:p>
        </p:txBody>
      </p:sp>
      <p:sp>
        <p:nvSpPr>
          <p:cNvPr id="5" name="Rectangle 4">
            <a:extLst>
              <a:ext uri="{FF2B5EF4-FFF2-40B4-BE49-F238E27FC236}">
                <a16:creationId xmlns:a16="http://schemas.microsoft.com/office/drawing/2014/main" id="{4A91EF10-6537-4973-BF9A-606F7F21194D}"/>
              </a:ext>
            </a:extLst>
          </p:cNvPr>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May 2025</a:t>
            </a:r>
            <a:endParaRPr lang="en-US" altLang="ja-JP" dirty="0"/>
          </a:p>
        </p:txBody>
      </p:sp>
    </p:spTree>
    <p:extLst>
      <p:ext uri="{BB962C8B-B14F-4D97-AF65-F5344CB8AC3E}">
        <p14:creationId xmlns:p14="http://schemas.microsoft.com/office/powerpoint/2010/main" val="241115426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3"/>
          <p:cNvSpPr>
            <a:spLocks noGrp="1"/>
          </p:cNvSpPr>
          <p:nvPr>
            <p:ph type="title"/>
          </p:nvPr>
        </p:nvSpPr>
        <p:spPr/>
        <p:txBody>
          <a:bodyPr/>
          <a:lstStyle/>
          <a:p>
            <a:r>
              <a:rPr lang="en-US"/>
              <a:t>Click to edit Master title style</a:t>
            </a:r>
          </a:p>
        </p:txBody>
      </p:sp>
      <p:sp>
        <p:nvSpPr>
          <p:cNvPr id="6" name="スライド番号プレースホルダー 5"/>
          <p:cNvSpPr>
            <a:spLocks noGrp="1"/>
          </p:cNvSpPr>
          <p:nvPr>
            <p:ph type="sldNum" sz="quarter" idx="12"/>
          </p:nvPr>
        </p:nvSpPr>
        <p:spPr>
          <a:xfrm>
            <a:off x="4344988" y="6475413"/>
            <a:ext cx="530225" cy="182562"/>
          </a:xfrm>
        </p:spPr>
        <p:txBody>
          <a:bodyPr/>
          <a:lstStyle>
            <a:lvl1pPr>
              <a:defRPr/>
            </a:lvl1pPr>
          </a:lstStyle>
          <a:p>
            <a:r>
              <a:rPr lang="en-US" altLang="ja-JP" dirty="0"/>
              <a:t>Slide </a:t>
            </a:r>
            <a:fld id="{17C47D4F-CAA3-4307-B0EF-8C4B3E0CF21D}" type="slidenum">
              <a:rPr lang="en-US" altLang="ja-JP"/>
              <a:pPr/>
              <a:t>‹#›</a:t>
            </a:fld>
            <a:endParaRPr lang="en-US" altLang="ja-JP" dirty="0"/>
          </a:p>
        </p:txBody>
      </p:sp>
      <p:sp>
        <p:nvSpPr>
          <p:cNvPr id="10" name="Rectangle 4"/>
          <p:cNvSpPr>
            <a:spLocks noGrp="1" noChangeArrowheads="1"/>
          </p:cNvSpPr>
          <p:nvPr>
            <p:ph type="dt" sz="half" idx="2"/>
          </p:nvPr>
        </p:nvSpPr>
        <p:spPr bwMode="auto">
          <a:xfrm>
            <a:off x="685800" y="378281"/>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May 2025</a:t>
            </a:r>
            <a:endParaRPr lang="en-US" altLang="ja-JP" dirty="0"/>
          </a:p>
        </p:txBody>
      </p:sp>
    </p:spTree>
    <p:extLst>
      <p:ext uri="{BB962C8B-B14F-4D97-AF65-F5344CB8AC3E}">
        <p14:creationId xmlns:p14="http://schemas.microsoft.com/office/powerpoint/2010/main" val="10032136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1_Blank">
    <p:spTree>
      <p:nvGrpSpPr>
        <p:cNvPr id="1" name=""/>
        <p:cNvGrpSpPr/>
        <p:nvPr/>
      </p:nvGrpSpPr>
      <p:grpSpPr>
        <a:xfrm>
          <a:off x="0" y="0"/>
          <a:ext cx="0" cy="0"/>
          <a:chOff x="0" y="0"/>
          <a:chExt cx="0" cy="0"/>
        </a:xfrm>
      </p:grpSpPr>
      <p:sp>
        <p:nvSpPr>
          <p:cNvPr id="2" name="Holder 2"/>
          <p:cNvSpPr>
            <a:spLocks noGrp="1"/>
          </p:cNvSpPr>
          <p:nvPr>
            <p:ph type="ftr" sz="quarter" idx="5"/>
          </p:nvPr>
        </p:nvSpPr>
        <p:spPr>
          <a:xfrm>
            <a:off x="6629400" y="6481822"/>
            <a:ext cx="2286229" cy="299978"/>
          </a:xfrm>
        </p:spPr>
        <p:txBody>
          <a:bodyPr lIns="0" tIns="0" rIns="0" bIns="0"/>
          <a:lstStyle>
            <a:lvl1pPr>
              <a:defRPr sz="1200" b="1" i="0">
                <a:solidFill>
                  <a:srgbClr val="808080"/>
                </a:solidFill>
                <a:latin typeface="+mn-lt"/>
                <a:cs typeface="ＭＳ Ｐゴシック"/>
              </a:defRPr>
            </a:lvl1pPr>
          </a:lstStyle>
          <a:p>
            <a:pPr marL="12700"/>
            <a:endParaRPr lang="en-US" spc="-5" dirty="0"/>
          </a:p>
        </p:txBody>
      </p:sp>
      <p:sp>
        <p:nvSpPr>
          <p:cNvPr id="4" name="Holder 4"/>
          <p:cNvSpPr>
            <a:spLocks noGrp="1"/>
          </p:cNvSpPr>
          <p:nvPr>
            <p:ph type="sldNum" sz="quarter" idx="7"/>
          </p:nvPr>
        </p:nvSpPr>
        <p:spPr/>
        <p:txBody>
          <a:bodyPr lIns="0" tIns="0" rIns="0" bIns="0"/>
          <a:lstStyle>
            <a:lvl1pPr>
              <a:defRPr sz="1000" b="0" i="0">
                <a:solidFill>
                  <a:schemeClr val="tx1"/>
                </a:solidFill>
                <a:latin typeface="メイリオ"/>
                <a:cs typeface="メイリオ"/>
              </a:defRPr>
            </a:lvl1pPr>
          </a:lstStyle>
          <a:p>
            <a:pPr marL="25400">
              <a:lnSpc>
                <a:spcPct val="100000"/>
              </a:lnSpc>
            </a:pPr>
            <a:fld id="{81D60167-4931-47E6-BA6A-407CBD079E47}" type="slidenum">
              <a:rPr spc="-10" dirty="0"/>
              <a:t>‹#›</a:t>
            </a:fld>
            <a:endParaRPr spc="-10" dirty="0"/>
          </a:p>
        </p:txBody>
      </p:sp>
      <p:sp>
        <p:nvSpPr>
          <p:cNvPr id="5" name="Rectangle 4">
            <a:extLst>
              <a:ext uri="{FF2B5EF4-FFF2-40B4-BE49-F238E27FC236}">
                <a16:creationId xmlns:a16="http://schemas.microsoft.com/office/drawing/2014/main" id="{41E35370-3728-02C2-A318-674C3154A04C}"/>
              </a:ext>
            </a:extLst>
          </p:cNvPr>
          <p:cNvSpPr>
            <a:spLocks noGrp="1" noChangeArrowheads="1"/>
          </p:cNvSpPr>
          <p:nvPr>
            <p:ph type="dt" sz="half" idx="13"/>
          </p:nvPr>
        </p:nvSpPr>
        <p:spPr bwMode="auto">
          <a:xfrm>
            <a:off x="684483" y="381000"/>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May 2025</a:t>
            </a:r>
            <a:endParaRPr lang="en-US" altLang="ja-JP" dirty="0"/>
          </a:p>
        </p:txBody>
      </p:sp>
    </p:spTree>
    <p:extLst>
      <p:ext uri="{BB962C8B-B14F-4D97-AF65-F5344CB8AC3E}">
        <p14:creationId xmlns:p14="http://schemas.microsoft.com/office/powerpoint/2010/main" val="308641808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ja-JP" altLang="en-US" dirty="0"/>
              <a:t>マスター タイトルの書式設定</a:t>
            </a:r>
            <a:endParaRPr lang="en-US" altLang="ja-JP" dirty="0"/>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altLang="ja-JP" dirty="0"/>
          </a:p>
        </p:txBody>
      </p:sp>
      <p:sp>
        <p:nvSpPr>
          <p:cNvPr id="1030" name="Rectangle 6"/>
          <p:cNvSpPr>
            <a:spLocks noGrp="1" noChangeArrowheads="1"/>
          </p:cNvSpPr>
          <p:nvPr>
            <p:ph type="sldNum" sz="quarter" idx="4"/>
          </p:nvPr>
        </p:nvSpPr>
        <p:spPr bwMode="auto">
          <a:xfrm>
            <a:off x="4276676" y="6475413"/>
            <a:ext cx="666849"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sz="1400">
                <a:ea typeface="ＭＳ Ｐゴシック" charset="-128"/>
              </a:defRPr>
            </a:lvl1pPr>
          </a:lstStyle>
          <a:p>
            <a:r>
              <a:rPr lang="en-US" altLang="ja-JP" dirty="0"/>
              <a:t>Slide </a:t>
            </a:r>
            <a:fld id="{EAFD9030-C83D-42D9-9BFB-ADDEB84EB1F4}" type="slidenum">
              <a:rPr lang="en-US" altLang="ja-JP" smtClean="0"/>
              <a:pPr/>
              <a:t>‹#›</a:t>
            </a:fld>
            <a:endParaRPr lang="en-US" altLang="ja-JP" dirty="0"/>
          </a:p>
        </p:txBody>
      </p:sp>
      <p:sp>
        <p:nvSpPr>
          <p:cNvPr id="1031" name="Rectangle 7"/>
          <p:cNvSpPr>
            <a:spLocks noChangeArrowheads="1"/>
          </p:cNvSpPr>
          <p:nvPr/>
        </p:nvSpPr>
        <p:spPr bwMode="auto">
          <a:xfrm>
            <a:off x="4495800" y="395618"/>
            <a:ext cx="39624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marL="712788" lvl="4" indent="0" algn="r"/>
            <a:r>
              <a:rPr lang="en-US" altLang="ja-JP" sz="1400" b="1" dirty="0">
                <a:ea typeface="ＭＳ Ｐゴシック" charset="-128"/>
              </a:rPr>
              <a:t>doc.: IEEE 802.15-2-0193-02-06ma</a:t>
            </a:r>
          </a:p>
        </p:txBody>
      </p:sp>
      <p:sp>
        <p:nvSpPr>
          <p:cNvPr id="1032" name="Line 8"/>
          <p:cNvSpPr>
            <a:spLocks noChangeShapeType="1"/>
          </p:cNvSpPr>
          <p:nvPr/>
        </p:nvSpPr>
        <p:spPr bwMode="auto">
          <a:xfrm>
            <a:off x="685800" y="597190"/>
            <a:ext cx="777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1033" name="Rectangle 9"/>
          <p:cNvSpPr>
            <a:spLocks noChangeArrowheads="1"/>
          </p:cNvSpPr>
          <p:nvPr/>
        </p:nvSpPr>
        <p:spPr bwMode="auto">
          <a:xfrm>
            <a:off x="685799" y="6475413"/>
            <a:ext cx="1064343"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r>
              <a:rPr lang="en-US" altLang="ja-JP" sz="1400" dirty="0">
                <a:ea typeface="ＭＳ Ｐゴシック" charset="-128"/>
              </a:rPr>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11" name="Rectangle 4"/>
          <p:cNvSpPr>
            <a:spLocks noGrp="1" noChangeArrowheads="1"/>
          </p:cNvSpPr>
          <p:nvPr>
            <p:ph type="dt" sz="half" idx="2"/>
          </p:nvPr>
        </p:nvSpPr>
        <p:spPr bwMode="auto">
          <a:xfrm>
            <a:off x="762590" y="38174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May 2025</a:t>
            </a:r>
            <a:endParaRPr lang="en-US" altLang="ja-JP" dirty="0"/>
          </a:p>
        </p:txBody>
      </p:sp>
      <p:sp>
        <p:nvSpPr>
          <p:cNvPr id="6" name="正方形/長方形 5">
            <a:extLst>
              <a:ext uri="{FF2B5EF4-FFF2-40B4-BE49-F238E27FC236}">
                <a16:creationId xmlns:a16="http://schemas.microsoft.com/office/drawing/2014/main" id="{FF71F571-CAD7-4BBF-9A09-D0A9CC9BECC6}"/>
              </a:ext>
            </a:extLst>
          </p:cNvPr>
          <p:cNvSpPr/>
          <p:nvPr userDrawn="1"/>
        </p:nvSpPr>
        <p:spPr>
          <a:xfrm>
            <a:off x="5800176" y="6430159"/>
            <a:ext cx="2348720" cy="307777"/>
          </a:xfrm>
          <a:prstGeom prst="rect">
            <a:avLst/>
          </a:prstGeom>
        </p:spPr>
        <p:txBody>
          <a:bodyPr wrap="none">
            <a:spAutoFit/>
          </a:bodyPr>
          <a:lstStyle/>
          <a:p>
            <a:r>
              <a:rPr lang="en-US" altLang="ja-JP" sz="1400" dirty="0"/>
              <a:t>Ryuji Kohno(YNU/YRP-IAI)</a:t>
            </a:r>
          </a:p>
        </p:txBody>
      </p:sp>
    </p:spTree>
    <p:extLst>
      <p:ext uri="{BB962C8B-B14F-4D97-AF65-F5344CB8AC3E}">
        <p14:creationId xmlns:p14="http://schemas.microsoft.com/office/powerpoint/2010/main" val="137260092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Lst>
  <p:hf hdr="0"/>
  <p:txStyles>
    <p:titleStyle>
      <a:lvl1pPr algn="ctr" rtl="0" eaLnBrk="1" fontAlgn="base" hangingPunct="1">
        <a:spcBef>
          <a:spcPct val="0"/>
        </a:spcBef>
        <a:spcAft>
          <a:spcPct val="0"/>
        </a:spcAft>
        <a:defRPr kumimoji="1" sz="3600">
          <a:solidFill>
            <a:schemeClr val="tx2"/>
          </a:solidFill>
          <a:latin typeface="+mj-lt"/>
          <a:ea typeface="+mj-ea"/>
          <a:cs typeface="+mj-cs"/>
        </a:defRPr>
      </a:lvl1pPr>
      <a:lvl2pPr algn="ctr" rtl="0" eaLnBrk="1" fontAlgn="base" hangingPunct="1">
        <a:spcBef>
          <a:spcPct val="0"/>
        </a:spcBef>
        <a:spcAft>
          <a:spcPct val="0"/>
        </a:spcAft>
        <a:defRPr kumimoji="1" sz="3600">
          <a:solidFill>
            <a:schemeClr val="tx2"/>
          </a:solidFill>
          <a:latin typeface="Times New Roman" pitchFamily="18" charset="0"/>
        </a:defRPr>
      </a:lvl2pPr>
      <a:lvl3pPr algn="ctr" rtl="0" eaLnBrk="1" fontAlgn="base" hangingPunct="1">
        <a:spcBef>
          <a:spcPct val="0"/>
        </a:spcBef>
        <a:spcAft>
          <a:spcPct val="0"/>
        </a:spcAft>
        <a:defRPr kumimoji="1" sz="3600">
          <a:solidFill>
            <a:schemeClr val="tx2"/>
          </a:solidFill>
          <a:latin typeface="Times New Roman" pitchFamily="18" charset="0"/>
        </a:defRPr>
      </a:lvl3pPr>
      <a:lvl4pPr algn="ctr" rtl="0" eaLnBrk="1" fontAlgn="base" hangingPunct="1">
        <a:spcBef>
          <a:spcPct val="0"/>
        </a:spcBef>
        <a:spcAft>
          <a:spcPct val="0"/>
        </a:spcAft>
        <a:defRPr kumimoji="1" sz="3600">
          <a:solidFill>
            <a:schemeClr val="tx2"/>
          </a:solidFill>
          <a:latin typeface="Times New Roman" pitchFamily="18" charset="0"/>
        </a:defRPr>
      </a:lvl4pPr>
      <a:lvl5pPr algn="ctr" rtl="0" eaLnBrk="1" fontAlgn="base" hangingPunct="1">
        <a:spcBef>
          <a:spcPct val="0"/>
        </a:spcBef>
        <a:spcAft>
          <a:spcPct val="0"/>
        </a:spcAft>
        <a:defRPr kumimoji="1" sz="3600">
          <a:solidFill>
            <a:schemeClr val="tx2"/>
          </a:solidFill>
          <a:latin typeface="Times New Roman" pitchFamily="18" charset="0"/>
        </a:defRPr>
      </a:lvl5pPr>
      <a:lvl6pPr marL="457200" algn="ctr" rtl="0" eaLnBrk="1" fontAlgn="base" hangingPunct="1">
        <a:spcBef>
          <a:spcPct val="0"/>
        </a:spcBef>
        <a:spcAft>
          <a:spcPct val="0"/>
        </a:spcAft>
        <a:defRPr kumimoji="1" sz="3600">
          <a:solidFill>
            <a:schemeClr val="tx2"/>
          </a:solidFill>
          <a:latin typeface="Times New Roman" pitchFamily="18" charset="0"/>
        </a:defRPr>
      </a:lvl6pPr>
      <a:lvl7pPr marL="914400" algn="ctr" rtl="0" eaLnBrk="1" fontAlgn="base" hangingPunct="1">
        <a:spcBef>
          <a:spcPct val="0"/>
        </a:spcBef>
        <a:spcAft>
          <a:spcPct val="0"/>
        </a:spcAft>
        <a:defRPr kumimoji="1" sz="3600">
          <a:solidFill>
            <a:schemeClr val="tx2"/>
          </a:solidFill>
          <a:latin typeface="Times New Roman" pitchFamily="18" charset="0"/>
        </a:defRPr>
      </a:lvl7pPr>
      <a:lvl8pPr marL="1371600" algn="ctr" rtl="0" eaLnBrk="1" fontAlgn="base" hangingPunct="1">
        <a:spcBef>
          <a:spcPct val="0"/>
        </a:spcBef>
        <a:spcAft>
          <a:spcPct val="0"/>
        </a:spcAft>
        <a:defRPr kumimoji="1" sz="3600">
          <a:solidFill>
            <a:schemeClr val="tx2"/>
          </a:solidFill>
          <a:latin typeface="Times New Roman" pitchFamily="18" charset="0"/>
        </a:defRPr>
      </a:lvl8pPr>
      <a:lvl9pPr marL="1828800" algn="ctr" rtl="0" eaLnBrk="1" fontAlgn="base" hangingPunct="1">
        <a:spcBef>
          <a:spcPct val="0"/>
        </a:spcBef>
        <a:spcAft>
          <a:spcPct val="0"/>
        </a:spcAft>
        <a:defRPr kumimoji="1" sz="36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defRPr>
      </a:lvl2pPr>
      <a:lvl3pPr marL="1085850" indent="-228600" algn="l" rtl="0" eaLnBrk="1" fontAlgn="base" hangingPunct="1">
        <a:spcBef>
          <a:spcPct val="20000"/>
        </a:spcBef>
        <a:spcAft>
          <a:spcPct val="0"/>
        </a:spcAft>
        <a:buChar char="•"/>
        <a:defRPr kumimoji="1" sz="2400">
          <a:solidFill>
            <a:schemeClr val="tx1"/>
          </a:solidFill>
          <a:latin typeface="+mn-lt"/>
        </a:defRPr>
      </a:lvl3pPr>
      <a:lvl4pPr marL="1428750" indent="-228600" algn="l" rtl="0" eaLnBrk="1" fontAlgn="base" hangingPunct="1">
        <a:spcBef>
          <a:spcPct val="20000"/>
        </a:spcBef>
        <a:spcAft>
          <a:spcPct val="0"/>
        </a:spcAft>
        <a:buChar char="–"/>
        <a:defRPr kumimoji="1" sz="2000">
          <a:solidFill>
            <a:schemeClr val="tx1"/>
          </a:solidFill>
          <a:latin typeface="+mn-lt"/>
        </a:defRPr>
      </a:lvl4pPr>
      <a:lvl5pPr marL="1771650" indent="-228600" algn="l" rtl="0" eaLnBrk="1" fontAlgn="base" hangingPunct="1">
        <a:spcBef>
          <a:spcPct val="20000"/>
        </a:spcBef>
        <a:spcAft>
          <a:spcPct val="0"/>
        </a:spcAft>
        <a:buChar char="•"/>
        <a:defRPr kumimoji="1" sz="2000">
          <a:solidFill>
            <a:schemeClr val="tx1"/>
          </a:solidFill>
          <a:latin typeface="+mn-lt"/>
        </a:defRPr>
      </a:lvl5pPr>
      <a:lvl6pPr marL="2228850" indent="-228600" algn="l" rtl="0" eaLnBrk="1" fontAlgn="base" hangingPunct="1">
        <a:spcBef>
          <a:spcPct val="20000"/>
        </a:spcBef>
        <a:spcAft>
          <a:spcPct val="0"/>
        </a:spcAft>
        <a:buChar char="•"/>
        <a:defRPr kumimoji="1" sz="2000">
          <a:solidFill>
            <a:schemeClr val="tx1"/>
          </a:solidFill>
          <a:latin typeface="+mn-lt"/>
        </a:defRPr>
      </a:lvl6pPr>
      <a:lvl7pPr marL="2686050" indent="-228600" algn="l" rtl="0" eaLnBrk="1" fontAlgn="base" hangingPunct="1">
        <a:spcBef>
          <a:spcPct val="20000"/>
        </a:spcBef>
        <a:spcAft>
          <a:spcPct val="0"/>
        </a:spcAft>
        <a:buChar char="•"/>
        <a:defRPr kumimoji="1" sz="2000">
          <a:solidFill>
            <a:schemeClr val="tx1"/>
          </a:solidFill>
          <a:latin typeface="+mn-lt"/>
        </a:defRPr>
      </a:lvl7pPr>
      <a:lvl8pPr marL="3143250" indent="-228600" algn="l" rtl="0" eaLnBrk="1" fontAlgn="base" hangingPunct="1">
        <a:spcBef>
          <a:spcPct val="20000"/>
        </a:spcBef>
        <a:spcAft>
          <a:spcPct val="0"/>
        </a:spcAft>
        <a:buChar char="•"/>
        <a:defRPr kumimoji="1" sz="2000">
          <a:solidFill>
            <a:schemeClr val="tx1"/>
          </a:solidFill>
          <a:latin typeface="+mn-lt"/>
        </a:defRPr>
      </a:lvl8pPr>
      <a:lvl9pPr marL="3600450" indent="-228600" algn="l" rtl="0" eaLnBrk="1" fontAlgn="base" hangingPunct="1">
        <a:spcBef>
          <a:spcPct val="20000"/>
        </a:spcBef>
        <a:spcAft>
          <a:spcPct val="0"/>
        </a:spcAft>
        <a:buChar char="•"/>
        <a:defRPr kumimoji="1" sz="2000">
          <a:solidFill>
            <a:schemeClr val="tx1"/>
          </a:solidFill>
          <a:latin typeface="+mn-lt"/>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hyperlink" Target="https://standards.ieee.org/about/policies/bylaws/sect6-7.html#7" TargetMode="External"/><Relationship Id="rId7" Type="http://schemas.openxmlformats.org/officeDocument/2006/relationships/hyperlink" Target="http://standards.ieee.org/develop/policies/best_practices_for_ieee_standards_development_051215.pdf"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hyperlink" Target="http://standards.ieee.org/faqs/copyrights.html/" TargetMode="External"/><Relationship Id="rId5" Type="http://schemas.openxmlformats.org/officeDocument/2006/relationships/hyperlink" Target="https://standards.ieee.org/content/dam/ieee-standards/standards/web/documents/other/permissionltrs.zip" TargetMode="External"/><Relationship Id="rId4" Type="http://schemas.openxmlformats.org/officeDocument/2006/relationships/hyperlink" Target="https://standards.ieee.org/about/policies/opman/sect6.html"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hyperlink" Target="https://grouper.ieee.org/groups/802/15/pub/Meeting_Plan.html" TargetMode="Externa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hyperlink" Target="https://touchpoint.eventsair.com/2025-may-ieee-802-wireless-interim-session" TargetMode="External"/><Relationship Id="rId2" Type="http://schemas.openxmlformats.org/officeDocument/2006/relationships/image" Target="../media/image3.png"/><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grouper.ieee.org/groups/802/15/pub/Meeting_Plan.html" TargetMode="Externa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hyperlink" Target="https://www.ieee802.org/15/pub/TG6ma.html" TargetMode="External"/><Relationship Id="rId2" Type="http://schemas.openxmlformats.org/officeDocument/2006/relationships/hyperlink" Target="mailto:kohno@yrp-iai.jp?subject=TG15.6ma%20mail" TargetMode="Externa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hyperlink" Target="http://standards.ieee.org/develop/policies/opman/sect6.html#6.3" TargetMode="External"/><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hyperlink" Target="http://standards.ieee.org/about/sasb/patcom/materials.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77E4C77B-93AE-D301-F3B3-CAE516EC1702}"/>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6" name="スライド番号プレースホルダー 3"/>
          <p:cNvSpPr>
            <a:spLocks noGrp="1"/>
          </p:cNvSpPr>
          <p:nvPr>
            <p:ph type="sldNum" sz="quarter" idx="12"/>
          </p:nvPr>
        </p:nvSpPr>
        <p:spPr/>
        <p:txBody>
          <a:bodyPr/>
          <a:lstStyle/>
          <a:p>
            <a:r>
              <a:rPr lang="en-US" altLang="ja-JP" dirty="0"/>
              <a:t>Slide </a:t>
            </a:r>
            <a:fld id="{372F3947-031E-4295-B632-0BF31AAEF223}" type="slidenum">
              <a:rPr lang="en-US" altLang="ja-JP"/>
              <a:pPr/>
              <a:t>1</a:t>
            </a:fld>
            <a:endParaRPr lang="en-US" altLang="ja-JP" dirty="0"/>
          </a:p>
        </p:txBody>
      </p:sp>
      <p:sp>
        <p:nvSpPr>
          <p:cNvPr id="27651" name="Rectangle 3"/>
          <p:cNvSpPr>
            <a:spLocks noChangeArrowheads="1"/>
          </p:cNvSpPr>
          <p:nvPr/>
        </p:nvSpPr>
        <p:spPr bwMode="auto">
          <a:xfrm>
            <a:off x="152400" y="573024"/>
            <a:ext cx="8991600" cy="563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ja-JP" sz="1800" b="1" u="sng" dirty="0">
                <a:solidFill>
                  <a:schemeClr val="tx2"/>
                </a:solidFill>
                <a:effectLst>
                  <a:outerShdw blurRad="38100" dist="38100" dir="2700000" algn="tl">
                    <a:srgbClr val="C0C0C0"/>
                  </a:outerShdw>
                </a:effectLst>
                <a:ea typeface="ＭＳ Ｐゴシック" charset="-128"/>
              </a:rPr>
              <a:t>Project: IEEE P802.15 Working Group for Wireless Personal Area Networks (WPANs)</a:t>
            </a:r>
            <a:endParaRPr lang="en-US" altLang="ja-JP" sz="1600" b="1" dirty="0">
              <a:solidFill>
                <a:schemeClr val="tx2"/>
              </a:solidFill>
              <a:ea typeface="ＭＳ Ｐゴシック" charset="-128"/>
            </a:endParaRPr>
          </a:p>
          <a:p>
            <a:endParaRPr lang="en-US" altLang="ja-JP" sz="1600" dirty="0">
              <a:solidFill>
                <a:schemeClr val="tx2"/>
              </a:solidFill>
              <a:ea typeface="ＭＳ Ｐゴシック" charset="-128"/>
            </a:endParaRPr>
          </a:p>
          <a:p>
            <a:r>
              <a:rPr lang="en-US" altLang="ja-JP" sz="1600" b="1" dirty="0">
                <a:ea typeface="ＭＳ Ｐゴシック" charset="-128"/>
              </a:rPr>
              <a:t>Submission Title:</a:t>
            </a:r>
            <a:r>
              <a:rPr lang="en-US" altLang="ja-JP" sz="1600" dirty="0">
                <a:ea typeface="ＭＳ Ｐゴシック" charset="-128"/>
              </a:rPr>
              <a:t> [TG15.6ma(Revision of IEEE802.15.6-2012) Opening Information for May 2025]</a:t>
            </a:r>
          </a:p>
          <a:p>
            <a:r>
              <a:rPr lang="en-US" altLang="ja-JP" sz="1600" b="1" dirty="0">
                <a:ea typeface="ＭＳ Ｐゴシック" charset="-128"/>
              </a:rPr>
              <a:t>Date Submitted: 11</a:t>
            </a:r>
            <a:r>
              <a:rPr lang="en-US" altLang="ja-JP" sz="1600" baseline="30000" dirty="0">
                <a:ea typeface="ＭＳ Ｐゴシック" charset="-128"/>
              </a:rPr>
              <a:t>th</a:t>
            </a:r>
            <a:r>
              <a:rPr lang="en-US" altLang="ja-JP" sz="1600" dirty="0">
                <a:ea typeface="ＭＳ Ｐゴシック" charset="-128"/>
              </a:rPr>
              <a:t> May 2025</a:t>
            </a:r>
          </a:p>
          <a:p>
            <a:r>
              <a:rPr lang="en-US" altLang="ja-JP" sz="1600" b="1" dirty="0">
                <a:ea typeface="ＭＳ Ｐゴシック" charset="-128"/>
              </a:rPr>
              <a:t>Source:</a:t>
            </a:r>
            <a:r>
              <a:rPr lang="en-US" altLang="ja-JP" sz="1600" dirty="0">
                <a:ea typeface="ＭＳ Ｐゴシック" charset="-128"/>
              </a:rPr>
              <a:t>  [Ryuji Kohno] [1;Yokohama National University(YNU), 2;YRP International Alliance Institute(YRP-IAI)]                                  </a:t>
            </a:r>
          </a:p>
          <a:p>
            <a:r>
              <a:rPr lang="en-US" altLang="ja-JP" sz="1600" dirty="0">
                <a:ea typeface="ＭＳ Ｐゴシック" charset="-128"/>
              </a:rPr>
              <a:t>Address [1; 79-5 Tokiwadai, Hodogaya-ku, Yokohama, 240-8501 Japan</a:t>
            </a:r>
          </a:p>
          <a:p>
            <a:r>
              <a:rPr lang="en-US" altLang="ja-JP" sz="1600" dirty="0">
                <a:ea typeface="ＭＳ Ｐゴシック" charset="-128"/>
              </a:rPr>
              <a:t>               2; </a:t>
            </a:r>
            <a:r>
              <a:rPr lang="pl-PL" altLang="ja-JP" sz="1600" dirty="0">
                <a:ea typeface="ＭＳ Ｐゴシック" charset="-128"/>
              </a:rPr>
              <a:t>YRP1 Blg., 3-4 HikarinoOka, Yokosuka-City, Kanagawa, 239-0847 Japan</a:t>
            </a:r>
            <a:r>
              <a:rPr lang="en-US" altLang="ja-JP" sz="1600" dirty="0">
                <a:ea typeface="ＭＳ Ｐゴシック" charset="-128"/>
              </a:rPr>
              <a:t>]</a:t>
            </a:r>
          </a:p>
          <a:p>
            <a:r>
              <a:rPr lang="en-US" altLang="ja-JP" sz="1600" dirty="0">
                <a:ea typeface="ＭＳ Ｐゴシック" charset="-128"/>
              </a:rPr>
              <a:t>Voice:[1; +81-90-5408-0611], FAX: [+81-45-383-5528], </a:t>
            </a:r>
          </a:p>
          <a:p>
            <a:r>
              <a:rPr lang="en-US" altLang="ja-JP" sz="1600" dirty="0">
                <a:ea typeface="ＭＳ Ｐゴシック" charset="-128"/>
              </a:rPr>
              <a:t>Email:[1: kohno@ynu.ac.jp,  2: kohno@yrp-iai.jp] Re: []</a:t>
            </a:r>
          </a:p>
          <a:p>
            <a:pPr>
              <a:spcBef>
                <a:spcPts val="600"/>
              </a:spcBef>
              <a:spcAft>
                <a:spcPts val="600"/>
              </a:spcAft>
            </a:pPr>
            <a:r>
              <a:rPr lang="en-US" altLang="ja-JP" sz="1600" b="1" dirty="0">
                <a:solidFill>
                  <a:schemeClr val="tx2"/>
                </a:solidFill>
                <a:ea typeface="ＭＳ Ｐゴシック" charset="-128"/>
              </a:rPr>
              <a:t>Abstract:</a:t>
            </a:r>
            <a:r>
              <a:rPr lang="en-US" altLang="ja-JP" sz="1600" dirty="0">
                <a:solidFill>
                  <a:schemeClr val="tx2"/>
                </a:solidFill>
                <a:ea typeface="ＭＳ Ｐゴシック" charset="-128"/>
              </a:rPr>
              <a:t>	[This document contains opening information and meeting agenda for the TG15.6ma, that is a task group of </a:t>
            </a:r>
            <a:r>
              <a:rPr lang="en-US" altLang="ja-JP" sz="1600" dirty="0">
                <a:ea typeface="ＭＳ Ｐゴシック" charset="-128"/>
              </a:rPr>
              <a:t>Revision of IEEE802.15.6-2012, </a:t>
            </a:r>
            <a:r>
              <a:rPr lang="en-US" altLang="ja-JP" sz="1600" dirty="0">
                <a:solidFill>
                  <a:schemeClr val="tx2"/>
                </a:solidFill>
                <a:ea typeface="ＭＳ Ｐゴシック" charset="-128"/>
              </a:rPr>
              <a:t>meeting in May 2025.]</a:t>
            </a:r>
          </a:p>
          <a:p>
            <a:pPr>
              <a:spcBef>
                <a:spcPts val="600"/>
              </a:spcBef>
              <a:spcAft>
                <a:spcPts val="600"/>
              </a:spcAft>
            </a:pPr>
            <a:r>
              <a:rPr lang="en-US" altLang="ja-JP" sz="1600" b="1" dirty="0">
                <a:solidFill>
                  <a:schemeClr val="tx2"/>
                </a:solidFill>
                <a:ea typeface="ＭＳ Ｐゴシック" charset="-128"/>
              </a:rPr>
              <a:t>Purpose:</a:t>
            </a:r>
            <a:r>
              <a:rPr lang="en-US" altLang="ja-JP" sz="1600" dirty="0">
                <a:solidFill>
                  <a:schemeClr val="tx2"/>
                </a:solidFill>
                <a:ea typeface="ＭＳ Ｐゴシック" charset="-128"/>
              </a:rPr>
              <a:t>	</a:t>
            </a:r>
            <a:r>
              <a:rPr lang="en-US" altLang="ja-JP" sz="1600" dirty="0">
                <a:ea typeface="ＭＳ Ｐゴシック" charset="-128"/>
              </a:rPr>
              <a:t>[information]</a:t>
            </a:r>
          </a:p>
          <a:p>
            <a:r>
              <a:rPr lang="en-US" altLang="ja-JP" sz="1600" b="1" dirty="0">
                <a:solidFill>
                  <a:schemeClr val="tx2"/>
                </a:solidFill>
                <a:ea typeface="ＭＳ Ｐゴシック" charset="-128"/>
              </a:rPr>
              <a:t>Notice:</a:t>
            </a:r>
            <a:r>
              <a:rPr lang="en-US" altLang="ja-JP" sz="1600" dirty="0">
                <a:solidFill>
                  <a:schemeClr val="tx2"/>
                </a:solidFill>
                <a:ea typeface="ＭＳ Ｐゴシック" charset="-128"/>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r>
              <a:rPr lang="en-US" altLang="ja-JP" sz="1600" b="1" dirty="0">
                <a:solidFill>
                  <a:schemeClr val="tx2"/>
                </a:solidFill>
                <a:ea typeface="ＭＳ Ｐゴシック" charset="-128"/>
              </a:rPr>
              <a:t>Release:</a:t>
            </a:r>
            <a:r>
              <a:rPr lang="en-US" altLang="ja-JP" sz="1600" dirty="0">
                <a:solidFill>
                  <a:schemeClr val="tx2"/>
                </a:solidFill>
                <a:ea typeface="ＭＳ Ｐゴシック" charset="-128"/>
              </a:rPr>
              <a:t>	The contributor acknowledges and accepts that this contribution becomes the property of IEEE and may be made publicly available by P802.15.	</a:t>
            </a:r>
          </a:p>
        </p:txBody>
      </p:sp>
      <p:sp>
        <p:nvSpPr>
          <p:cNvPr id="7" name="Rectangle 4"/>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May 2025</a:t>
            </a:r>
            <a:endParaRPr lang="en-US" altLang="ja-JP"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F58F5BD5-42D1-AA7C-9691-CB9534F70182}"/>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5" name="スライド番号プレースホルダー 4"/>
          <p:cNvSpPr>
            <a:spLocks noGrp="1"/>
          </p:cNvSpPr>
          <p:nvPr>
            <p:ph type="sldNum" sz="quarter" idx="12"/>
          </p:nvPr>
        </p:nvSpPr>
        <p:spPr/>
        <p:txBody>
          <a:bodyPr/>
          <a:lstStyle/>
          <a:p>
            <a:r>
              <a:rPr lang="en-US" altLang="ja-JP" dirty="0"/>
              <a:t>Slide </a:t>
            </a:r>
            <a:fld id="{F80C6039-A5FA-4F5B-9853-58798A63706D}" type="slidenum">
              <a:rPr lang="en-US" altLang="ja-JP" smtClean="0"/>
              <a:pPr/>
              <a:t>10</a:t>
            </a:fld>
            <a:endParaRPr lang="en-US" altLang="ja-JP" dirty="0"/>
          </a:p>
        </p:txBody>
      </p:sp>
      <p:sp>
        <p:nvSpPr>
          <p:cNvPr id="6" name="Rectangle 1027"/>
          <p:cNvSpPr txBox="1">
            <a:spLocks noChangeArrowheads="1"/>
          </p:cNvSpPr>
          <p:nvPr/>
        </p:nvSpPr>
        <p:spPr bwMode="auto">
          <a:xfrm>
            <a:off x="688032" y="1772816"/>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defRPr>
            </a:lvl2pPr>
            <a:lvl3pPr marL="1085850" indent="-228600" algn="l" rtl="0" eaLnBrk="1" fontAlgn="base" hangingPunct="1">
              <a:spcBef>
                <a:spcPct val="20000"/>
              </a:spcBef>
              <a:spcAft>
                <a:spcPct val="0"/>
              </a:spcAft>
              <a:buChar char="•"/>
              <a:defRPr kumimoji="1" sz="2400">
                <a:solidFill>
                  <a:schemeClr val="tx1"/>
                </a:solidFill>
                <a:latin typeface="+mn-lt"/>
              </a:defRPr>
            </a:lvl3pPr>
            <a:lvl4pPr marL="1428750" indent="-228600" algn="l" rtl="0" eaLnBrk="1" fontAlgn="base" hangingPunct="1">
              <a:spcBef>
                <a:spcPct val="20000"/>
              </a:spcBef>
              <a:spcAft>
                <a:spcPct val="0"/>
              </a:spcAft>
              <a:buChar char="–"/>
              <a:defRPr kumimoji="1" sz="2000">
                <a:solidFill>
                  <a:schemeClr val="tx1"/>
                </a:solidFill>
                <a:latin typeface="+mn-lt"/>
              </a:defRPr>
            </a:lvl4pPr>
            <a:lvl5pPr marL="1771650" indent="-228600" algn="l" rtl="0" eaLnBrk="1" fontAlgn="base" hangingPunct="1">
              <a:spcBef>
                <a:spcPct val="20000"/>
              </a:spcBef>
              <a:spcAft>
                <a:spcPct val="0"/>
              </a:spcAft>
              <a:buChar char="•"/>
              <a:defRPr kumimoji="1" sz="2000">
                <a:solidFill>
                  <a:schemeClr val="tx1"/>
                </a:solidFill>
                <a:latin typeface="+mn-lt"/>
              </a:defRPr>
            </a:lvl5pPr>
            <a:lvl6pPr marL="2228850" indent="-228600" algn="l" rtl="0" eaLnBrk="1" fontAlgn="base" hangingPunct="1">
              <a:spcBef>
                <a:spcPct val="20000"/>
              </a:spcBef>
              <a:spcAft>
                <a:spcPct val="0"/>
              </a:spcAft>
              <a:buChar char="•"/>
              <a:defRPr kumimoji="1" sz="2000">
                <a:solidFill>
                  <a:schemeClr val="tx1"/>
                </a:solidFill>
                <a:latin typeface="+mn-lt"/>
              </a:defRPr>
            </a:lvl6pPr>
            <a:lvl7pPr marL="2686050" indent="-228600" algn="l" rtl="0" eaLnBrk="1" fontAlgn="base" hangingPunct="1">
              <a:spcBef>
                <a:spcPct val="20000"/>
              </a:spcBef>
              <a:spcAft>
                <a:spcPct val="0"/>
              </a:spcAft>
              <a:buChar char="•"/>
              <a:defRPr kumimoji="1" sz="2000">
                <a:solidFill>
                  <a:schemeClr val="tx1"/>
                </a:solidFill>
                <a:latin typeface="+mn-lt"/>
              </a:defRPr>
            </a:lvl7pPr>
            <a:lvl8pPr marL="3143250" indent="-228600" algn="l" rtl="0" eaLnBrk="1" fontAlgn="base" hangingPunct="1">
              <a:spcBef>
                <a:spcPct val="20000"/>
              </a:spcBef>
              <a:spcAft>
                <a:spcPct val="0"/>
              </a:spcAft>
              <a:buChar char="•"/>
              <a:defRPr kumimoji="1" sz="2000">
                <a:solidFill>
                  <a:schemeClr val="tx1"/>
                </a:solidFill>
                <a:latin typeface="+mn-lt"/>
              </a:defRPr>
            </a:lvl8pPr>
            <a:lvl9pPr marL="3600450" indent="-228600" algn="l" rtl="0" eaLnBrk="1" fontAlgn="base" hangingPunct="1">
              <a:spcBef>
                <a:spcPct val="20000"/>
              </a:spcBef>
              <a:spcAft>
                <a:spcPct val="0"/>
              </a:spcAft>
              <a:buChar char="•"/>
              <a:defRPr kumimoji="1" sz="2000">
                <a:solidFill>
                  <a:schemeClr val="tx1"/>
                </a:solidFill>
                <a:latin typeface="+mn-lt"/>
              </a:defRPr>
            </a:lvl9pPr>
          </a:lstStyle>
          <a:p>
            <a:r>
              <a:rPr lang="en-US" altLang="ja-JP" sz="2400" kern="0" dirty="0">
                <a:ea typeface="ＭＳ Ｐゴシック" charset="-128"/>
              </a:rPr>
              <a:t>If anyone in this meeting is personally aware of the holder of any patent claims that are potentially essential to implementation of the proposed standard(s) under consideration by this group and that are not already the subject of an Accepted Letter of Assurance: </a:t>
            </a:r>
          </a:p>
          <a:p>
            <a:pPr lvl="1"/>
            <a:r>
              <a:rPr lang="en-US" altLang="ja-JP" sz="1800" kern="0" dirty="0">
                <a:ea typeface="ＭＳ Ｐゴシック" charset="-128"/>
              </a:rPr>
              <a:t>Either speak up now or</a:t>
            </a:r>
          </a:p>
          <a:p>
            <a:pPr lvl="1"/>
            <a:r>
              <a:rPr lang="en-US" altLang="ja-JP" sz="1800" kern="0" dirty="0">
                <a:ea typeface="ＭＳ Ｐゴシック" charset="-128"/>
              </a:rPr>
              <a:t>Provide the chair of this group with the identity of the holder(s) of any and all such claims as soon as possible or</a:t>
            </a:r>
          </a:p>
          <a:p>
            <a:pPr lvl="1"/>
            <a:r>
              <a:rPr lang="en-US" altLang="ja-JP" sz="1800" kern="0" dirty="0">
                <a:ea typeface="ＭＳ Ｐゴシック" charset="-128"/>
              </a:rPr>
              <a:t>Cause an LOA to be submitted</a:t>
            </a:r>
          </a:p>
        </p:txBody>
      </p:sp>
      <p:sp>
        <p:nvSpPr>
          <p:cNvPr id="9" name="Rectangle 2"/>
          <p:cNvSpPr>
            <a:spLocks noGrp="1" noChangeArrowheads="1"/>
          </p:cNvSpPr>
          <p:nvPr>
            <p:ph type="title"/>
          </p:nvPr>
        </p:nvSpPr>
        <p:spPr>
          <a:xfrm>
            <a:off x="362272" y="620688"/>
            <a:ext cx="8458200" cy="609600"/>
          </a:xfrm>
        </p:spPr>
        <p:txBody>
          <a:bodyPr/>
          <a:lstStyle/>
          <a:p>
            <a:r>
              <a:rPr lang="en-US" altLang="ja-JP" sz="3200" b="1" u="sng" dirty="0"/>
              <a:t>Call for Potentially Essential Patents</a:t>
            </a:r>
            <a:endParaRPr lang="en-US" altLang="ja-JP" sz="3200" b="1" u="sng" dirty="0">
              <a:ea typeface="ＭＳ Ｐゴシック" charset="-128"/>
            </a:endParaRPr>
          </a:p>
        </p:txBody>
      </p:sp>
      <p:sp>
        <p:nvSpPr>
          <p:cNvPr id="7" name="Rectangle 4">
            <a:extLst>
              <a:ext uri="{FF2B5EF4-FFF2-40B4-BE49-F238E27FC236}">
                <a16:creationId xmlns:a16="http://schemas.microsoft.com/office/drawing/2014/main" id="{0BB87608-B3AB-46A3-B3CE-737A2B1CD047}"/>
              </a:ext>
            </a:extLst>
          </p:cNvPr>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May 2025</a:t>
            </a:r>
            <a:endParaRPr lang="en-US" altLang="ja-JP" dirty="0"/>
          </a:p>
        </p:txBody>
      </p:sp>
    </p:spTree>
    <p:extLst>
      <p:ext uri="{BB962C8B-B14F-4D97-AF65-F5344CB8AC3E}">
        <p14:creationId xmlns:p14="http://schemas.microsoft.com/office/powerpoint/2010/main" val="18405083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AF5BA22B-E1D3-025B-1078-D3F6F305C7D1}"/>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7170" name="Rectangle 2"/>
          <p:cNvSpPr>
            <a:spLocks noGrp="1" noChangeArrowheads="1"/>
          </p:cNvSpPr>
          <p:nvPr>
            <p:ph type="title"/>
          </p:nvPr>
        </p:nvSpPr>
        <p:spPr>
          <a:xfrm>
            <a:off x="362272" y="620688"/>
            <a:ext cx="8458200" cy="609600"/>
          </a:xfrm>
        </p:spPr>
        <p:txBody>
          <a:bodyPr/>
          <a:lstStyle/>
          <a:p>
            <a:r>
              <a:rPr lang="en-US" altLang="ja-JP" sz="3200" b="1" u="sng" dirty="0">
                <a:ea typeface="ＭＳ Ｐゴシック" charset="-128"/>
              </a:rPr>
              <a:t>Other Guidelines for IEEE WG Meetings</a:t>
            </a:r>
          </a:p>
        </p:txBody>
      </p:sp>
      <p:sp>
        <p:nvSpPr>
          <p:cNvPr id="7172" name="Rectangle 4"/>
          <p:cNvSpPr>
            <a:spLocks noChangeArrowheads="1"/>
          </p:cNvSpPr>
          <p:nvPr/>
        </p:nvSpPr>
        <p:spPr bwMode="auto">
          <a:xfrm>
            <a:off x="467544" y="1487760"/>
            <a:ext cx="82296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0188" indent="-230188">
              <a:lnSpc>
                <a:spcPct val="80000"/>
              </a:lnSpc>
              <a:spcBef>
                <a:spcPct val="20000"/>
              </a:spcBef>
              <a:buClr>
                <a:srgbClr val="CC3300"/>
              </a:buClr>
              <a:buSzPct val="50000"/>
              <a:buFont typeface="Monotype Sorts" pitchFamily="2" charset="2"/>
              <a:buChar char="l"/>
            </a:pPr>
            <a:endParaRPr lang="en-US" altLang="ja-JP" sz="700" u="sng" dirty="0">
              <a:solidFill>
                <a:srgbClr val="FF0000"/>
              </a:solidFill>
              <a:latin typeface="Arial" charset="0"/>
              <a:ea typeface="ＭＳ Ｐゴシック" charset="-128"/>
            </a:endParaRPr>
          </a:p>
          <a:p>
            <a:pPr marL="230188" indent="-230188">
              <a:lnSpc>
                <a:spcPct val="80000"/>
              </a:lnSpc>
              <a:spcBef>
                <a:spcPct val="20000"/>
              </a:spcBef>
              <a:spcAft>
                <a:spcPct val="40000"/>
              </a:spcAft>
              <a:buClr>
                <a:srgbClr val="CC3300"/>
              </a:buClr>
              <a:buSzPct val="50000"/>
              <a:buFont typeface="Monotype Sorts" pitchFamily="2" charset="2"/>
              <a:buChar char="l"/>
            </a:pPr>
            <a:r>
              <a:rPr lang="en-US" altLang="ja-JP" sz="1800" b="1" dirty="0">
                <a:solidFill>
                  <a:srgbClr val="000099"/>
                </a:solidFill>
                <a:latin typeface="Arial" charset="0"/>
                <a:ea typeface="ＭＳ Ｐゴシック" charset="-128"/>
              </a:rPr>
              <a:t>All IEEE-SA standards meetings shall be conducted in compliance with all applicable laws, including antitrust and competition laws. </a:t>
            </a:r>
          </a:p>
          <a:p>
            <a:pPr marL="630238" lvl="1" indent="-285750">
              <a:lnSpc>
                <a:spcPct val="80000"/>
              </a:lnSpc>
              <a:spcBef>
                <a:spcPct val="20000"/>
              </a:spcBef>
              <a:spcAft>
                <a:spcPct val="40000"/>
              </a:spcAft>
              <a:buClr>
                <a:srgbClr val="CC3300"/>
              </a:buClr>
              <a:buSzPct val="50000"/>
              <a:buFont typeface="Monotype Sorts" pitchFamily="2" charset="2"/>
              <a:buChar char="l"/>
            </a:pPr>
            <a:r>
              <a:rPr lang="en-US" altLang="ja-JP" sz="1600" b="1" dirty="0">
                <a:solidFill>
                  <a:srgbClr val="000099"/>
                </a:solidFill>
                <a:latin typeface="Arial" charset="0"/>
                <a:ea typeface="ＭＳ Ｐゴシック" charset="-128"/>
              </a:rPr>
              <a:t>Don’t discuss the interpretation, validity, or essentiality of patents/patent claims. </a:t>
            </a:r>
          </a:p>
          <a:p>
            <a:pPr marL="630238" lvl="1" indent="-285750">
              <a:lnSpc>
                <a:spcPct val="80000"/>
              </a:lnSpc>
              <a:spcBef>
                <a:spcPct val="20000"/>
              </a:spcBef>
              <a:spcAft>
                <a:spcPct val="40000"/>
              </a:spcAft>
              <a:buClr>
                <a:srgbClr val="CC3300"/>
              </a:buClr>
              <a:buSzPct val="50000"/>
              <a:buFont typeface="Monotype Sorts" pitchFamily="2" charset="2"/>
              <a:buChar char="l"/>
            </a:pPr>
            <a:r>
              <a:rPr lang="en-US" altLang="ja-JP" sz="1600" b="1" dirty="0">
                <a:solidFill>
                  <a:srgbClr val="000099"/>
                </a:solidFill>
                <a:latin typeface="Arial" charset="0"/>
                <a:ea typeface="ＭＳ Ｐゴシック" charset="-128"/>
              </a:rPr>
              <a:t>Don’t discuss specific license rates, terms, or conditions.</a:t>
            </a:r>
          </a:p>
          <a:p>
            <a:pPr marL="1143000" lvl="2" indent="-228600">
              <a:lnSpc>
                <a:spcPct val="80000"/>
              </a:lnSpc>
              <a:spcBef>
                <a:spcPct val="20000"/>
              </a:spcBef>
              <a:spcAft>
                <a:spcPct val="40000"/>
              </a:spcAft>
              <a:buClr>
                <a:srgbClr val="CC3300"/>
              </a:buClr>
              <a:buSzPct val="50000"/>
              <a:buFont typeface="Monotype Sorts" pitchFamily="2" charset="2"/>
              <a:buChar char="l"/>
            </a:pPr>
            <a:r>
              <a:rPr lang="en-US" altLang="ja-JP" sz="1400" dirty="0">
                <a:solidFill>
                  <a:srgbClr val="000099"/>
                </a:solidFill>
                <a:latin typeface="Arial" charset="0"/>
                <a:ea typeface="ＭＳ Ｐゴシック" charset="-128"/>
              </a:rPr>
              <a:t>Relative costs, including licensing costs of essential patent claims, of different technical approaches may be discussed in standards development meetings. </a:t>
            </a:r>
          </a:p>
          <a:p>
            <a:pPr marL="1600200" lvl="3" indent="-228600">
              <a:lnSpc>
                <a:spcPct val="80000"/>
              </a:lnSpc>
              <a:spcBef>
                <a:spcPct val="20000"/>
              </a:spcBef>
              <a:spcAft>
                <a:spcPct val="40000"/>
              </a:spcAft>
              <a:buClr>
                <a:srgbClr val="CC3300"/>
              </a:buClr>
              <a:buSzPct val="50000"/>
              <a:buFont typeface="Monotype Sorts" pitchFamily="2" charset="2"/>
              <a:buChar char="l"/>
            </a:pPr>
            <a:r>
              <a:rPr lang="en-GB" sz="1400" dirty="0">
                <a:solidFill>
                  <a:srgbClr val="000099"/>
                </a:solidFill>
                <a:latin typeface="Arial" charset="0"/>
              </a:rPr>
              <a:t>Technical considerations remain primary focus</a:t>
            </a:r>
            <a:endParaRPr lang="en-US" altLang="ja-JP" sz="1400" dirty="0">
              <a:solidFill>
                <a:srgbClr val="000099"/>
              </a:solidFill>
              <a:latin typeface="Arial" charset="0"/>
              <a:ea typeface="ＭＳ Ｐゴシック" charset="-128"/>
            </a:endParaRPr>
          </a:p>
          <a:p>
            <a:pPr marL="630238" lvl="1" indent="-285750">
              <a:lnSpc>
                <a:spcPct val="80000"/>
              </a:lnSpc>
              <a:spcBef>
                <a:spcPct val="20000"/>
              </a:spcBef>
              <a:spcAft>
                <a:spcPct val="40000"/>
              </a:spcAft>
              <a:buClr>
                <a:srgbClr val="CC3300"/>
              </a:buClr>
              <a:buSzPct val="50000"/>
              <a:buFont typeface="Monotype Sorts" pitchFamily="2" charset="2"/>
              <a:buChar char="l"/>
            </a:pPr>
            <a:r>
              <a:rPr lang="en-US" altLang="ja-JP" sz="1600" b="1" dirty="0">
                <a:solidFill>
                  <a:srgbClr val="000099"/>
                </a:solidFill>
                <a:latin typeface="Arial" charset="0"/>
                <a:ea typeface="ＭＳ Ｐゴシック" charset="-128"/>
              </a:rPr>
              <a:t>Don’t discuss or engage in the fixing of product prices, allocation of customers, or division of sales markets.</a:t>
            </a:r>
          </a:p>
          <a:p>
            <a:pPr marL="630238" lvl="1" indent="-285750">
              <a:lnSpc>
                <a:spcPct val="80000"/>
              </a:lnSpc>
              <a:spcBef>
                <a:spcPct val="20000"/>
              </a:spcBef>
              <a:spcAft>
                <a:spcPct val="40000"/>
              </a:spcAft>
              <a:buClr>
                <a:srgbClr val="CC3300"/>
              </a:buClr>
              <a:buSzPct val="50000"/>
              <a:buFont typeface="Monotype Sorts" pitchFamily="2" charset="2"/>
              <a:buChar char="l"/>
            </a:pPr>
            <a:r>
              <a:rPr lang="en-US" altLang="ja-JP" sz="1600" b="1" dirty="0">
                <a:solidFill>
                  <a:srgbClr val="000099"/>
                </a:solidFill>
                <a:latin typeface="Arial" charset="0"/>
                <a:ea typeface="ＭＳ Ｐゴシック" charset="-128"/>
              </a:rPr>
              <a:t>Don’t discuss the status or substance of ongoing or threatened litigation.</a:t>
            </a:r>
          </a:p>
          <a:p>
            <a:pPr marL="630238" lvl="1" indent="-285750">
              <a:lnSpc>
                <a:spcPct val="80000"/>
              </a:lnSpc>
              <a:spcBef>
                <a:spcPct val="20000"/>
              </a:spcBef>
              <a:spcAft>
                <a:spcPct val="40000"/>
              </a:spcAft>
              <a:buClr>
                <a:srgbClr val="CC3300"/>
              </a:buClr>
              <a:buSzPct val="50000"/>
              <a:buFont typeface="Monotype Sorts" pitchFamily="2" charset="2"/>
              <a:buChar char="l"/>
            </a:pPr>
            <a:r>
              <a:rPr lang="en-US" altLang="ja-JP" sz="1600" b="1" dirty="0">
                <a:solidFill>
                  <a:srgbClr val="000099"/>
                </a:solidFill>
                <a:latin typeface="Arial" charset="0"/>
                <a:ea typeface="ＭＳ Ｐゴシック" charset="-128"/>
              </a:rPr>
              <a:t>Don’t be silent if inappropriate topics are discussed … do formally object.</a:t>
            </a:r>
          </a:p>
          <a:p>
            <a:pPr marL="230188" indent="-230188" algn="ctr">
              <a:lnSpc>
                <a:spcPct val="80000"/>
              </a:lnSpc>
              <a:spcBef>
                <a:spcPct val="20000"/>
              </a:spcBef>
              <a:buClr>
                <a:srgbClr val="CC3300"/>
              </a:buClr>
              <a:buSzPct val="50000"/>
              <a:buFont typeface="Monotype Sorts" pitchFamily="2" charset="2"/>
              <a:buNone/>
            </a:pPr>
            <a:r>
              <a:rPr lang="en-US" altLang="ja-JP" sz="1000" b="1" dirty="0">
                <a:solidFill>
                  <a:srgbClr val="000099"/>
                </a:solidFill>
                <a:latin typeface="Arial" charset="0"/>
                <a:ea typeface="ＭＳ Ｐゴシック" charset="-128"/>
              </a:rPr>
              <a:t>---------------------------------------------------------------   </a:t>
            </a:r>
            <a:endParaRPr lang="en-US" altLang="ja-JP" b="1" dirty="0">
              <a:solidFill>
                <a:srgbClr val="000099"/>
              </a:solidFill>
              <a:latin typeface="Arial" charset="0"/>
              <a:ea typeface="ＭＳ Ｐゴシック" charset="-128"/>
            </a:endParaRPr>
          </a:p>
          <a:p>
            <a:pPr marL="230188" indent="-230188" algn="ctr">
              <a:lnSpc>
                <a:spcPct val="80000"/>
              </a:lnSpc>
              <a:spcBef>
                <a:spcPct val="20000"/>
              </a:spcBef>
              <a:buClr>
                <a:srgbClr val="CC3300"/>
              </a:buClr>
              <a:buSzPct val="50000"/>
              <a:buFont typeface="Monotype Sorts" pitchFamily="2" charset="2"/>
              <a:buNone/>
            </a:pPr>
            <a:r>
              <a:rPr lang="en-US" altLang="ja-JP" b="1" dirty="0">
                <a:solidFill>
                  <a:srgbClr val="000099"/>
                </a:solidFill>
                <a:latin typeface="Arial" charset="0"/>
                <a:ea typeface="ＭＳ Ｐゴシック" charset="-128"/>
              </a:rPr>
              <a:t>See </a:t>
            </a:r>
            <a:r>
              <a:rPr lang="en-US" altLang="ja-JP" b="1" i="1" dirty="0">
                <a:solidFill>
                  <a:srgbClr val="000099"/>
                </a:solidFill>
                <a:latin typeface="Arial" charset="0"/>
                <a:ea typeface="ＭＳ Ｐゴシック" charset="-128"/>
              </a:rPr>
              <a:t>IEEE-SA Standards Board Operations Manual</a:t>
            </a:r>
            <a:r>
              <a:rPr lang="en-US" altLang="ja-JP" b="1" dirty="0">
                <a:solidFill>
                  <a:srgbClr val="000099"/>
                </a:solidFill>
                <a:latin typeface="Arial" charset="0"/>
                <a:ea typeface="ＭＳ Ｐゴシック" charset="-128"/>
              </a:rPr>
              <a:t>, clause 5.3.10 and </a:t>
            </a:r>
            <a:r>
              <a:rPr lang="en-GB" b="1" dirty="0">
                <a:solidFill>
                  <a:srgbClr val="000099"/>
                </a:solidFill>
                <a:latin typeface="Arial" charset="0"/>
              </a:rPr>
              <a:t>“Promoting Competition and Innovation: What You Need to Know about the IEEE Standards Association's Antitrust and Competition Policy”</a:t>
            </a:r>
            <a:r>
              <a:rPr lang="en-US" altLang="ja-JP" b="1" dirty="0">
                <a:solidFill>
                  <a:srgbClr val="000099"/>
                </a:solidFill>
                <a:latin typeface="Arial" charset="0"/>
                <a:ea typeface="ＭＳ Ｐゴシック" charset="-128"/>
              </a:rPr>
              <a:t> for more details.</a:t>
            </a:r>
          </a:p>
        </p:txBody>
      </p:sp>
      <p:sp>
        <p:nvSpPr>
          <p:cNvPr id="4" name="スライド番号プレースホルダー 3"/>
          <p:cNvSpPr>
            <a:spLocks noGrp="1"/>
          </p:cNvSpPr>
          <p:nvPr>
            <p:ph type="sldNum" sz="quarter" idx="12"/>
          </p:nvPr>
        </p:nvSpPr>
        <p:spPr/>
        <p:txBody>
          <a:bodyPr/>
          <a:lstStyle/>
          <a:p>
            <a:r>
              <a:rPr lang="en-US" altLang="ja-JP" dirty="0"/>
              <a:t>Slide </a:t>
            </a:r>
            <a:fld id="{17C47D4F-CAA3-4307-B0EF-8C4B3E0CF21D}" type="slidenum">
              <a:rPr lang="en-US" altLang="ja-JP" smtClean="0"/>
              <a:pPr/>
              <a:t>11</a:t>
            </a:fld>
            <a:endParaRPr lang="en-US" altLang="ja-JP" dirty="0"/>
          </a:p>
        </p:txBody>
      </p:sp>
      <p:sp>
        <p:nvSpPr>
          <p:cNvPr id="7" name="Rectangle 4">
            <a:extLst>
              <a:ext uri="{FF2B5EF4-FFF2-40B4-BE49-F238E27FC236}">
                <a16:creationId xmlns:a16="http://schemas.microsoft.com/office/drawing/2014/main" id="{05ABE5DA-3D37-4FE8-AD27-E6A3049C9B2B}"/>
              </a:ext>
            </a:extLst>
          </p:cNvPr>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May 2025</a:t>
            </a:r>
            <a:endParaRPr lang="en-US" altLang="ja-JP" dirty="0"/>
          </a:p>
        </p:txBody>
      </p:sp>
    </p:spTree>
    <p:extLst>
      <p:ext uri="{BB962C8B-B14F-4D97-AF65-F5344CB8AC3E}">
        <p14:creationId xmlns:p14="http://schemas.microsoft.com/office/powerpoint/2010/main" val="1399404514"/>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a:extLst>
              <a:ext uri="{FF2B5EF4-FFF2-40B4-BE49-F238E27FC236}">
                <a16:creationId xmlns:a16="http://schemas.microsoft.com/office/drawing/2014/main" id="{1788139A-1E9B-E591-0458-8C1D8CC3993F}"/>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157" name="CustomShape 1"/>
          <p:cNvSpPr/>
          <p:nvPr/>
        </p:nvSpPr>
        <p:spPr>
          <a:xfrm>
            <a:off x="324000" y="630360"/>
            <a:ext cx="8680320" cy="1136520"/>
          </a:xfrm>
          <a:prstGeom prst="rect">
            <a:avLst/>
          </a:prstGeom>
          <a:noFill/>
          <a:ln>
            <a:noFill/>
          </a:ln>
        </p:spPr>
        <p:style>
          <a:lnRef idx="0">
            <a:scrgbClr r="0" g="0" b="0"/>
          </a:lnRef>
          <a:fillRef idx="0">
            <a:scrgbClr r="0" g="0" b="0"/>
          </a:fillRef>
          <a:effectRef idx="0">
            <a:scrgbClr r="0" g="0" b="0"/>
          </a:effectRef>
          <a:fontRef idx="minor"/>
        </p:style>
        <p:txBody>
          <a:bodyPr lIns="92160" tIns="46080" rIns="92160" bIns="46080" anchor="ctr">
            <a:noAutofit/>
          </a:bodyPr>
          <a:lstStyle/>
          <a:p>
            <a:pPr algn="ctr">
              <a:lnSpc>
                <a:spcPct val="100000"/>
              </a:lnSpc>
            </a:pPr>
            <a:r>
              <a:rPr lang="en-IE" sz="2600" b="1" u="sng" strike="noStrike" cap="all" spc="-1" dirty="0">
                <a:solidFill>
                  <a:srgbClr val="000000"/>
                </a:solidFill>
                <a:latin typeface="+mj-lt"/>
                <a:ea typeface="MS PGothic"/>
              </a:rPr>
              <a:t>Instructions for Chairs of </a:t>
            </a:r>
            <a:br>
              <a:rPr u="sng" dirty="0">
                <a:latin typeface="+mj-lt"/>
              </a:rPr>
            </a:br>
            <a:r>
              <a:rPr lang="en-IE" sz="2600" b="1" u="sng" strike="noStrike" cap="all" spc="-1" dirty="0">
                <a:solidFill>
                  <a:srgbClr val="000000"/>
                </a:solidFill>
                <a:latin typeface="+mj-lt"/>
                <a:ea typeface="MS PGothic"/>
              </a:rPr>
              <a:t>standards development activities</a:t>
            </a:r>
            <a:endParaRPr lang="en-IE" sz="2600" b="0" u="sng" strike="noStrike" spc="-1" dirty="0">
              <a:latin typeface="+mj-lt"/>
            </a:endParaRPr>
          </a:p>
        </p:txBody>
      </p:sp>
      <p:sp>
        <p:nvSpPr>
          <p:cNvPr id="158" name="CustomShape 2"/>
          <p:cNvSpPr/>
          <p:nvPr/>
        </p:nvSpPr>
        <p:spPr>
          <a:xfrm>
            <a:off x="955469" y="1766880"/>
            <a:ext cx="7758000" cy="4460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216000" indent="-213840">
              <a:lnSpc>
                <a:spcPct val="90000"/>
              </a:lnSpc>
              <a:buClr>
                <a:srgbClr val="000000"/>
              </a:buClr>
              <a:buSzPct val="45000"/>
              <a:buFont typeface="Wingdings" charset="2"/>
              <a:buChar char=""/>
            </a:pPr>
            <a:r>
              <a:rPr lang="en-IE" sz="2400" b="1" strike="noStrike" spc="-1" dirty="0">
                <a:solidFill>
                  <a:srgbClr val="000000"/>
                </a:solidFill>
                <a:latin typeface="Montserrat"/>
                <a:ea typeface="MS PGothic"/>
              </a:rPr>
              <a:t>At the beginning of each standards development meeting the chair or a designee is to:</a:t>
            </a:r>
            <a:endParaRPr lang="en-IE" sz="2400" b="0" strike="noStrike" spc="-1" dirty="0">
              <a:latin typeface="Arial"/>
            </a:endParaRPr>
          </a:p>
          <a:p>
            <a:pPr>
              <a:lnSpc>
                <a:spcPct val="90000"/>
              </a:lnSpc>
            </a:pPr>
            <a:endParaRPr lang="en-IE" sz="2400" b="0" strike="noStrike" spc="-1" dirty="0">
              <a:latin typeface="Arial"/>
            </a:endParaRPr>
          </a:p>
          <a:p>
            <a:pPr marL="432000" lvl="1" indent="-213840">
              <a:lnSpc>
                <a:spcPct val="100000"/>
              </a:lnSpc>
              <a:spcBef>
                <a:spcPts val="300"/>
              </a:spcBef>
              <a:buClr>
                <a:srgbClr val="000000"/>
              </a:buClr>
              <a:buSzPct val="45000"/>
              <a:buFont typeface="Wingdings" charset="2"/>
              <a:buChar char=""/>
            </a:pPr>
            <a:r>
              <a:rPr lang="en-IE" b="0" strike="noStrike" spc="-1" dirty="0">
                <a:solidFill>
                  <a:srgbClr val="000000"/>
                </a:solidFill>
                <a:latin typeface="Calibri"/>
                <a:ea typeface="MS PGothic"/>
              </a:rPr>
              <a:t>Show the following slides (or provide them beforehand)</a:t>
            </a:r>
            <a:endParaRPr lang="en-IE" b="0" strike="noStrike" spc="-1" dirty="0">
              <a:latin typeface="Arial"/>
            </a:endParaRPr>
          </a:p>
          <a:p>
            <a:pPr marL="432000" lvl="1" indent="-213840">
              <a:lnSpc>
                <a:spcPct val="100000"/>
              </a:lnSpc>
              <a:spcBef>
                <a:spcPts val="300"/>
              </a:spcBef>
              <a:buClr>
                <a:srgbClr val="000000"/>
              </a:buClr>
              <a:buSzPct val="45000"/>
              <a:buFont typeface="Wingdings" charset="2"/>
              <a:buChar char=""/>
            </a:pPr>
            <a:r>
              <a:rPr lang="en-IE" b="0" strike="noStrike" spc="-1" dirty="0">
                <a:solidFill>
                  <a:srgbClr val="000000"/>
                </a:solidFill>
                <a:latin typeface="Calibri"/>
                <a:ea typeface="MS PGothic"/>
              </a:rPr>
              <a:t>Advise the standards development group participants that: </a:t>
            </a:r>
            <a:endParaRPr lang="en-IE" b="0" strike="noStrike" spc="-1" dirty="0">
              <a:latin typeface="Arial"/>
            </a:endParaRPr>
          </a:p>
          <a:p>
            <a:pPr marL="432000" lvl="1" indent="-213840">
              <a:lnSpc>
                <a:spcPct val="100000"/>
              </a:lnSpc>
              <a:spcBef>
                <a:spcPts val="300"/>
              </a:spcBef>
              <a:buClr>
                <a:srgbClr val="000000"/>
              </a:buClr>
              <a:buSzPct val="45000"/>
              <a:buFont typeface="Wingdings" charset="2"/>
              <a:buChar char=""/>
            </a:pPr>
            <a:r>
              <a:rPr lang="en-IE" b="0" strike="noStrike" spc="-1" dirty="0">
                <a:solidFill>
                  <a:srgbClr val="000000"/>
                </a:solidFill>
                <a:latin typeface="Calibri"/>
                <a:ea typeface="MS PGothic"/>
              </a:rPr>
              <a:t>IEEE SA’s copyright policy is described in Clause 7 of the IEEE SA Standards Board Bylaws and Clause 6.1 of the IEEE SA Standards Board Operations Manual;</a:t>
            </a:r>
            <a:endParaRPr lang="en-IE" b="0" strike="noStrike" spc="-1" dirty="0">
              <a:latin typeface="Arial"/>
            </a:endParaRPr>
          </a:p>
          <a:p>
            <a:pPr marL="432000" lvl="1" indent="-213840">
              <a:lnSpc>
                <a:spcPct val="100000"/>
              </a:lnSpc>
              <a:spcBef>
                <a:spcPts val="300"/>
              </a:spcBef>
              <a:buClr>
                <a:srgbClr val="000000"/>
              </a:buClr>
              <a:buSzPct val="45000"/>
              <a:buFont typeface="Wingdings" charset="2"/>
              <a:buChar char=""/>
            </a:pPr>
            <a:r>
              <a:rPr lang="en-IE" b="0" strike="noStrike" spc="-1" dirty="0">
                <a:solidFill>
                  <a:srgbClr val="000000"/>
                </a:solidFill>
                <a:latin typeface="Calibri"/>
                <a:ea typeface="MS PGothic"/>
              </a:rPr>
              <a:t>Any material submitted during standards development, whether verbal, recorded, or in written form, is a Contribution and shall comply with the IEEE SA Copyright Policy; </a:t>
            </a:r>
            <a:endParaRPr lang="en-IE" b="0" strike="noStrike" spc="-1" dirty="0">
              <a:latin typeface="Arial"/>
            </a:endParaRPr>
          </a:p>
          <a:p>
            <a:pPr marL="432000" lvl="1" indent="-213840">
              <a:lnSpc>
                <a:spcPct val="100000"/>
              </a:lnSpc>
              <a:spcBef>
                <a:spcPts val="300"/>
              </a:spcBef>
              <a:buClr>
                <a:srgbClr val="000000"/>
              </a:buClr>
              <a:buSzPct val="45000"/>
              <a:buFont typeface="Wingdings" charset="2"/>
              <a:buChar char=""/>
            </a:pPr>
            <a:r>
              <a:rPr lang="en-IE" b="0" strike="noStrike" spc="-1" dirty="0">
                <a:solidFill>
                  <a:srgbClr val="000000"/>
                </a:solidFill>
                <a:latin typeface="Calibri"/>
                <a:ea typeface="MS PGothic"/>
              </a:rPr>
              <a:t>Instruct the Secretary to record in the minutes of the relevant meeting: </a:t>
            </a:r>
            <a:endParaRPr lang="en-IE" b="0" strike="noStrike" spc="-1" dirty="0">
              <a:latin typeface="Arial"/>
            </a:endParaRPr>
          </a:p>
          <a:p>
            <a:pPr marL="432000" lvl="1" indent="-213840">
              <a:lnSpc>
                <a:spcPct val="80000"/>
              </a:lnSpc>
              <a:spcBef>
                <a:spcPts val="173"/>
              </a:spcBef>
              <a:buClr>
                <a:srgbClr val="000000"/>
              </a:buClr>
              <a:buSzPct val="45000"/>
              <a:buFont typeface="Wingdings" charset="2"/>
              <a:buChar char=""/>
            </a:pPr>
            <a:r>
              <a:rPr lang="en-IE" b="0" strike="noStrike" spc="-1" dirty="0">
                <a:solidFill>
                  <a:srgbClr val="000000"/>
                </a:solidFill>
                <a:latin typeface="Calibri"/>
                <a:ea typeface="MS PGothic"/>
              </a:rPr>
              <a:t>That the foregoing information was provided and that the copyright slides were shown (or provided beforehand). </a:t>
            </a:r>
            <a:endParaRPr lang="en-IE" b="0" strike="noStrike" spc="-1" dirty="0">
              <a:latin typeface="Arial"/>
            </a:endParaRPr>
          </a:p>
        </p:txBody>
      </p:sp>
      <p:sp>
        <p:nvSpPr>
          <p:cNvPr id="2" name="日付プレースホルダー 1">
            <a:extLst>
              <a:ext uri="{FF2B5EF4-FFF2-40B4-BE49-F238E27FC236}">
                <a16:creationId xmlns:a16="http://schemas.microsoft.com/office/drawing/2014/main" id="{4DC265A7-DBF7-4F14-A422-0CD6415477A1}"/>
              </a:ext>
            </a:extLst>
          </p:cNvPr>
          <p:cNvSpPr>
            <a:spLocks noGrp="1"/>
          </p:cNvSpPr>
          <p:nvPr>
            <p:ph type="dt" sz="half" idx="2"/>
          </p:nvPr>
        </p:nvSpPr>
        <p:spPr/>
        <p:txBody>
          <a:bodyPr/>
          <a:lstStyle/>
          <a:p>
            <a:r>
              <a:rPr lang="en-US" altLang="ja-JP"/>
              <a:t>May 2025</a:t>
            </a:r>
            <a:endParaRPr lang="en-US" altLang="ja-JP" dirty="0"/>
          </a:p>
        </p:txBody>
      </p:sp>
      <p:sp>
        <p:nvSpPr>
          <p:cNvPr id="3" name="スライド番号プレースホルダー 2">
            <a:extLst>
              <a:ext uri="{FF2B5EF4-FFF2-40B4-BE49-F238E27FC236}">
                <a16:creationId xmlns:a16="http://schemas.microsoft.com/office/drawing/2014/main" id="{F62D58AF-B8E8-47A5-8C5F-2AD173779417}"/>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12</a:t>
            </a:fld>
            <a:endParaRPr lang="en-US" altLang="ja-JP" dirty="0"/>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a:extLst>
              <a:ext uri="{FF2B5EF4-FFF2-40B4-BE49-F238E27FC236}">
                <a16:creationId xmlns:a16="http://schemas.microsoft.com/office/drawing/2014/main" id="{FB584997-39A2-62E3-A1EA-753FC6982EA0}"/>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159" name="CustomShape 1"/>
          <p:cNvSpPr/>
          <p:nvPr/>
        </p:nvSpPr>
        <p:spPr>
          <a:xfrm>
            <a:off x="324000" y="630360"/>
            <a:ext cx="8680320" cy="1136520"/>
          </a:xfrm>
          <a:prstGeom prst="rect">
            <a:avLst/>
          </a:prstGeom>
          <a:noFill/>
          <a:ln>
            <a:noFill/>
          </a:ln>
        </p:spPr>
        <p:style>
          <a:lnRef idx="0">
            <a:scrgbClr r="0" g="0" b="0"/>
          </a:lnRef>
          <a:fillRef idx="0">
            <a:scrgbClr r="0" g="0" b="0"/>
          </a:fillRef>
          <a:effectRef idx="0">
            <a:scrgbClr r="0" g="0" b="0"/>
          </a:effectRef>
          <a:fontRef idx="minor"/>
        </p:style>
        <p:txBody>
          <a:bodyPr lIns="92160" tIns="46080" rIns="92160" bIns="46080" anchor="ctr">
            <a:noAutofit/>
          </a:bodyPr>
          <a:lstStyle/>
          <a:p>
            <a:pPr algn="ctr">
              <a:lnSpc>
                <a:spcPct val="100000"/>
              </a:lnSpc>
            </a:pPr>
            <a:r>
              <a:rPr lang="en-IE" sz="2600" b="1" u="sng" strike="noStrike" cap="all" spc="-1" dirty="0">
                <a:solidFill>
                  <a:srgbClr val="000000"/>
                </a:solidFill>
                <a:latin typeface="+mj-lt"/>
                <a:ea typeface="MS PGothic"/>
              </a:rPr>
              <a:t>IEEE SA Copyright Policy</a:t>
            </a:r>
            <a:endParaRPr lang="en-IE" sz="2600" b="0" u="sng" strike="noStrike" spc="-1" dirty="0">
              <a:latin typeface="+mj-lt"/>
            </a:endParaRPr>
          </a:p>
        </p:txBody>
      </p:sp>
      <p:sp>
        <p:nvSpPr>
          <p:cNvPr id="160" name="CustomShape 2"/>
          <p:cNvSpPr/>
          <p:nvPr/>
        </p:nvSpPr>
        <p:spPr>
          <a:xfrm>
            <a:off x="609480" y="1773360"/>
            <a:ext cx="7758000" cy="4460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216000" indent="-213840">
              <a:lnSpc>
                <a:spcPct val="90000"/>
              </a:lnSpc>
              <a:spcBef>
                <a:spcPts val="564"/>
              </a:spcBef>
              <a:buClr>
                <a:srgbClr val="000000"/>
              </a:buClr>
              <a:buSzPct val="45000"/>
              <a:buFont typeface="Wingdings" charset="2"/>
              <a:buChar char=""/>
            </a:pPr>
            <a:r>
              <a:rPr lang="en-IE" sz="2000" b="1" strike="noStrike" spc="-1" dirty="0">
                <a:solidFill>
                  <a:srgbClr val="000000"/>
                </a:solidFill>
                <a:latin typeface="Montserrat"/>
                <a:ea typeface="MS PGothic"/>
              </a:rPr>
              <a:t>By participating in this activity, you agree to comply with the IEEE Code of Ethics, all applicable laws, and all IEEE policies and procedures including, but not limited to, the IEEE SA Copyright Policy. </a:t>
            </a:r>
            <a:endParaRPr lang="en-IE" sz="2000" b="0" strike="noStrike" spc="-1" dirty="0">
              <a:latin typeface="Arial"/>
            </a:endParaRPr>
          </a:p>
          <a:p>
            <a:pPr>
              <a:lnSpc>
                <a:spcPct val="90000"/>
              </a:lnSpc>
            </a:pPr>
            <a:endParaRPr lang="en-IE" sz="2000" b="0" strike="noStrike" spc="-1" dirty="0">
              <a:latin typeface="Arial"/>
            </a:endParaRPr>
          </a:p>
          <a:p>
            <a:pPr marL="432000" lvl="1" indent="-213840">
              <a:lnSpc>
                <a:spcPct val="100000"/>
              </a:lnSpc>
              <a:spcBef>
                <a:spcPts val="300"/>
              </a:spcBef>
              <a:buClr>
                <a:srgbClr val="000000"/>
              </a:buClr>
              <a:buSzPct val="45000"/>
              <a:buFont typeface="Wingdings" charset="2"/>
              <a:buChar char=""/>
            </a:pPr>
            <a:r>
              <a:rPr lang="en-IE" sz="2000" b="0" strike="noStrike" spc="-1" dirty="0">
                <a:solidFill>
                  <a:srgbClr val="000000"/>
                </a:solidFill>
                <a:latin typeface="Calibri"/>
                <a:ea typeface="MS PGothic"/>
              </a:rPr>
              <a:t>Previously Published material (copyright assertion indicated) shall not be presented/submitted to the Working Group nor incorporated into a Working Group draft unless permission is granted. </a:t>
            </a:r>
            <a:endParaRPr lang="en-IE" sz="2000" b="0" strike="noStrike" spc="-1" dirty="0">
              <a:latin typeface="Arial"/>
            </a:endParaRPr>
          </a:p>
          <a:p>
            <a:pPr marL="432000" lvl="1" indent="-213840">
              <a:lnSpc>
                <a:spcPct val="100000"/>
              </a:lnSpc>
              <a:spcBef>
                <a:spcPts val="300"/>
              </a:spcBef>
              <a:buClr>
                <a:srgbClr val="000000"/>
              </a:buClr>
              <a:buSzPct val="45000"/>
              <a:buFont typeface="Wingdings" charset="2"/>
              <a:buChar char=""/>
            </a:pPr>
            <a:r>
              <a:rPr lang="en-IE" sz="2000" b="0" strike="noStrike" spc="-1" dirty="0">
                <a:solidFill>
                  <a:srgbClr val="000000"/>
                </a:solidFill>
                <a:latin typeface="Calibri"/>
                <a:ea typeface="MS PGothic"/>
              </a:rPr>
              <a:t>Prior to presentation or submission, you shall notify the Working Group Chair of previously Published material and should assist the Chair in obtaining copyright permission acceptable to IEEE SA.</a:t>
            </a:r>
            <a:endParaRPr lang="en-IE" sz="2000" b="0" strike="noStrike" spc="-1" dirty="0">
              <a:latin typeface="Arial"/>
            </a:endParaRPr>
          </a:p>
          <a:p>
            <a:pPr marL="432000" lvl="1" indent="-213840">
              <a:lnSpc>
                <a:spcPct val="100000"/>
              </a:lnSpc>
              <a:spcBef>
                <a:spcPts val="300"/>
              </a:spcBef>
              <a:buClr>
                <a:srgbClr val="000000"/>
              </a:buClr>
              <a:buSzPct val="45000"/>
              <a:buFont typeface="Wingdings" charset="2"/>
              <a:buChar char=""/>
            </a:pPr>
            <a:r>
              <a:rPr lang="en-IE" sz="2000" b="0" strike="noStrike" spc="-1" dirty="0">
                <a:solidFill>
                  <a:srgbClr val="000000"/>
                </a:solidFill>
                <a:latin typeface="Calibri"/>
                <a:ea typeface="MS PGothic"/>
              </a:rPr>
              <a:t>For material that is not previously Published, IEEE is automatically granted a license to use any material that is presented or submitted.</a:t>
            </a:r>
            <a:endParaRPr lang="en-IE" sz="2000" b="0" strike="noStrike" spc="-1" dirty="0">
              <a:latin typeface="Arial"/>
            </a:endParaRPr>
          </a:p>
        </p:txBody>
      </p:sp>
      <p:sp>
        <p:nvSpPr>
          <p:cNvPr id="2" name="日付プレースホルダー 1">
            <a:extLst>
              <a:ext uri="{FF2B5EF4-FFF2-40B4-BE49-F238E27FC236}">
                <a16:creationId xmlns:a16="http://schemas.microsoft.com/office/drawing/2014/main" id="{7A012C68-2903-4575-A6DD-AC121D0F7F13}"/>
              </a:ext>
            </a:extLst>
          </p:cNvPr>
          <p:cNvSpPr>
            <a:spLocks noGrp="1"/>
          </p:cNvSpPr>
          <p:nvPr>
            <p:ph type="dt" sz="half" idx="2"/>
          </p:nvPr>
        </p:nvSpPr>
        <p:spPr/>
        <p:txBody>
          <a:bodyPr/>
          <a:lstStyle/>
          <a:p>
            <a:r>
              <a:rPr lang="en-US" altLang="ja-JP"/>
              <a:t>May 2025</a:t>
            </a:r>
            <a:endParaRPr lang="en-US" altLang="ja-JP" dirty="0"/>
          </a:p>
        </p:txBody>
      </p:sp>
      <p:sp>
        <p:nvSpPr>
          <p:cNvPr id="3" name="スライド番号プレースホルダー 2">
            <a:extLst>
              <a:ext uri="{FF2B5EF4-FFF2-40B4-BE49-F238E27FC236}">
                <a16:creationId xmlns:a16="http://schemas.microsoft.com/office/drawing/2014/main" id="{C5FE8A96-B00A-413E-944D-C3C1FF50C8AF}"/>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13</a:t>
            </a:fld>
            <a:endParaRPr lang="en-US" altLang="ja-JP" dirty="0"/>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a:extLst>
              <a:ext uri="{FF2B5EF4-FFF2-40B4-BE49-F238E27FC236}">
                <a16:creationId xmlns:a16="http://schemas.microsoft.com/office/drawing/2014/main" id="{5D3FAF88-AA8E-0656-6BAF-6C5C70A610CC}"/>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161" name="CustomShape 1"/>
          <p:cNvSpPr/>
          <p:nvPr/>
        </p:nvSpPr>
        <p:spPr>
          <a:xfrm>
            <a:off x="324000" y="630360"/>
            <a:ext cx="8680320" cy="704169"/>
          </a:xfrm>
          <a:prstGeom prst="rect">
            <a:avLst/>
          </a:prstGeom>
          <a:noFill/>
          <a:ln>
            <a:noFill/>
          </a:ln>
        </p:spPr>
        <p:style>
          <a:lnRef idx="0">
            <a:scrgbClr r="0" g="0" b="0"/>
          </a:lnRef>
          <a:fillRef idx="0">
            <a:scrgbClr r="0" g="0" b="0"/>
          </a:fillRef>
          <a:effectRef idx="0">
            <a:scrgbClr r="0" g="0" b="0"/>
          </a:effectRef>
          <a:fontRef idx="minor"/>
        </p:style>
        <p:txBody>
          <a:bodyPr lIns="92160" tIns="46080" rIns="92160" bIns="46080" anchor="ctr">
            <a:noAutofit/>
          </a:bodyPr>
          <a:lstStyle/>
          <a:p>
            <a:pPr algn="ctr">
              <a:lnSpc>
                <a:spcPct val="100000"/>
              </a:lnSpc>
            </a:pPr>
            <a:r>
              <a:rPr lang="en-IE" sz="2600" b="1" u="sng" strike="noStrike" cap="all" spc="-1" dirty="0">
                <a:solidFill>
                  <a:srgbClr val="000000"/>
                </a:solidFill>
                <a:latin typeface="+mj-lt"/>
                <a:ea typeface="MS PGothic"/>
              </a:rPr>
              <a:t>IEEE SA Copyright Policy</a:t>
            </a:r>
            <a:endParaRPr lang="en-IE" sz="2600" b="0" u="sng" strike="noStrike" spc="-1" dirty="0">
              <a:latin typeface="+mj-lt"/>
            </a:endParaRPr>
          </a:p>
        </p:txBody>
      </p:sp>
      <p:sp>
        <p:nvSpPr>
          <p:cNvPr id="162" name="CustomShape 2"/>
          <p:cNvSpPr/>
          <p:nvPr/>
        </p:nvSpPr>
        <p:spPr>
          <a:xfrm>
            <a:off x="428760" y="1334529"/>
            <a:ext cx="8715240" cy="4460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216000" indent="-213840">
              <a:lnSpc>
                <a:spcPct val="100000"/>
              </a:lnSpc>
              <a:spcBef>
                <a:spcPts val="300"/>
              </a:spcBef>
              <a:buClr>
                <a:srgbClr val="000000"/>
              </a:buClr>
              <a:buSzPct val="45000"/>
              <a:buFont typeface="Wingdings" charset="2"/>
              <a:buChar char=""/>
            </a:pPr>
            <a:r>
              <a:rPr lang="en-IE" b="0" strike="noStrike" spc="-1" dirty="0">
                <a:solidFill>
                  <a:srgbClr val="000000"/>
                </a:solidFill>
                <a:latin typeface="Calibri"/>
                <a:ea typeface="MS PGothic"/>
              </a:rPr>
              <a:t>The IEEE SA Copyright Policy is described in the IEEE SA Standards Board Bylaws and IEEE SA Standards Board Operations Manual</a:t>
            </a:r>
            <a:br>
              <a:rPr sz="2400" dirty="0"/>
            </a:br>
            <a:r>
              <a:rPr lang="en-IE" b="0" strike="noStrike" spc="-1" dirty="0">
                <a:solidFill>
                  <a:srgbClr val="000000"/>
                </a:solidFill>
                <a:latin typeface="Calibri"/>
                <a:ea typeface="DejaVu Sans"/>
              </a:rPr>
              <a:t> </a:t>
            </a:r>
            <a:endParaRPr lang="en-IE" b="0" strike="noStrike" spc="-1" dirty="0">
              <a:latin typeface="Arial"/>
            </a:endParaRPr>
          </a:p>
          <a:p>
            <a:pPr marL="432000" lvl="1" indent="-213840">
              <a:lnSpc>
                <a:spcPct val="100000"/>
              </a:lnSpc>
              <a:spcBef>
                <a:spcPts val="150"/>
              </a:spcBef>
              <a:buClr>
                <a:srgbClr val="000000"/>
              </a:buClr>
              <a:buSzPct val="45000"/>
              <a:buFont typeface="Wingdings" charset="2"/>
              <a:buChar char=""/>
            </a:pPr>
            <a:r>
              <a:rPr lang="en-IE" b="0" strike="noStrike" spc="-1" dirty="0">
                <a:solidFill>
                  <a:srgbClr val="000000"/>
                </a:solidFill>
                <a:latin typeface="Calibri"/>
                <a:ea typeface="MS PGothic"/>
              </a:rPr>
              <a:t>IEEE SA Copyright Policy, see </a:t>
            </a:r>
            <a:br>
              <a:rPr sz="2400" dirty="0"/>
            </a:br>
            <a:r>
              <a:rPr lang="en-IE" b="0" strike="noStrike" spc="-1" dirty="0">
                <a:solidFill>
                  <a:srgbClr val="000000"/>
                </a:solidFill>
                <a:latin typeface="Calibri"/>
                <a:ea typeface="MS PGothic"/>
              </a:rPr>
              <a:t>	Clause 7 of the IEEE SA Standards Board Bylaws</a:t>
            </a:r>
            <a:br>
              <a:rPr sz="2400" dirty="0"/>
            </a:br>
            <a:r>
              <a:rPr lang="en-IE" b="0" strike="noStrike" spc="-1" dirty="0">
                <a:solidFill>
                  <a:srgbClr val="000000"/>
                </a:solidFill>
                <a:latin typeface="Calibri"/>
                <a:ea typeface="MS PGothic"/>
              </a:rPr>
              <a:t> 	</a:t>
            </a:r>
            <a:r>
              <a:rPr lang="en-IE" sz="1600" b="0" u="sng" strike="noStrike" spc="-1" dirty="0">
                <a:solidFill>
                  <a:schemeClr val="accent6"/>
                </a:solidFill>
                <a:uFillTx/>
                <a:latin typeface="Calibri"/>
                <a:ea typeface="MS PGothic"/>
                <a:hlinkClick r:id="rId3">
                  <a:extLst>
                    <a:ext uri="{A12FA001-AC4F-418D-AE19-62706E023703}">
                      <ahyp:hlinkClr xmlns:ahyp="http://schemas.microsoft.com/office/drawing/2018/hyperlinkcolor" val="tx"/>
                    </a:ext>
                  </a:extLst>
                </a:hlinkClick>
              </a:rPr>
              <a:t>https://standards.ieee.org/about/policies/bylaws/sect6-7.html#7</a:t>
            </a:r>
            <a:br>
              <a:rPr sz="2400" dirty="0"/>
            </a:br>
            <a:r>
              <a:rPr lang="en-IE" b="0" strike="noStrike" spc="-1" dirty="0">
                <a:solidFill>
                  <a:srgbClr val="000000"/>
                </a:solidFill>
                <a:latin typeface="Calibri"/>
                <a:ea typeface="MS PGothic"/>
              </a:rPr>
              <a:t>	Clause 6.1 of the IEEE SA Standards Board Operations Manual</a:t>
            </a:r>
            <a:br>
              <a:rPr sz="2400" dirty="0"/>
            </a:br>
            <a:r>
              <a:rPr lang="en-IE" b="0" strike="noStrike" spc="-1" dirty="0">
                <a:solidFill>
                  <a:schemeClr val="accent6"/>
                </a:solidFill>
                <a:latin typeface="Calibri"/>
                <a:ea typeface="MS PGothic"/>
              </a:rPr>
              <a:t>	</a:t>
            </a:r>
            <a:r>
              <a:rPr lang="en-IE" sz="1600" b="0" u="sng" strike="noStrike" spc="-1" dirty="0">
                <a:solidFill>
                  <a:schemeClr val="accent6"/>
                </a:solidFill>
                <a:uFillTx/>
                <a:latin typeface="Calibri"/>
                <a:ea typeface="MS PGothic"/>
                <a:hlinkClick r:id="rId4">
                  <a:extLst>
                    <a:ext uri="{A12FA001-AC4F-418D-AE19-62706E023703}">
                      <ahyp:hlinkClr xmlns:ahyp="http://schemas.microsoft.com/office/drawing/2018/hyperlinkcolor" val="tx"/>
                    </a:ext>
                  </a:extLst>
                </a:hlinkClick>
              </a:rPr>
              <a:t>https://standards.ieee.org/about/policies/opman/sect6.html</a:t>
            </a:r>
            <a:endParaRPr lang="en-IE" sz="1600" b="0" strike="noStrike" spc="-1" dirty="0">
              <a:solidFill>
                <a:schemeClr val="accent6"/>
              </a:solidFill>
              <a:latin typeface="Arial"/>
            </a:endParaRPr>
          </a:p>
          <a:p>
            <a:pPr marL="216000" indent="-213840">
              <a:lnSpc>
                <a:spcPct val="100000"/>
              </a:lnSpc>
              <a:spcBef>
                <a:spcPts val="300"/>
              </a:spcBef>
              <a:buClr>
                <a:srgbClr val="000000"/>
              </a:buClr>
              <a:buSzPct val="45000"/>
              <a:buFont typeface="Wingdings" charset="2"/>
              <a:buChar char=""/>
            </a:pPr>
            <a:r>
              <a:rPr lang="en-IE" b="0" strike="noStrike" spc="-1" dirty="0">
                <a:solidFill>
                  <a:srgbClr val="000000"/>
                </a:solidFill>
                <a:latin typeface="Calibri"/>
                <a:ea typeface="MS PGothic"/>
              </a:rPr>
              <a:t>IEEE SA Copyright Permission</a:t>
            </a:r>
            <a:endParaRPr lang="en-IE" b="0" strike="noStrike" spc="-1" dirty="0">
              <a:latin typeface="Arial"/>
            </a:endParaRPr>
          </a:p>
          <a:p>
            <a:pPr marL="432000" lvl="1" indent="-213840">
              <a:lnSpc>
                <a:spcPct val="100000"/>
              </a:lnSpc>
              <a:spcBef>
                <a:spcPts val="150"/>
              </a:spcBef>
              <a:buClr>
                <a:srgbClr val="000000"/>
              </a:buClr>
              <a:buSzPct val="45000"/>
              <a:buFont typeface="Wingdings" charset="2"/>
              <a:buChar char=""/>
            </a:pPr>
            <a:r>
              <a:rPr lang="en-IE" sz="1600" b="0" u="sng" strike="noStrike" spc="-1" dirty="0">
                <a:solidFill>
                  <a:schemeClr val="accent6"/>
                </a:solidFill>
                <a:uFillTx/>
                <a:latin typeface="Calibri"/>
                <a:ea typeface="MS PGothic"/>
                <a:hlinkClick r:id="rId5">
                  <a:extLst>
                    <a:ext uri="{A12FA001-AC4F-418D-AE19-62706E023703}">
                      <ahyp:hlinkClr xmlns:ahyp="http://schemas.microsoft.com/office/drawing/2018/hyperlinkcolor" val="tx"/>
                    </a:ext>
                  </a:extLst>
                </a:hlinkClick>
              </a:rPr>
              <a:t>https://standards.ieee.org/content/dam/ieee-standards/standards/web/documents/other/permissionltrs.zip</a:t>
            </a:r>
            <a:endParaRPr lang="en-IE" sz="1600" b="0" strike="noStrike" spc="-1" dirty="0">
              <a:solidFill>
                <a:schemeClr val="accent6"/>
              </a:solidFill>
              <a:latin typeface="Arial"/>
            </a:endParaRPr>
          </a:p>
          <a:p>
            <a:pPr marL="216000" indent="-213840">
              <a:lnSpc>
                <a:spcPct val="100000"/>
              </a:lnSpc>
              <a:spcBef>
                <a:spcPts val="300"/>
              </a:spcBef>
              <a:buClr>
                <a:srgbClr val="000000"/>
              </a:buClr>
              <a:buSzPct val="45000"/>
              <a:buFont typeface="Wingdings" charset="2"/>
              <a:buChar char=""/>
            </a:pPr>
            <a:r>
              <a:rPr lang="en-IE" b="0" strike="noStrike" spc="-1" dirty="0">
                <a:solidFill>
                  <a:srgbClr val="000000"/>
                </a:solidFill>
                <a:latin typeface="Calibri"/>
                <a:ea typeface="MS PGothic"/>
              </a:rPr>
              <a:t>IEEE SA Copyright FAQs</a:t>
            </a:r>
            <a:endParaRPr lang="en-IE" b="0" strike="noStrike" spc="-1" dirty="0">
              <a:latin typeface="Arial"/>
            </a:endParaRPr>
          </a:p>
          <a:p>
            <a:pPr marL="432000" lvl="1" indent="-213840">
              <a:lnSpc>
                <a:spcPct val="100000"/>
              </a:lnSpc>
              <a:spcBef>
                <a:spcPts val="150"/>
              </a:spcBef>
              <a:buClr>
                <a:srgbClr val="000000"/>
              </a:buClr>
              <a:buSzPct val="45000"/>
              <a:buFont typeface="Wingdings" charset="2"/>
              <a:buChar char=""/>
            </a:pPr>
            <a:r>
              <a:rPr lang="en-IE" sz="1600" b="0" u="sng" strike="noStrike" spc="-1" dirty="0">
                <a:solidFill>
                  <a:schemeClr val="accent6"/>
                </a:solidFill>
                <a:uFillTx/>
                <a:latin typeface="Calibri"/>
                <a:ea typeface="MS PGothic"/>
                <a:hlinkClick r:id="rId6">
                  <a:extLst>
                    <a:ext uri="{A12FA001-AC4F-418D-AE19-62706E023703}">
                      <ahyp:hlinkClr xmlns:ahyp="http://schemas.microsoft.com/office/drawing/2018/hyperlinkcolor" val="tx"/>
                    </a:ext>
                  </a:extLst>
                </a:hlinkClick>
              </a:rPr>
              <a:t>http://standards.ieee.org/faqs/copyrights.html/</a:t>
            </a:r>
            <a:endParaRPr lang="en-IE" sz="1600" b="0" strike="noStrike" spc="-1" dirty="0">
              <a:solidFill>
                <a:schemeClr val="accent6"/>
              </a:solidFill>
              <a:latin typeface="Arial"/>
            </a:endParaRPr>
          </a:p>
          <a:p>
            <a:pPr marL="216000" indent="-213840">
              <a:lnSpc>
                <a:spcPct val="100000"/>
              </a:lnSpc>
              <a:spcBef>
                <a:spcPts val="300"/>
              </a:spcBef>
              <a:buClr>
                <a:srgbClr val="000000"/>
              </a:buClr>
              <a:buSzPct val="45000"/>
              <a:buFont typeface="Wingdings" charset="2"/>
              <a:buChar char=""/>
            </a:pPr>
            <a:r>
              <a:rPr lang="en-IE" b="0" strike="noStrike" spc="-1" dirty="0">
                <a:solidFill>
                  <a:srgbClr val="000000"/>
                </a:solidFill>
                <a:latin typeface="Calibri"/>
                <a:ea typeface="MS PGothic"/>
              </a:rPr>
              <a:t>IEEE SA Best Practices for IEEE Standards Development </a:t>
            </a:r>
            <a:endParaRPr lang="en-IE" b="0" strike="noStrike" spc="-1" dirty="0">
              <a:latin typeface="Arial"/>
            </a:endParaRPr>
          </a:p>
          <a:p>
            <a:pPr marL="432000" lvl="1" indent="-213840">
              <a:lnSpc>
                <a:spcPct val="100000"/>
              </a:lnSpc>
              <a:spcBef>
                <a:spcPts val="150"/>
              </a:spcBef>
              <a:buClr>
                <a:srgbClr val="000000"/>
              </a:buClr>
              <a:buSzPct val="45000"/>
              <a:buFont typeface="Wingdings" charset="2"/>
              <a:buChar char=""/>
            </a:pPr>
            <a:r>
              <a:rPr lang="en-IE" sz="1600" b="0" u="sng" strike="noStrike" spc="-1" dirty="0">
                <a:solidFill>
                  <a:schemeClr val="accent6"/>
                </a:solidFill>
                <a:uFillTx/>
                <a:latin typeface="Calibri"/>
                <a:ea typeface="MS PGothic"/>
                <a:hlinkClick r:id="rId7">
                  <a:extLst>
                    <a:ext uri="{A12FA001-AC4F-418D-AE19-62706E023703}">
                      <ahyp:hlinkClr xmlns:ahyp="http://schemas.microsoft.com/office/drawing/2018/hyperlinkcolor" val="tx"/>
                    </a:ext>
                  </a:extLst>
                </a:hlinkClick>
              </a:rPr>
              <a:t>https://standards.ieee.org/develop/policies/best_practices_for_ieee_standards_development_051215.pdf</a:t>
            </a:r>
            <a:endParaRPr lang="en-IE" sz="1600" b="0" strike="noStrike" spc="-1" dirty="0">
              <a:solidFill>
                <a:schemeClr val="accent6"/>
              </a:solidFill>
              <a:latin typeface="Arial"/>
            </a:endParaRPr>
          </a:p>
          <a:p>
            <a:pPr marL="216000" indent="-213840">
              <a:lnSpc>
                <a:spcPct val="100000"/>
              </a:lnSpc>
              <a:spcBef>
                <a:spcPts val="300"/>
              </a:spcBef>
              <a:buClr>
                <a:srgbClr val="000000"/>
              </a:buClr>
              <a:buSzPct val="45000"/>
              <a:buFont typeface="Wingdings" charset="2"/>
              <a:buChar char=""/>
            </a:pPr>
            <a:r>
              <a:rPr lang="en-IE" b="0" strike="noStrike" spc="-1" dirty="0">
                <a:solidFill>
                  <a:srgbClr val="000000"/>
                </a:solidFill>
                <a:latin typeface="Calibri"/>
                <a:ea typeface="MS PGothic"/>
              </a:rPr>
              <a:t>Distribution of Draft Standards (see 6.1.3 of the SASB Operations Manual)</a:t>
            </a:r>
            <a:endParaRPr lang="en-IE" b="0" strike="noStrike" spc="-1" dirty="0">
              <a:latin typeface="Arial"/>
            </a:endParaRPr>
          </a:p>
          <a:p>
            <a:pPr marL="432000" lvl="1" indent="-213840">
              <a:lnSpc>
                <a:spcPct val="100000"/>
              </a:lnSpc>
              <a:spcBef>
                <a:spcPts val="150"/>
              </a:spcBef>
              <a:buClr>
                <a:srgbClr val="000000"/>
              </a:buClr>
              <a:buSzPct val="45000"/>
              <a:buFont typeface="Wingdings" charset="2"/>
              <a:buChar char=""/>
            </a:pPr>
            <a:r>
              <a:rPr lang="en-IE" sz="1600" b="0" u="sng" strike="noStrike" spc="-1" dirty="0">
                <a:solidFill>
                  <a:schemeClr val="accent6"/>
                </a:solidFill>
                <a:uFillTx/>
                <a:latin typeface="Calibri"/>
                <a:ea typeface="MS PGothic"/>
                <a:hlinkClick r:id="rId4">
                  <a:extLst>
                    <a:ext uri="{A12FA001-AC4F-418D-AE19-62706E023703}">
                      <ahyp:hlinkClr xmlns:ahyp="http://schemas.microsoft.com/office/drawing/2018/hyperlinkcolor" val="tx"/>
                    </a:ext>
                  </a:extLst>
                </a:hlinkClick>
              </a:rPr>
              <a:t>https://standards.ieee.org/about/policies/opman/sect6.html</a:t>
            </a:r>
            <a:endParaRPr lang="en-IE" sz="1600" b="0" strike="noStrike" spc="-1" dirty="0">
              <a:solidFill>
                <a:schemeClr val="accent6"/>
              </a:solidFill>
              <a:latin typeface="Arial"/>
            </a:endParaRPr>
          </a:p>
          <a:p>
            <a:pPr>
              <a:lnSpc>
                <a:spcPct val="90000"/>
              </a:lnSpc>
              <a:spcBef>
                <a:spcPts val="564"/>
              </a:spcBef>
            </a:pPr>
            <a:endParaRPr lang="en-IE" sz="1600" b="0" strike="noStrike" spc="-1" dirty="0">
              <a:latin typeface="Arial"/>
            </a:endParaRPr>
          </a:p>
        </p:txBody>
      </p:sp>
      <p:sp>
        <p:nvSpPr>
          <p:cNvPr id="2" name="日付プレースホルダー 1">
            <a:extLst>
              <a:ext uri="{FF2B5EF4-FFF2-40B4-BE49-F238E27FC236}">
                <a16:creationId xmlns:a16="http://schemas.microsoft.com/office/drawing/2014/main" id="{EB189FE5-A484-49E7-8DB8-6663A1685FC6}"/>
              </a:ext>
            </a:extLst>
          </p:cNvPr>
          <p:cNvSpPr>
            <a:spLocks noGrp="1"/>
          </p:cNvSpPr>
          <p:nvPr>
            <p:ph type="dt" sz="half" idx="2"/>
          </p:nvPr>
        </p:nvSpPr>
        <p:spPr/>
        <p:txBody>
          <a:bodyPr/>
          <a:lstStyle/>
          <a:p>
            <a:r>
              <a:rPr lang="en-US" altLang="ja-JP"/>
              <a:t>May 2025</a:t>
            </a:r>
            <a:endParaRPr lang="en-US" altLang="ja-JP" dirty="0"/>
          </a:p>
        </p:txBody>
      </p:sp>
      <p:sp>
        <p:nvSpPr>
          <p:cNvPr id="3" name="スライド番号プレースホルダー 2">
            <a:extLst>
              <a:ext uri="{FF2B5EF4-FFF2-40B4-BE49-F238E27FC236}">
                <a16:creationId xmlns:a16="http://schemas.microsoft.com/office/drawing/2014/main" id="{759BB984-5C01-428D-AAFD-0EB1C3F8FC35}"/>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14</a:t>
            </a:fld>
            <a:endParaRPr lang="en-US" altLang="ja-JP" dirty="0"/>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834DA7F1-15B3-CF95-0BEF-873CD42367C6}"/>
              </a:ext>
            </a:extLst>
          </p:cNvPr>
          <p:cNvSpPr>
            <a:spLocks noGrp="1"/>
          </p:cNvSpPr>
          <p:nvPr>
            <p:ph type="sldNum" sz="quarter" idx="12"/>
          </p:nvPr>
        </p:nvSpPr>
        <p:spPr/>
        <p:txBody>
          <a:bodyPr/>
          <a:lstStyle/>
          <a:p>
            <a:r>
              <a:rPr lang="en-US" altLang="ja-JP" dirty="0"/>
              <a:t>Slide </a:t>
            </a:r>
            <a:fld id="{266A080E-4E30-4968-B029-7CF782D6220C}" type="slidenum">
              <a:rPr lang="en-US" altLang="ja-JP" smtClean="0"/>
              <a:pPr/>
              <a:t>15</a:t>
            </a:fld>
            <a:endParaRPr lang="en-US" altLang="ja-JP" dirty="0"/>
          </a:p>
        </p:txBody>
      </p:sp>
      <p:sp>
        <p:nvSpPr>
          <p:cNvPr id="3" name="日付プレースホルダー 2">
            <a:extLst>
              <a:ext uri="{FF2B5EF4-FFF2-40B4-BE49-F238E27FC236}">
                <a16:creationId xmlns:a16="http://schemas.microsoft.com/office/drawing/2014/main" id="{514F5116-E768-3755-A0F7-391704D43F31}"/>
              </a:ext>
            </a:extLst>
          </p:cNvPr>
          <p:cNvSpPr>
            <a:spLocks noGrp="1"/>
          </p:cNvSpPr>
          <p:nvPr>
            <p:ph type="dt" sz="half" idx="2"/>
          </p:nvPr>
        </p:nvSpPr>
        <p:spPr/>
        <p:txBody>
          <a:bodyPr/>
          <a:lstStyle/>
          <a:p>
            <a:r>
              <a:rPr lang="en-US" altLang="ja-JP"/>
              <a:t>May 2025</a:t>
            </a:r>
            <a:endParaRPr lang="en-US" altLang="ja-JP" dirty="0"/>
          </a:p>
        </p:txBody>
      </p:sp>
      <p:sp>
        <p:nvSpPr>
          <p:cNvPr id="5" name="テキスト ボックス 4">
            <a:extLst>
              <a:ext uri="{FF2B5EF4-FFF2-40B4-BE49-F238E27FC236}">
                <a16:creationId xmlns:a16="http://schemas.microsoft.com/office/drawing/2014/main" id="{4D1291A2-EAE4-4D36-8479-8186D4D0A212}"/>
              </a:ext>
            </a:extLst>
          </p:cNvPr>
          <p:cNvSpPr txBox="1"/>
          <p:nvPr/>
        </p:nvSpPr>
        <p:spPr>
          <a:xfrm>
            <a:off x="368423" y="781546"/>
            <a:ext cx="8407154" cy="830997"/>
          </a:xfrm>
          <a:prstGeom prst="rect">
            <a:avLst/>
          </a:prstGeom>
          <a:noFill/>
        </p:spPr>
        <p:txBody>
          <a:bodyPr wrap="square">
            <a:spAutoFit/>
          </a:bodyPr>
          <a:lstStyle/>
          <a:p>
            <a:pPr algn="ctr"/>
            <a:r>
              <a:rPr lang="en-US" altLang="ja-JP" sz="2400" b="1" dirty="0"/>
              <a:t>[802.15-ALL] 142nd IEEE 802.15 WSN Session</a:t>
            </a:r>
          </a:p>
          <a:p>
            <a:pPr algn="ctr"/>
            <a:r>
              <a:rPr lang="en-US" altLang="ja-JP" sz="2400" b="1" dirty="0"/>
              <a:t>Registration for this Session</a:t>
            </a:r>
          </a:p>
        </p:txBody>
      </p:sp>
      <p:sp>
        <p:nvSpPr>
          <p:cNvPr id="7" name="テキスト ボックス 6">
            <a:extLst>
              <a:ext uri="{FF2B5EF4-FFF2-40B4-BE49-F238E27FC236}">
                <a16:creationId xmlns:a16="http://schemas.microsoft.com/office/drawing/2014/main" id="{BEBD09BC-8827-7A8F-8DB4-EF59B561EB21}"/>
              </a:ext>
            </a:extLst>
          </p:cNvPr>
          <p:cNvSpPr txBox="1"/>
          <p:nvPr/>
        </p:nvSpPr>
        <p:spPr>
          <a:xfrm>
            <a:off x="773549" y="1970761"/>
            <a:ext cx="8002028" cy="3416320"/>
          </a:xfrm>
          <a:prstGeom prst="rect">
            <a:avLst/>
          </a:prstGeom>
          <a:noFill/>
        </p:spPr>
        <p:txBody>
          <a:bodyPr wrap="square">
            <a:spAutoFit/>
          </a:bodyPr>
          <a:lstStyle/>
          <a:p>
            <a:r>
              <a:rPr lang="en-US" altLang="ja-JP" sz="2400" dirty="0">
                <a:effectLst/>
                <a:latin typeface="Calibri" panose="020F0502020204030204" pitchFamily="34" charset="0"/>
                <a:ea typeface="游ゴシック" panose="020B0400000000000000" pitchFamily="50" charset="-128"/>
              </a:rPr>
              <a:t>This session is part of the Nov. IEEE 802 Mtg.</a:t>
            </a:r>
          </a:p>
          <a:p>
            <a:r>
              <a:rPr lang="en-US" altLang="ja-JP" sz="2400" dirty="0">
                <a:effectLst/>
                <a:latin typeface="Calibri" panose="020F0502020204030204" pitchFamily="34" charset="0"/>
                <a:ea typeface="游ゴシック" panose="020B0400000000000000" pitchFamily="50" charset="-128"/>
              </a:rPr>
              <a:t>  - You must pay the registration fee in order to attend</a:t>
            </a:r>
          </a:p>
          <a:p>
            <a:r>
              <a:rPr lang="en-US" altLang="ja-JP" sz="2400" dirty="0">
                <a:effectLst/>
                <a:latin typeface="Calibri" panose="020F0502020204030204" pitchFamily="34" charset="0"/>
                <a:ea typeface="游ゴシック" panose="020B0400000000000000" pitchFamily="50" charset="-128"/>
              </a:rPr>
              <a:t>  - If you have not already done so, you can follow the registration link below</a:t>
            </a:r>
          </a:p>
          <a:p>
            <a:r>
              <a:rPr lang="en-US" altLang="ja-JP" sz="2400" dirty="0">
                <a:effectLst/>
                <a:latin typeface="Calibri" panose="020F0502020204030204" pitchFamily="34" charset="0"/>
                <a:ea typeface="游ゴシック" panose="020B0400000000000000" pitchFamily="50" charset="-128"/>
              </a:rPr>
              <a:t>  - If you do not intend to register for this session you must leave this meeting and, if you have already logged attendance on IMAT,</a:t>
            </a:r>
          </a:p>
          <a:p>
            <a:r>
              <a:rPr lang="en-US" altLang="ja-JP" sz="2400" dirty="0">
                <a:effectLst/>
                <a:latin typeface="Calibri" panose="020F0502020204030204" pitchFamily="34" charset="0"/>
                <a:ea typeface="游ゴシック" panose="020B0400000000000000" pitchFamily="50" charset="-128"/>
              </a:rPr>
              <a:t>    email Jon </a:t>
            </a:r>
            <a:r>
              <a:rPr lang="en-US" altLang="ja-JP" sz="2400" dirty="0" err="1">
                <a:effectLst/>
                <a:latin typeface="Calibri" panose="020F0502020204030204" pitchFamily="34" charset="0"/>
                <a:ea typeface="游ゴシック" panose="020B0400000000000000" pitchFamily="50" charset="-128"/>
              </a:rPr>
              <a:t>Rosdahl</a:t>
            </a:r>
            <a:r>
              <a:rPr lang="en-US" altLang="ja-JP" sz="2400" dirty="0">
                <a:effectLst/>
                <a:latin typeface="Calibri" panose="020F0502020204030204" pitchFamily="34" charset="0"/>
                <a:ea typeface="游ゴシック" panose="020B0400000000000000" pitchFamily="50" charset="-128"/>
              </a:rPr>
              <a:t> (jrosdahl@ieee.org), or your WG leadership to have it removed</a:t>
            </a:r>
            <a:endParaRPr lang="ja-JP" altLang="ja-JP" sz="2400" dirty="0">
              <a:effectLst/>
              <a:latin typeface="Calibri" panose="020F0502020204030204" pitchFamily="34" charset="0"/>
              <a:ea typeface="游ゴシック" panose="020B0400000000000000" pitchFamily="50" charset="-128"/>
            </a:endParaRPr>
          </a:p>
        </p:txBody>
      </p:sp>
    </p:spTree>
    <p:extLst>
      <p:ext uri="{BB962C8B-B14F-4D97-AF65-F5344CB8AC3E}">
        <p14:creationId xmlns:p14="http://schemas.microsoft.com/office/powerpoint/2010/main" val="5057628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81798144-4A7A-A25D-3859-8B37311E7FA3}"/>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16</a:t>
            </a:fld>
            <a:endParaRPr lang="en-US" altLang="ja-JP" dirty="0"/>
          </a:p>
        </p:txBody>
      </p:sp>
      <p:sp>
        <p:nvSpPr>
          <p:cNvPr id="3" name="日付プレースホルダー 2">
            <a:extLst>
              <a:ext uri="{FF2B5EF4-FFF2-40B4-BE49-F238E27FC236}">
                <a16:creationId xmlns:a16="http://schemas.microsoft.com/office/drawing/2014/main" id="{AB879855-0153-7284-3FEB-660B4FB86925}"/>
              </a:ext>
            </a:extLst>
          </p:cNvPr>
          <p:cNvSpPr>
            <a:spLocks noGrp="1"/>
          </p:cNvSpPr>
          <p:nvPr>
            <p:ph type="dt" sz="half" idx="2"/>
          </p:nvPr>
        </p:nvSpPr>
        <p:spPr/>
        <p:txBody>
          <a:bodyPr/>
          <a:lstStyle/>
          <a:p>
            <a:r>
              <a:rPr lang="en-US" altLang="ja-JP"/>
              <a:t>May 2025</a:t>
            </a:r>
            <a:endParaRPr lang="en-US" altLang="ja-JP" dirty="0"/>
          </a:p>
        </p:txBody>
      </p:sp>
      <p:sp>
        <p:nvSpPr>
          <p:cNvPr id="7" name="テキスト ボックス 6">
            <a:extLst>
              <a:ext uri="{FF2B5EF4-FFF2-40B4-BE49-F238E27FC236}">
                <a16:creationId xmlns:a16="http://schemas.microsoft.com/office/drawing/2014/main" id="{2EC6E6D7-AAFC-0AA0-4B35-4AFA34C2D281}"/>
              </a:ext>
            </a:extLst>
          </p:cNvPr>
          <p:cNvSpPr txBox="1"/>
          <p:nvPr/>
        </p:nvSpPr>
        <p:spPr>
          <a:xfrm>
            <a:off x="2551813" y="614737"/>
            <a:ext cx="4572000" cy="461665"/>
          </a:xfrm>
          <a:prstGeom prst="rect">
            <a:avLst/>
          </a:prstGeom>
          <a:noFill/>
        </p:spPr>
        <p:txBody>
          <a:bodyPr wrap="square">
            <a:spAutoFit/>
          </a:bodyPr>
          <a:lstStyle/>
          <a:p>
            <a:r>
              <a:rPr lang="en-US" altLang="ja-JP" sz="2400" b="1" dirty="0">
                <a:latin typeface="Arial" panose="020B0604020202020204" pitchFamily="34" charset="0"/>
              </a:rPr>
              <a:t>Necessary Registration</a:t>
            </a:r>
            <a:endParaRPr lang="ja-JP" altLang="en-US" sz="2400" dirty="0"/>
          </a:p>
        </p:txBody>
      </p:sp>
      <p:graphicFrame>
        <p:nvGraphicFramePr>
          <p:cNvPr id="4" name="表 3">
            <a:extLst>
              <a:ext uri="{FF2B5EF4-FFF2-40B4-BE49-F238E27FC236}">
                <a16:creationId xmlns:a16="http://schemas.microsoft.com/office/drawing/2014/main" id="{1568C771-AC48-46D9-AFE6-9C9C18F8A400}"/>
              </a:ext>
            </a:extLst>
          </p:cNvPr>
          <p:cNvGraphicFramePr>
            <a:graphicFrameLocks noGrp="1"/>
          </p:cNvGraphicFramePr>
          <p:nvPr>
            <p:extLst>
              <p:ext uri="{D42A27DB-BD31-4B8C-83A1-F6EECF244321}">
                <p14:modId xmlns:p14="http://schemas.microsoft.com/office/powerpoint/2010/main" val="242295145"/>
              </p:ext>
            </p:extLst>
          </p:nvPr>
        </p:nvGraphicFramePr>
        <p:xfrm>
          <a:off x="276665" y="1355188"/>
          <a:ext cx="8670389" cy="3961450"/>
        </p:xfrm>
        <a:graphic>
          <a:graphicData uri="http://schemas.openxmlformats.org/drawingml/2006/table">
            <a:tbl>
              <a:tblPr/>
              <a:tblGrid>
                <a:gridCol w="1238627">
                  <a:extLst>
                    <a:ext uri="{9D8B030D-6E8A-4147-A177-3AD203B41FA5}">
                      <a16:colId xmlns:a16="http://schemas.microsoft.com/office/drawing/2014/main" val="2143711126"/>
                    </a:ext>
                  </a:extLst>
                </a:gridCol>
                <a:gridCol w="590173">
                  <a:extLst>
                    <a:ext uri="{9D8B030D-6E8A-4147-A177-3AD203B41FA5}">
                      <a16:colId xmlns:a16="http://schemas.microsoft.com/office/drawing/2014/main" val="1035264432"/>
                    </a:ext>
                  </a:extLst>
                </a:gridCol>
                <a:gridCol w="648454">
                  <a:extLst>
                    <a:ext uri="{9D8B030D-6E8A-4147-A177-3AD203B41FA5}">
                      <a16:colId xmlns:a16="http://schemas.microsoft.com/office/drawing/2014/main" val="957496337"/>
                    </a:ext>
                  </a:extLst>
                </a:gridCol>
                <a:gridCol w="1238627">
                  <a:extLst>
                    <a:ext uri="{9D8B030D-6E8A-4147-A177-3AD203B41FA5}">
                      <a16:colId xmlns:a16="http://schemas.microsoft.com/office/drawing/2014/main" val="1837330704"/>
                    </a:ext>
                  </a:extLst>
                </a:gridCol>
                <a:gridCol w="1238627">
                  <a:extLst>
                    <a:ext uri="{9D8B030D-6E8A-4147-A177-3AD203B41FA5}">
                      <a16:colId xmlns:a16="http://schemas.microsoft.com/office/drawing/2014/main" val="1394234581"/>
                    </a:ext>
                  </a:extLst>
                </a:gridCol>
                <a:gridCol w="1238627">
                  <a:extLst>
                    <a:ext uri="{9D8B030D-6E8A-4147-A177-3AD203B41FA5}">
                      <a16:colId xmlns:a16="http://schemas.microsoft.com/office/drawing/2014/main" val="3430625071"/>
                    </a:ext>
                  </a:extLst>
                </a:gridCol>
                <a:gridCol w="1238627">
                  <a:extLst>
                    <a:ext uri="{9D8B030D-6E8A-4147-A177-3AD203B41FA5}">
                      <a16:colId xmlns:a16="http://schemas.microsoft.com/office/drawing/2014/main" val="4042723829"/>
                    </a:ext>
                  </a:extLst>
                </a:gridCol>
                <a:gridCol w="1238627">
                  <a:extLst>
                    <a:ext uri="{9D8B030D-6E8A-4147-A177-3AD203B41FA5}">
                      <a16:colId xmlns:a16="http://schemas.microsoft.com/office/drawing/2014/main" val="1992736195"/>
                    </a:ext>
                  </a:extLst>
                </a:gridCol>
              </a:tblGrid>
              <a:tr h="395434">
                <a:tc gridSpan="8">
                  <a:txBody>
                    <a:bodyPr/>
                    <a:lstStyle/>
                    <a:p>
                      <a:pPr algn="ctr" fontAlgn="b"/>
                      <a:r>
                        <a:rPr lang="en-US" sz="3200" b="1" i="0" u="none" strike="noStrike" dirty="0">
                          <a:solidFill>
                            <a:srgbClr val="000000"/>
                          </a:solidFill>
                          <a:effectLst/>
                          <a:latin typeface="Times New Roman" panose="02020603050405020304" pitchFamily="18" charset="0"/>
                        </a:rPr>
                        <a:t>156th IEEE 802.15 WSN Session</a:t>
                      </a:r>
                    </a:p>
                  </a:txBody>
                  <a:tcPr marL="5906" marR="5906" marT="59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509057474"/>
                  </a:ext>
                </a:extLst>
              </a:tr>
              <a:tr h="395434">
                <a:tc gridSpan="8">
                  <a:txBody>
                    <a:bodyPr/>
                    <a:lstStyle/>
                    <a:p>
                      <a:pPr algn="ctr" fontAlgn="b"/>
                      <a:r>
                        <a:rPr lang="fi-FI" sz="3200" b="1" i="0" u="none" strike="noStrike">
                          <a:solidFill>
                            <a:srgbClr val="000000"/>
                          </a:solidFill>
                          <a:effectLst/>
                          <a:latin typeface="Times New Roman" panose="02020603050405020304" pitchFamily="18" charset="0"/>
                        </a:rPr>
                        <a:t>Registration for this Session</a:t>
                      </a:r>
                    </a:p>
                  </a:txBody>
                  <a:tcPr marL="5906" marR="5906" marT="59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992314074"/>
                  </a:ext>
                </a:extLst>
              </a:tr>
              <a:tr h="358923">
                <a:tc>
                  <a:txBody>
                    <a:bodyPr/>
                    <a:lstStyle/>
                    <a:p>
                      <a:pPr algn="l" fontAlgn="b"/>
                      <a:endParaRPr lang="ja-JP" altLang="en-US" sz="2800" b="0" i="0" u="none" strike="noStrike">
                        <a:effectLst/>
                        <a:latin typeface="Courier"/>
                      </a:endParaRPr>
                    </a:p>
                  </a:txBody>
                  <a:tcPr marL="5906" marR="5906" marT="5906"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2">
                  <a:txBody>
                    <a:bodyPr/>
                    <a:lstStyle/>
                    <a:p>
                      <a:pPr algn="l" fontAlgn="b"/>
                      <a:endParaRPr lang="ja-JP" altLang="en-US" sz="2800" b="0" i="0" u="none" strike="noStrike">
                        <a:effectLst/>
                        <a:latin typeface="Courier"/>
                      </a:endParaRPr>
                    </a:p>
                  </a:txBody>
                  <a:tcPr marL="5906" marR="5906" marT="5906"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pPr algn="l" fontAlgn="b"/>
                      <a:endParaRPr lang="ja-JP" altLang="en-US" sz="2800" b="0" i="0" u="none" strike="noStrike">
                        <a:effectLst/>
                        <a:latin typeface="Courier"/>
                      </a:endParaRPr>
                    </a:p>
                  </a:txBody>
                  <a:tcPr marL="5906" marR="5906" marT="5906"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ja-JP" altLang="en-US" sz="2800" b="0" i="0" u="none" strike="noStrike" dirty="0">
                        <a:effectLst/>
                        <a:latin typeface="Courier"/>
                      </a:endParaRPr>
                    </a:p>
                  </a:txBody>
                  <a:tcPr marL="5906" marR="5906" marT="5906"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ja-JP" altLang="en-US" sz="2800" b="0" i="0" u="none" strike="noStrike">
                        <a:effectLst/>
                        <a:latin typeface="Courier"/>
                      </a:endParaRPr>
                    </a:p>
                  </a:txBody>
                  <a:tcPr marL="5906" marR="5906" marT="5906"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ja-JP" altLang="en-US" sz="2800" b="0" i="0" u="none" strike="noStrike">
                        <a:effectLst/>
                        <a:latin typeface="Courier"/>
                      </a:endParaRPr>
                    </a:p>
                  </a:txBody>
                  <a:tcPr marL="5906" marR="5906" marT="5906"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ja-JP" altLang="en-US" sz="2800" b="0" i="0" u="none" strike="noStrike">
                        <a:effectLst/>
                        <a:latin typeface="Courier"/>
                      </a:endParaRPr>
                    </a:p>
                  </a:txBody>
                  <a:tcPr marL="5906" marR="5906" marT="5906"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ja-JP" altLang="en-US" sz="2800" b="0" i="0" u="none" strike="noStrike">
                        <a:effectLst/>
                        <a:latin typeface="Courier"/>
                      </a:endParaRPr>
                    </a:p>
                  </a:txBody>
                  <a:tcPr marL="5906" marR="5906" marT="5906"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8872401"/>
                  </a:ext>
                </a:extLst>
              </a:tr>
              <a:tr h="1382879">
                <a:tc gridSpan="8">
                  <a:txBody>
                    <a:bodyPr/>
                    <a:lstStyle/>
                    <a:p>
                      <a:pPr algn="l" rtl="0" fontAlgn="t"/>
                      <a:r>
                        <a:rPr lang="en-US" sz="1800" b="1" i="0" u="none" strike="noStrike" dirty="0">
                          <a:solidFill>
                            <a:srgbClr val="000000"/>
                          </a:solidFill>
                          <a:effectLst/>
                          <a:latin typeface="Arial" panose="020B0604020202020204" pitchFamily="34" charset="0"/>
                        </a:rPr>
                        <a:t>This session is part of the May IEEE 802 Mtg.</a:t>
                      </a:r>
                      <a:br>
                        <a:rPr lang="en-US" sz="1800" b="1" i="0" u="none" strike="noStrike" dirty="0">
                          <a:solidFill>
                            <a:srgbClr val="000000"/>
                          </a:solidFill>
                          <a:effectLst/>
                          <a:latin typeface="Arial" panose="020B0604020202020204" pitchFamily="34" charset="0"/>
                        </a:rPr>
                      </a:br>
                      <a:r>
                        <a:rPr lang="en-US" sz="1800" b="1" i="0" u="none" strike="noStrike" dirty="0">
                          <a:solidFill>
                            <a:srgbClr val="000000"/>
                          </a:solidFill>
                          <a:effectLst/>
                          <a:latin typeface="Arial" panose="020B0604020202020204" pitchFamily="34" charset="0"/>
                        </a:rPr>
                        <a:t>  - You must pay the registration fee in order to attend</a:t>
                      </a:r>
                      <a:br>
                        <a:rPr lang="en-US" sz="1800" b="1" i="0" u="none" strike="noStrike" dirty="0">
                          <a:solidFill>
                            <a:srgbClr val="000000"/>
                          </a:solidFill>
                          <a:effectLst/>
                          <a:latin typeface="Arial" panose="020B0604020202020204" pitchFamily="34" charset="0"/>
                        </a:rPr>
                      </a:br>
                      <a:r>
                        <a:rPr lang="en-US" sz="1800" b="1" i="0" u="none" strike="noStrike" dirty="0">
                          <a:solidFill>
                            <a:srgbClr val="000000"/>
                          </a:solidFill>
                          <a:effectLst/>
                          <a:latin typeface="Arial" panose="020B0604020202020204" pitchFamily="34" charset="0"/>
                        </a:rPr>
                        <a:t>  - If you have not already done so, you can follow the registration link below</a:t>
                      </a:r>
                      <a:br>
                        <a:rPr lang="en-US" sz="1800" b="1" i="0" u="none" strike="noStrike" dirty="0">
                          <a:solidFill>
                            <a:srgbClr val="000000"/>
                          </a:solidFill>
                          <a:effectLst/>
                          <a:latin typeface="Arial" panose="020B0604020202020204" pitchFamily="34" charset="0"/>
                        </a:rPr>
                      </a:br>
                      <a:r>
                        <a:rPr lang="en-US" sz="1800" b="1" i="0" u="none" strike="noStrike" dirty="0">
                          <a:solidFill>
                            <a:srgbClr val="000000"/>
                          </a:solidFill>
                          <a:effectLst/>
                          <a:latin typeface="Arial" panose="020B0604020202020204" pitchFamily="34" charset="0"/>
                        </a:rPr>
                        <a:t>  - If you do not intend to register for this session you must leave this meeting and, if you have already logged attendance on IMAT,</a:t>
                      </a:r>
                      <a:br>
                        <a:rPr lang="en-US" sz="1800" b="1" i="0" u="none" strike="noStrike" dirty="0">
                          <a:solidFill>
                            <a:srgbClr val="000000"/>
                          </a:solidFill>
                          <a:effectLst/>
                          <a:latin typeface="Arial" panose="020B0604020202020204" pitchFamily="34" charset="0"/>
                        </a:rPr>
                      </a:br>
                      <a:r>
                        <a:rPr lang="en-US" sz="1800" b="1" i="0" u="none" strike="noStrike" dirty="0">
                          <a:solidFill>
                            <a:srgbClr val="000000"/>
                          </a:solidFill>
                          <a:effectLst/>
                          <a:latin typeface="Arial" panose="020B0604020202020204" pitchFamily="34" charset="0"/>
                        </a:rPr>
                        <a:t>    email Jon Rosdahl (jrosdahl@ieee.org), or your WG leadership to have it removed</a:t>
                      </a:r>
                    </a:p>
                  </a:txBody>
                  <a:tcPr marL="5906" marR="5906" marT="590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027714501"/>
                  </a:ext>
                </a:extLst>
              </a:tr>
              <a:tr h="514138">
                <a:tc gridSpan="2">
                  <a:txBody>
                    <a:bodyPr/>
                    <a:lstStyle/>
                    <a:p>
                      <a:pPr algn="l" fontAlgn="b"/>
                      <a:r>
                        <a:rPr lang="fi-FI" sz="1600" b="1" i="0" u="none" strike="noStrike" dirty="0" err="1">
                          <a:solidFill>
                            <a:schemeClr val="accent6"/>
                          </a:solidFill>
                          <a:effectLst/>
                          <a:latin typeface="Arial" panose="020B0604020202020204" pitchFamily="34" charset="0"/>
                        </a:rPr>
                        <a:t>Registration</a:t>
                      </a:r>
                      <a:r>
                        <a:rPr lang="fi-FI" sz="2400" b="1" i="0" u="none" strike="noStrike" dirty="0">
                          <a:solidFill>
                            <a:schemeClr val="accent6"/>
                          </a:solidFill>
                          <a:effectLst/>
                          <a:latin typeface="Arial" panose="020B0604020202020204" pitchFamily="34" charset="0"/>
                        </a:rPr>
                        <a:t> </a:t>
                      </a:r>
                      <a:r>
                        <a:rPr lang="fi-FI" sz="1600" b="1" i="0" u="none" strike="noStrike" dirty="0" err="1">
                          <a:solidFill>
                            <a:schemeClr val="accent6"/>
                          </a:solidFill>
                          <a:effectLst/>
                          <a:latin typeface="Arial" panose="020B0604020202020204" pitchFamily="34" charset="0"/>
                        </a:rPr>
                        <a:t>Link</a:t>
                      </a:r>
                      <a:r>
                        <a:rPr lang="fi-FI" sz="1600" b="1" i="0" u="none" strike="noStrike" dirty="0">
                          <a:solidFill>
                            <a:schemeClr val="accent6"/>
                          </a:solidFill>
                          <a:effectLst/>
                          <a:latin typeface="Arial" panose="020B0604020202020204" pitchFamily="34" charset="0"/>
                        </a:rPr>
                        <a:t>:</a:t>
                      </a:r>
                      <a:endParaRPr lang="fi-FI" sz="2000" b="1" i="0" u="none" strike="noStrike" dirty="0">
                        <a:solidFill>
                          <a:schemeClr val="accent6"/>
                        </a:solidFill>
                        <a:effectLst/>
                        <a:latin typeface="Arial" panose="020B0604020202020204" pitchFamily="34" charset="0"/>
                      </a:endParaRPr>
                    </a:p>
                  </a:txBody>
                  <a:tcPr marL="5906" marR="5906" marT="5906" marB="0" anchor="b">
                    <a:lnL>
                      <a:noFill/>
                    </a:lnL>
                    <a:lnR>
                      <a:noFill/>
                    </a:lnR>
                    <a:lnT w="6350" cap="flat" cmpd="sng" algn="ctr">
                      <a:solidFill>
                        <a:srgbClr val="000000"/>
                      </a:solidFill>
                      <a:prstDash val="solid"/>
                      <a:round/>
                      <a:headEnd type="none" w="med" len="med"/>
                      <a:tailEnd type="none" w="med" len="med"/>
                    </a:lnT>
                    <a:lnB>
                      <a:noFill/>
                    </a:lnB>
                    <a:solidFill>
                      <a:srgbClr val="FFFF00"/>
                    </a:solidFill>
                  </a:tcPr>
                </a:tc>
                <a:tc hMerge="1">
                  <a:txBody>
                    <a:bodyPr/>
                    <a:lstStyle/>
                    <a:p>
                      <a:pPr algn="l" fontAlgn="b"/>
                      <a:r>
                        <a:rPr lang="fi-FI" sz="1800" b="0" i="0" u="sng" strike="noStrike" dirty="0">
                          <a:solidFill>
                            <a:srgbClr val="0000FF"/>
                          </a:solidFill>
                          <a:effectLst/>
                          <a:latin typeface="Arial" panose="020B0604020202020204" pitchFamily="34" charset="0"/>
                          <a:hlinkClick r:id="rId2"/>
                        </a:rPr>
                        <a:t>https://grouper.ieee.org/groups/802/15/pub/Meeting_Plan.html</a:t>
                      </a:r>
                      <a:endParaRPr lang="fi-FI" sz="1800" b="0" i="0" u="sng" strike="noStrike" dirty="0">
                        <a:solidFill>
                          <a:srgbClr val="0000FF"/>
                        </a:solidFill>
                        <a:effectLst/>
                        <a:latin typeface="Arial" panose="020B0604020202020204" pitchFamily="34" charset="0"/>
                      </a:endParaRPr>
                    </a:p>
                  </a:txBody>
                  <a:tcPr marL="5906" marR="5906" marT="5906" marB="0" anchor="b">
                    <a:lnL>
                      <a:noFill/>
                    </a:lnL>
                    <a:lnR>
                      <a:noFill/>
                    </a:lnR>
                    <a:lnT w="6350" cap="flat" cmpd="sng" algn="ctr">
                      <a:solidFill>
                        <a:srgbClr val="000000"/>
                      </a:solidFill>
                      <a:prstDash val="solid"/>
                      <a:round/>
                      <a:headEnd type="none" w="med" len="med"/>
                      <a:tailEnd type="none" w="med" len="med"/>
                    </a:lnT>
                    <a:lnB>
                      <a:noFill/>
                    </a:lnB>
                    <a:noFill/>
                  </a:tcPr>
                </a:tc>
                <a:tc gridSpan="6">
                  <a:txBody>
                    <a:bodyPr/>
                    <a:lstStyle/>
                    <a:p>
                      <a:pPr algn="l" fontAlgn="b"/>
                      <a:r>
                        <a:rPr lang="fi-FI" sz="2000" b="1" i="0" u="none" strike="noStrike" dirty="0">
                          <a:solidFill>
                            <a:schemeClr val="accent6"/>
                          </a:solidFill>
                          <a:effectLst/>
                          <a:latin typeface="Arial" panose="020B0604020202020204" pitchFamily="34" charset="0"/>
                        </a:rPr>
                        <a:t>https://touchpoint.eventsair.com/2025-may-ieee-802-wireless-interim-session</a:t>
                      </a:r>
                    </a:p>
                  </a:txBody>
                  <a:tcPr marL="5906" marR="5906" marT="5906" marB="0" anchor="b">
                    <a:lnL>
                      <a:noFill/>
                    </a:lnL>
                    <a:lnR>
                      <a:noFill/>
                    </a:lnR>
                    <a:lnT w="6350" cap="flat" cmpd="sng" algn="ctr">
                      <a:solidFill>
                        <a:srgbClr val="000000"/>
                      </a:solidFill>
                      <a:prstDash val="solid"/>
                      <a:round/>
                      <a:headEnd type="none" w="med" len="med"/>
                      <a:tailEnd type="none" w="med" len="med"/>
                    </a:lnT>
                    <a:lnB>
                      <a:noFill/>
                    </a:lnB>
                    <a:solidFill>
                      <a:srgbClr val="FFFF00"/>
                    </a:solidFill>
                  </a:tcPr>
                </a:tc>
                <a:tc hMerge="1">
                  <a:txBody>
                    <a:bodyPr/>
                    <a:lstStyle/>
                    <a:p>
                      <a:r>
                        <a:rPr lang="fi-FI" sz="1800" b="0" i="0" u="sng" strike="noStrike" dirty="0">
                          <a:solidFill>
                            <a:srgbClr val="0000FF"/>
                          </a:solidFill>
                          <a:effectLst/>
                          <a:latin typeface="Arial" panose="020B0604020202020204" pitchFamily="34" charset="0"/>
                          <a:hlinkClick r:id="rId2"/>
                        </a:rPr>
                        <a:t>https://grouper.ieee.org/groups/802/15/pub/Meeting_Plan.html</a:t>
                      </a:r>
                      <a:endParaRPr kumimoji="1" lang="ja-JP" altLang="en-US" dirty="0"/>
                    </a:p>
                  </a:txBody>
                  <a:tcPr marL="5906" marR="5906" marT="5906" marB="0" anchor="b">
                    <a:lnL>
                      <a:noFill/>
                    </a:lnL>
                    <a:lnR>
                      <a:noFill/>
                    </a:lnR>
                    <a:lnT w="6350" cap="flat" cmpd="sng" algn="ctr">
                      <a:solidFill>
                        <a:srgbClr val="000000"/>
                      </a:solidFill>
                      <a:prstDash val="solid"/>
                      <a:round/>
                      <a:headEnd type="none" w="med" len="med"/>
                      <a:tailEnd type="none" w="med" len="med"/>
                    </a:lnT>
                    <a:lnB>
                      <a:noFill/>
                    </a:lnB>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239252210"/>
                  </a:ext>
                </a:extLst>
              </a:tr>
            </a:tbl>
          </a:graphicData>
        </a:graphic>
      </p:graphicFrame>
    </p:spTree>
    <p:extLst>
      <p:ext uri="{BB962C8B-B14F-4D97-AF65-F5344CB8AC3E}">
        <p14:creationId xmlns:p14="http://schemas.microsoft.com/office/powerpoint/2010/main" val="42777182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520176-BF43-733B-FD48-0B2F6D0DAFA4}"/>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B8ED3E87-1D03-7EE6-F8E6-21C737CE5BF0}"/>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17</a:t>
            </a:fld>
            <a:endParaRPr lang="en-US" altLang="ja-JP" dirty="0"/>
          </a:p>
        </p:txBody>
      </p:sp>
      <p:sp>
        <p:nvSpPr>
          <p:cNvPr id="3" name="日付プレースホルダー 2">
            <a:extLst>
              <a:ext uri="{FF2B5EF4-FFF2-40B4-BE49-F238E27FC236}">
                <a16:creationId xmlns:a16="http://schemas.microsoft.com/office/drawing/2014/main" id="{92BD62B2-AE4D-2C37-BD01-575F22F0267E}"/>
              </a:ext>
            </a:extLst>
          </p:cNvPr>
          <p:cNvSpPr>
            <a:spLocks noGrp="1"/>
          </p:cNvSpPr>
          <p:nvPr>
            <p:ph type="dt" sz="half" idx="2"/>
          </p:nvPr>
        </p:nvSpPr>
        <p:spPr/>
        <p:txBody>
          <a:bodyPr/>
          <a:lstStyle/>
          <a:p>
            <a:r>
              <a:rPr lang="en-US" altLang="ja-JP"/>
              <a:t>May 2025</a:t>
            </a:r>
            <a:endParaRPr lang="en-US" altLang="ja-JP" dirty="0"/>
          </a:p>
        </p:txBody>
      </p:sp>
      <p:pic>
        <p:nvPicPr>
          <p:cNvPr id="4" name="図 3">
            <a:extLst>
              <a:ext uri="{FF2B5EF4-FFF2-40B4-BE49-F238E27FC236}">
                <a16:creationId xmlns:a16="http://schemas.microsoft.com/office/drawing/2014/main" id="{A5C2BDBA-EC59-BC3C-E42A-7C16922A4746}"/>
              </a:ext>
            </a:extLst>
          </p:cNvPr>
          <p:cNvPicPr>
            <a:picLocks noChangeAspect="1"/>
          </p:cNvPicPr>
          <p:nvPr/>
        </p:nvPicPr>
        <p:blipFill>
          <a:blip r:embed="rId2"/>
          <a:stretch>
            <a:fillRect/>
          </a:stretch>
        </p:blipFill>
        <p:spPr>
          <a:xfrm>
            <a:off x="1102659" y="914400"/>
            <a:ext cx="7228681" cy="3525731"/>
          </a:xfrm>
          <a:prstGeom prst="rect">
            <a:avLst/>
          </a:prstGeom>
        </p:spPr>
      </p:pic>
      <p:sp>
        <p:nvSpPr>
          <p:cNvPr id="7" name="テキスト ボックス 6">
            <a:extLst>
              <a:ext uri="{FF2B5EF4-FFF2-40B4-BE49-F238E27FC236}">
                <a16:creationId xmlns:a16="http://schemas.microsoft.com/office/drawing/2014/main" id="{F3DB8FC6-1FDD-06BE-DC8F-184CF1689EC3}"/>
              </a:ext>
            </a:extLst>
          </p:cNvPr>
          <p:cNvSpPr txBox="1"/>
          <p:nvPr/>
        </p:nvSpPr>
        <p:spPr>
          <a:xfrm>
            <a:off x="322071" y="614737"/>
            <a:ext cx="8576058" cy="646331"/>
          </a:xfrm>
          <a:prstGeom prst="rect">
            <a:avLst/>
          </a:prstGeom>
          <a:noFill/>
        </p:spPr>
        <p:txBody>
          <a:bodyPr wrap="square">
            <a:spAutoFit/>
          </a:bodyPr>
          <a:lstStyle/>
          <a:p>
            <a:pPr algn="l" fontAlgn="b"/>
            <a:r>
              <a:rPr lang="fi-FI" altLang="ja-JP" sz="1800" b="1" i="0" u="none" strike="noStrike" dirty="0">
                <a:solidFill>
                  <a:schemeClr val="accent6"/>
                </a:solidFill>
                <a:effectLst/>
                <a:latin typeface="Arial" panose="020B0604020202020204" pitchFamily="34" charset="0"/>
                <a:hlinkClick r:id="rId3"/>
              </a:rPr>
              <a:t>https://touchpoint.eventsair.com/2025-may-ieee-802-wireless-interim-session</a:t>
            </a:r>
            <a:endParaRPr lang="fi-FI" altLang="ja-JP" sz="1800" b="1" i="0" u="none" strike="noStrike" dirty="0">
              <a:solidFill>
                <a:schemeClr val="accent6"/>
              </a:solidFill>
              <a:effectLst/>
              <a:latin typeface="Arial" panose="020B0604020202020204" pitchFamily="34" charset="0"/>
            </a:endParaRPr>
          </a:p>
          <a:p>
            <a:pPr algn="l" fontAlgn="b"/>
            <a:endParaRPr lang="fi-FI" altLang="ja-JP" sz="1800" b="1" i="0" u="none" strike="noStrike" dirty="0">
              <a:solidFill>
                <a:schemeClr val="accent6"/>
              </a:solidFill>
              <a:effectLst/>
              <a:latin typeface="Arial" panose="020B0604020202020204" pitchFamily="34" charset="0"/>
            </a:endParaRPr>
          </a:p>
        </p:txBody>
      </p:sp>
      <p:pic>
        <p:nvPicPr>
          <p:cNvPr id="8" name="図 7">
            <a:extLst>
              <a:ext uri="{FF2B5EF4-FFF2-40B4-BE49-F238E27FC236}">
                <a16:creationId xmlns:a16="http://schemas.microsoft.com/office/drawing/2014/main" id="{AE1EC053-0145-38BF-F412-7E6AA8C45365}"/>
              </a:ext>
            </a:extLst>
          </p:cNvPr>
          <p:cNvPicPr>
            <a:picLocks noChangeAspect="1"/>
          </p:cNvPicPr>
          <p:nvPr/>
        </p:nvPicPr>
        <p:blipFill>
          <a:blip r:embed="rId4"/>
          <a:stretch>
            <a:fillRect/>
          </a:stretch>
        </p:blipFill>
        <p:spPr>
          <a:xfrm>
            <a:off x="1317822" y="4516656"/>
            <a:ext cx="6584555" cy="1882232"/>
          </a:xfrm>
          <a:prstGeom prst="rect">
            <a:avLst/>
          </a:prstGeom>
        </p:spPr>
      </p:pic>
    </p:spTree>
    <p:extLst>
      <p:ext uri="{BB962C8B-B14F-4D97-AF65-F5344CB8AC3E}">
        <p14:creationId xmlns:p14="http://schemas.microsoft.com/office/powerpoint/2010/main" val="29218208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5F3F1984-CA40-DE45-8625-4EFC9BA625E4}"/>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18</a:t>
            </a:fld>
            <a:endParaRPr lang="en-US" altLang="ja-JP" dirty="0"/>
          </a:p>
        </p:txBody>
      </p:sp>
      <p:sp>
        <p:nvSpPr>
          <p:cNvPr id="3" name="日付プレースホルダー 2">
            <a:extLst>
              <a:ext uri="{FF2B5EF4-FFF2-40B4-BE49-F238E27FC236}">
                <a16:creationId xmlns:a16="http://schemas.microsoft.com/office/drawing/2014/main" id="{55F10621-601A-81AA-A0B9-30B61EB7BAAD}"/>
              </a:ext>
            </a:extLst>
          </p:cNvPr>
          <p:cNvSpPr>
            <a:spLocks noGrp="1"/>
          </p:cNvSpPr>
          <p:nvPr>
            <p:ph type="dt" sz="half" idx="2"/>
          </p:nvPr>
        </p:nvSpPr>
        <p:spPr/>
        <p:txBody>
          <a:bodyPr/>
          <a:lstStyle/>
          <a:p>
            <a:r>
              <a:rPr lang="en-US" altLang="ja-JP"/>
              <a:t>May 2025</a:t>
            </a:r>
            <a:endParaRPr lang="en-US" altLang="ja-JP" dirty="0"/>
          </a:p>
        </p:txBody>
      </p:sp>
      <p:pic>
        <p:nvPicPr>
          <p:cNvPr id="4" name="図 3">
            <a:extLst>
              <a:ext uri="{FF2B5EF4-FFF2-40B4-BE49-F238E27FC236}">
                <a16:creationId xmlns:a16="http://schemas.microsoft.com/office/drawing/2014/main" id="{E60D9522-167F-7392-7656-68EF35C6EDD0}"/>
              </a:ext>
            </a:extLst>
          </p:cNvPr>
          <p:cNvPicPr>
            <a:picLocks noChangeAspect="1"/>
          </p:cNvPicPr>
          <p:nvPr/>
        </p:nvPicPr>
        <p:blipFill>
          <a:blip r:embed="rId2"/>
          <a:stretch>
            <a:fillRect/>
          </a:stretch>
        </p:blipFill>
        <p:spPr>
          <a:xfrm>
            <a:off x="1062317" y="693002"/>
            <a:ext cx="7019365" cy="3349154"/>
          </a:xfrm>
          <a:prstGeom prst="rect">
            <a:avLst/>
          </a:prstGeom>
        </p:spPr>
      </p:pic>
      <p:pic>
        <p:nvPicPr>
          <p:cNvPr id="5" name="図 4">
            <a:extLst>
              <a:ext uri="{FF2B5EF4-FFF2-40B4-BE49-F238E27FC236}">
                <a16:creationId xmlns:a16="http://schemas.microsoft.com/office/drawing/2014/main" id="{FF35FDE8-34C3-DC1F-F69B-9ABA07012235}"/>
              </a:ext>
            </a:extLst>
          </p:cNvPr>
          <p:cNvPicPr>
            <a:picLocks noChangeAspect="1"/>
          </p:cNvPicPr>
          <p:nvPr/>
        </p:nvPicPr>
        <p:blipFill>
          <a:blip r:embed="rId3"/>
          <a:stretch>
            <a:fillRect/>
          </a:stretch>
        </p:blipFill>
        <p:spPr>
          <a:xfrm>
            <a:off x="1022162" y="4164059"/>
            <a:ext cx="7099674" cy="2189451"/>
          </a:xfrm>
          <a:prstGeom prst="rect">
            <a:avLst/>
          </a:prstGeom>
        </p:spPr>
      </p:pic>
    </p:spTree>
    <p:extLst>
      <p:ext uri="{BB962C8B-B14F-4D97-AF65-F5344CB8AC3E}">
        <p14:creationId xmlns:p14="http://schemas.microsoft.com/office/powerpoint/2010/main" val="34959418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06C81CF7-558C-8FEC-DCD0-AAFEF9B44331}"/>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19</a:t>
            </a:fld>
            <a:endParaRPr lang="en-US" altLang="ja-JP" dirty="0"/>
          </a:p>
        </p:txBody>
      </p:sp>
      <p:sp>
        <p:nvSpPr>
          <p:cNvPr id="3" name="日付プレースホルダー 2">
            <a:extLst>
              <a:ext uri="{FF2B5EF4-FFF2-40B4-BE49-F238E27FC236}">
                <a16:creationId xmlns:a16="http://schemas.microsoft.com/office/drawing/2014/main" id="{C8172650-6665-2C51-BFAE-85405EF1DAC5}"/>
              </a:ext>
            </a:extLst>
          </p:cNvPr>
          <p:cNvSpPr>
            <a:spLocks noGrp="1"/>
          </p:cNvSpPr>
          <p:nvPr>
            <p:ph type="dt" sz="half" idx="2"/>
          </p:nvPr>
        </p:nvSpPr>
        <p:spPr/>
        <p:txBody>
          <a:bodyPr/>
          <a:lstStyle/>
          <a:p>
            <a:r>
              <a:rPr lang="en-US" altLang="ja-JP"/>
              <a:t>May 2025</a:t>
            </a:r>
            <a:endParaRPr lang="en-US" altLang="ja-JP" dirty="0"/>
          </a:p>
        </p:txBody>
      </p:sp>
      <p:pic>
        <p:nvPicPr>
          <p:cNvPr id="5" name="図 4">
            <a:extLst>
              <a:ext uri="{FF2B5EF4-FFF2-40B4-BE49-F238E27FC236}">
                <a16:creationId xmlns:a16="http://schemas.microsoft.com/office/drawing/2014/main" id="{D96C93D2-D0EA-6C74-32B9-A3BA0BFC1110}"/>
              </a:ext>
            </a:extLst>
          </p:cNvPr>
          <p:cNvPicPr>
            <a:picLocks noChangeAspect="1"/>
          </p:cNvPicPr>
          <p:nvPr/>
        </p:nvPicPr>
        <p:blipFill>
          <a:blip r:embed="rId2"/>
          <a:stretch>
            <a:fillRect/>
          </a:stretch>
        </p:blipFill>
        <p:spPr>
          <a:xfrm>
            <a:off x="684483" y="614737"/>
            <a:ext cx="7587320" cy="5762618"/>
          </a:xfrm>
          <a:prstGeom prst="rect">
            <a:avLst/>
          </a:prstGeom>
        </p:spPr>
      </p:pic>
    </p:spTree>
    <p:extLst>
      <p:ext uri="{BB962C8B-B14F-4D97-AF65-F5344CB8AC3E}">
        <p14:creationId xmlns:p14="http://schemas.microsoft.com/office/powerpoint/2010/main" val="6613971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B78F5AB9-524A-146E-2821-1D409BB4D58E}"/>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6" name="スライド番号プレースホルダー 5"/>
          <p:cNvSpPr>
            <a:spLocks noGrp="1"/>
          </p:cNvSpPr>
          <p:nvPr>
            <p:ph type="sldNum" sz="quarter" idx="12"/>
          </p:nvPr>
        </p:nvSpPr>
        <p:spPr>
          <a:xfrm>
            <a:off x="4342756" y="6475413"/>
            <a:ext cx="530225" cy="182562"/>
          </a:xfrm>
        </p:spPr>
        <p:txBody>
          <a:bodyPr/>
          <a:lstStyle/>
          <a:p>
            <a:r>
              <a:rPr lang="en-US" altLang="ja-JP" dirty="0"/>
              <a:t>Slide </a:t>
            </a:r>
            <a:fld id="{E1A173A1-C39B-41EB-BCF2-B522BCC141FC}" type="slidenum">
              <a:rPr lang="en-US" altLang="ja-JP"/>
              <a:pPr/>
              <a:t>2</a:t>
            </a:fld>
            <a:endParaRPr lang="en-US" altLang="ja-JP" dirty="0"/>
          </a:p>
        </p:txBody>
      </p:sp>
      <p:sp>
        <p:nvSpPr>
          <p:cNvPr id="26626" name="Rectangle 2"/>
          <p:cNvSpPr>
            <a:spLocks noGrp="1" noChangeArrowheads="1"/>
          </p:cNvSpPr>
          <p:nvPr>
            <p:ph type="ctrTitle"/>
          </p:nvPr>
        </p:nvSpPr>
        <p:spPr>
          <a:xfrm>
            <a:off x="792696" y="620688"/>
            <a:ext cx="7558608" cy="5832068"/>
          </a:xfrm>
        </p:spPr>
        <p:txBody>
          <a:bodyPr/>
          <a:lstStyle/>
          <a:p>
            <a:r>
              <a:rPr lang="en-US" altLang="ja-JP" b="1" dirty="0">
                <a:ea typeface="ＭＳ Ｐゴシック" pitchFamily="50" charset="-128"/>
              </a:rPr>
              <a:t>IEEE 802.15 TG15.6ma </a:t>
            </a:r>
            <a:br>
              <a:rPr lang="en-US" altLang="ja-JP" b="1" dirty="0">
                <a:ea typeface="ＭＳ Ｐゴシック" pitchFamily="50" charset="-128"/>
              </a:rPr>
            </a:br>
            <a:r>
              <a:rPr lang="en-US" altLang="ja-JP" sz="3600" dirty="0">
                <a:ea typeface="ＭＳ Ｐゴシック" charset="-128"/>
              </a:rPr>
              <a:t>(Revision of IEEE802.15.6-2012) </a:t>
            </a:r>
            <a:br>
              <a:rPr lang="en-US" altLang="ja-JP" b="1" dirty="0">
                <a:ea typeface="ＭＳ Ｐゴシック" pitchFamily="50" charset="-128"/>
              </a:rPr>
            </a:br>
            <a:r>
              <a:rPr lang="en-US" altLang="ja-JP" dirty="0">
                <a:ea typeface="ＭＳ Ｐゴシック" pitchFamily="50" charset="-128"/>
              </a:rPr>
              <a:t>Opening Information</a:t>
            </a:r>
            <a:br>
              <a:rPr lang="en-US" altLang="ja-JP" dirty="0">
                <a:ea typeface="ＭＳ Ｐゴシック" pitchFamily="50" charset="-128"/>
              </a:rPr>
            </a:br>
            <a:br>
              <a:rPr lang="en-US" altLang="ja-JP" dirty="0">
                <a:ea typeface="ＭＳ Ｐゴシック" pitchFamily="50" charset="-128"/>
              </a:rPr>
            </a:br>
            <a:r>
              <a:rPr lang="en-US" altLang="ja-JP" sz="2800" dirty="0">
                <a:ea typeface="ＭＳ Ｐゴシック" pitchFamily="50" charset="-128"/>
              </a:rPr>
              <a:t>In Personal and Virtual Hybrid Interim Session</a:t>
            </a:r>
            <a:br>
              <a:rPr lang="en-US" altLang="ja-JP" sz="2800" dirty="0">
                <a:ea typeface="ＭＳ Ｐゴシック" pitchFamily="50" charset="-128"/>
              </a:rPr>
            </a:br>
            <a:r>
              <a:rPr lang="en-US" altLang="ja-JP" sz="2800" dirty="0">
                <a:ea typeface="ＭＳ Ｐゴシック" pitchFamily="50" charset="-128"/>
              </a:rPr>
              <a:t>Warsaw, Poland</a:t>
            </a:r>
            <a:br>
              <a:rPr lang="en-US" altLang="ja-JP" sz="2800" dirty="0">
                <a:ea typeface="ＭＳ Ｐゴシック" pitchFamily="50" charset="-128"/>
              </a:rPr>
            </a:br>
            <a:br>
              <a:rPr lang="en-US" altLang="ja-JP" sz="2800" dirty="0">
                <a:ea typeface="ＭＳ Ｐゴシック" pitchFamily="50" charset="-128"/>
              </a:rPr>
            </a:br>
            <a:r>
              <a:rPr lang="en-US" altLang="ja-JP" sz="2800" dirty="0">
                <a:ea typeface="ＭＳ Ｐゴシック" pitchFamily="50" charset="-128"/>
              </a:rPr>
              <a:t>May 12</a:t>
            </a:r>
            <a:r>
              <a:rPr lang="en-US" altLang="ja-JP" sz="2800" baseline="30000" dirty="0">
                <a:ea typeface="ＭＳ Ｐゴシック" pitchFamily="50" charset="-128"/>
              </a:rPr>
              <a:t>th</a:t>
            </a:r>
            <a:r>
              <a:rPr lang="en-US" altLang="ja-JP" sz="2800" dirty="0">
                <a:ea typeface="ＭＳ Ｐゴシック" pitchFamily="50" charset="-128"/>
              </a:rPr>
              <a:t>, 2025</a:t>
            </a:r>
            <a:br>
              <a:rPr lang="en-US" altLang="ja-JP" sz="2800" dirty="0">
                <a:ea typeface="ＭＳ Ｐゴシック" pitchFamily="50" charset="-128"/>
              </a:rPr>
            </a:br>
            <a:r>
              <a:rPr lang="en-US" altLang="ja-JP" sz="2800" dirty="0">
                <a:ea typeface="ＭＳ Ｐゴシック" pitchFamily="50" charset="-128"/>
              </a:rPr>
              <a:t>Ryuji K</a:t>
            </a:r>
            <a:r>
              <a:rPr lang="en-US" altLang="ja-JP" sz="3200" dirty="0">
                <a:ea typeface="ＭＳ Ｐゴシック" pitchFamily="50" charset="-128"/>
              </a:rPr>
              <a:t>ohno</a:t>
            </a:r>
            <a:br>
              <a:rPr lang="en-US" altLang="ja-JP" sz="3200" dirty="0">
                <a:ea typeface="ＭＳ Ｐゴシック" pitchFamily="50" charset="-128"/>
              </a:rPr>
            </a:br>
            <a:r>
              <a:rPr lang="en-US" altLang="ja-JP" sz="2400" dirty="0">
                <a:ea typeface="ＭＳ Ｐゴシック" pitchFamily="50" charset="-128"/>
              </a:rPr>
              <a:t>Yokohama National University(YNU),</a:t>
            </a:r>
            <a:br>
              <a:rPr lang="en-US" altLang="ja-JP" sz="2400" dirty="0">
                <a:ea typeface="ＭＳ Ｐゴシック" pitchFamily="50" charset="-128"/>
              </a:rPr>
            </a:br>
            <a:r>
              <a:rPr lang="en-US" altLang="ja-JP" sz="2400" dirty="0">
                <a:ea typeface="ＭＳ Ｐゴシック" pitchFamily="50" charset="-128"/>
              </a:rPr>
              <a:t>YRP International Alliance Institute(YRP-IAI)</a:t>
            </a:r>
            <a:endParaRPr lang="ja-JP" altLang="ja-JP" dirty="0"/>
          </a:p>
        </p:txBody>
      </p:sp>
      <p:sp>
        <p:nvSpPr>
          <p:cNvPr id="8" name="Rectangle 4">
            <a:extLst>
              <a:ext uri="{FF2B5EF4-FFF2-40B4-BE49-F238E27FC236}">
                <a16:creationId xmlns:a16="http://schemas.microsoft.com/office/drawing/2014/main" id="{7452B46E-22D1-4A52-AD68-016DFFC763DA}"/>
              </a:ext>
            </a:extLst>
          </p:cNvPr>
          <p:cNvSpPr>
            <a:spLocks noGrp="1" noChangeArrowheads="1"/>
          </p:cNvSpPr>
          <p:nvPr>
            <p:ph type="dt" sz="half" idx="2"/>
          </p:nvPr>
        </p:nvSpPr>
        <p:spPr bwMode="auto">
          <a:xfrm>
            <a:off x="684483" y="405244"/>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May 2025</a:t>
            </a:r>
            <a:endParaRPr lang="en-US" altLang="ja-JP"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DD914E-78D8-8774-309C-D591435E0343}"/>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CD0904E3-3CB8-9866-6B92-7C6A7A0601EB}"/>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20</a:t>
            </a:fld>
            <a:endParaRPr lang="en-US" altLang="ja-JP" dirty="0"/>
          </a:p>
        </p:txBody>
      </p:sp>
      <p:sp>
        <p:nvSpPr>
          <p:cNvPr id="3" name="日付プレースホルダー 2">
            <a:extLst>
              <a:ext uri="{FF2B5EF4-FFF2-40B4-BE49-F238E27FC236}">
                <a16:creationId xmlns:a16="http://schemas.microsoft.com/office/drawing/2014/main" id="{3D4CE093-B8DC-FECA-E764-AF7C7A1457FE}"/>
              </a:ext>
            </a:extLst>
          </p:cNvPr>
          <p:cNvSpPr>
            <a:spLocks noGrp="1"/>
          </p:cNvSpPr>
          <p:nvPr>
            <p:ph type="dt" sz="half" idx="2"/>
          </p:nvPr>
        </p:nvSpPr>
        <p:spPr/>
        <p:txBody>
          <a:bodyPr/>
          <a:lstStyle/>
          <a:p>
            <a:r>
              <a:rPr lang="en-US" altLang="ja-JP"/>
              <a:t>May 2025</a:t>
            </a:r>
            <a:endParaRPr lang="en-US" altLang="ja-JP" dirty="0"/>
          </a:p>
        </p:txBody>
      </p:sp>
      <p:sp>
        <p:nvSpPr>
          <p:cNvPr id="8" name="テキスト ボックス 7">
            <a:extLst>
              <a:ext uri="{FF2B5EF4-FFF2-40B4-BE49-F238E27FC236}">
                <a16:creationId xmlns:a16="http://schemas.microsoft.com/office/drawing/2014/main" id="{216977CC-3F43-C5EA-2DF5-FE8918E1D0C5}"/>
              </a:ext>
            </a:extLst>
          </p:cNvPr>
          <p:cNvSpPr txBox="1"/>
          <p:nvPr/>
        </p:nvSpPr>
        <p:spPr>
          <a:xfrm>
            <a:off x="2551813" y="599348"/>
            <a:ext cx="4572000" cy="461665"/>
          </a:xfrm>
          <a:prstGeom prst="rect">
            <a:avLst/>
          </a:prstGeom>
          <a:noFill/>
        </p:spPr>
        <p:txBody>
          <a:bodyPr wrap="square">
            <a:spAutoFit/>
          </a:bodyPr>
          <a:lstStyle/>
          <a:p>
            <a:r>
              <a:rPr lang="en-US" altLang="ja-JP" sz="2400" b="1" dirty="0">
                <a:latin typeface="Arial" panose="020B0604020202020204" pitchFamily="34" charset="0"/>
              </a:rPr>
              <a:t>Hotel Reservation</a:t>
            </a:r>
            <a:endParaRPr lang="ja-JP" altLang="en-US" sz="2400" dirty="0"/>
          </a:p>
        </p:txBody>
      </p:sp>
      <p:pic>
        <p:nvPicPr>
          <p:cNvPr id="5" name="図 4">
            <a:extLst>
              <a:ext uri="{FF2B5EF4-FFF2-40B4-BE49-F238E27FC236}">
                <a16:creationId xmlns:a16="http://schemas.microsoft.com/office/drawing/2014/main" id="{AADC84AD-E496-23F9-0D25-ED7DF4C964BD}"/>
              </a:ext>
            </a:extLst>
          </p:cNvPr>
          <p:cNvPicPr>
            <a:picLocks noChangeAspect="1"/>
          </p:cNvPicPr>
          <p:nvPr/>
        </p:nvPicPr>
        <p:blipFill>
          <a:blip r:embed="rId2"/>
          <a:stretch>
            <a:fillRect/>
          </a:stretch>
        </p:blipFill>
        <p:spPr>
          <a:xfrm>
            <a:off x="637735" y="947225"/>
            <a:ext cx="7634068" cy="5528188"/>
          </a:xfrm>
          <a:prstGeom prst="rect">
            <a:avLst/>
          </a:prstGeom>
        </p:spPr>
      </p:pic>
    </p:spTree>
    <p:extLst>
      <p:ext uri="{BB962C8B-B14F-4D97-AF65-F5344CB8AC3E}">
        <p14:creationId xmlns:p14="http://schemas.microsoft.com/office/powerpoint/2010/main" val="25368842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AEBBF5-F97A-1C8B-B5E1-5722B1F03825}"/>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C552B817-2673-777F-88F9-E1F8F360E1FF}"/>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21</a:t>
            </a:fld>
            <a:endParaRPr lang="en-US" altLang="ja-JP" dirty="0"/>
          </a:p>
        </p:txBody>
      </p:sp>
      <p:sp>
        <p:nvSpPr>
          <p:cNvPr id="3" name="日付プレースホルダー 2">
            <a:extLst>
              <a:ext uri="{FF2B5EF4-FFF2-40B4-BE49-F238E27FC236}">
                <a16:creationId xmlns:a16="http://schemas.microsoft.com/office/drawing/2014/main" id="{00C8E15C-EE72-0426-F296-EB2271941B4F}"/>
              </a:ext>
            </a:extLst>
          </p:cNvPr>
          <p:cNvSpPr>
            <a:spLocks noGrp="1"/>
          </p:cNvSpPr>
          <p:nvPr>
            <p:ph type="dt" sz="half" idx="2"/>
          </p:nvPr>
        </p:nvSpPr>
        <p:spPr/>
        <p:txBody>
          <a:bodyPr/>
          <a:lstStyle/>
          <a:p>
            <a:r>
              <a:rPr lang="en-US" altLang="ja-JP"/>
              <a:t>May 2025</a:t>
            </a:r>
            <a:endParaRPr lang="en-US" altLang="ja-JP" dirty="0"/>
          </a:p>
        </p:txBody>
      </p:sp>
      <p:sp>
        <p:nvSpPr>
          <p:cNvPr id="5" name="テキスト ボックス 4">
            <a:extLst>
              <a:ext uri="{FF2B5EF4-FFF2-40B4-BE49-F238E27FC236}">
                <a16:creationId xmlns:a16="http://schemas.microsoft.com/office/drawing/2014/main" id="{726D854A-B39A-34AE-47AC-0BA836AF4647}"/>
              </a:ext>
            </a:extLst>
          </p:cNvPr>
          <p:cNvSpPr txBox="1"/>
          <p:nvPr/>
        </p:nvSpPr>
        <p:spPr>
          <a:xfrm>
            <a:off x="196949" y="684628"/>
            <a:ext cx="8848798" cy="769441"/>
          </a:xfrm>
          <a:prstGeom prst="rect">
            <a:avLst/>
          </a:prstGeom>
          <a:noFill/>
        </p:spPr>
        <p:txBody>
          <a:bodyPr wrap="square">
            <a:spAutoFit/>
          </a:bodyPr>
          <a:lstStyle/>
          <a:p>
            <a:r>
              <a:rPr lang="en-US" altLang="ja-JP" sz="2400" b="1" i="0" u="none" strike="noStrike" dirty="0">
                <a:solidFill>
                  <a:srgbClr val="0070C0"/>
                </a:solidFill>
                <a:effectLst/>
                <a:latin typeface="Arial" panose="020B0604020202020204" pitchFamily="34" charset="0"/>
              </a:rPr>
              <a:t>Future Meeting Schedule</a:t>
            </a:r>
            <a:r>
              <a:rPr lang="en-US" altLang="ja-JP" sz="1600" dirty="0">
                <a:solidFill>
                  <a:srgbClr val="0070C0"/>
                </a:solidFill>
              </a:rPr>
              <a:t> </a:t>
            </a:r>
            <a:r>
              <a:rPr lang="en-US" altLang="ja-JP" sz="2000" b="0" i="0" u="sng" strike="noStrike" dirty="0">
                <a:solidFill>
                  <a:srgbClr val="0070C0"/>
                </a:solidFill>
                <a:effectLst/>
                <a:latin typeface="Arial" panose="020B0604020202020204" pitchFamily="34" charset="0"/>
                <a:hlinkClick r:id="rId2">
                  <a:extLst>
                    <a:ext uri="{A12FA001-AC4F-418D-AE19-62706E023703}">
                      <ahyp:hlinkClr xmlns:ahyp="http://schemas.microsoft.com/office/drawing/2018/hyperlinkcolor" val="tx"/>
                    </a:ext>
                  </a:extLst>
                </a:hlinkClick>
              </a:rPr>
              <a:t>https://grouper.ieee.org/groups/802/15/pub/Meeting_Plan.html</a:t>
            </a:r>
            <a:r>
              <a:rPr lang="en-US" altLang="ja-JP" sz="1400" dirty="0">
                <a:solidFill>
                  <a:srgbClr val="0070C0"/>
                </a:solidFill>
              </a:rPr>
              <a:t> </a:t>
            </a:r>
            <a:endParaRPr lang="ja-JP" altLang="en-US" sz="1600" dirty="0">
              <a:solidFill>
                <a:srgbClr val="0070C0"/>
              </a:solidFill>
            </a:endParaRPr>
          </a:p>
        </p:txBody>
      </p:sp>
      <p:pic>
        <p:nvPicPr>
          <p:cNvPr id="7" name="図 6">
            <a:extLst>
              <a:ext uri="{FF2B5EF4-FFF2-40B4-BE49-F238E27FC236}">
                <a16:creationId xmlns:a16="http://schemas.microsoft.com/office/drawing/2014/main" id="{1AF0F733-65CA-F9C4-1295-201AB2E4058E}"/>
              </a:ext>
            </a:extLst>
          </p:cNvPr>
          <p:cNvPicPr>
            <a:picLocks noChangeAspect="1"/>
          </p:cNvPicPr>
          <p:nvPr/>
        </p:nvPicPr>
        <p:blipFill>
          <a:blip r:embed="rId3"/>
          <a:stretch>
            <a:fillRect/>
          </a:stretch>
        </p:blipFill>
        <p:spPr>
          <a:xfrm>
            <a:off x="0" y="1582776"/>
            <a:ext cx="9144000" cy="2677951"/>
          </a:xfrm>
          <a:prstGeom prst="rect">
            <a:avLst/>
          </a:prstGeom>
        </p:spPr>
      </p:pic>
      <p:pic>
        <p:nvPicPr>
          <p:cNvPr id="9" name="図 8">
            <a:extLst>
              <a:ext uri="{FF2B5EF4-FFF2-40B4-BE49-F238E27FC236}">
                <a16:creationId xmlns:a16="http://schemas.microsoft.com/office/drawing/2014/main" id="{E29D7042-6D2C-DA0C-02E9-A07A74F25231}"/>
              </a:ext>
            </a:extLst>
          </p:cNvPr>
          <p:cNvPicPr>
            <a:picLocks noChangeAspect="1"/>
          </p:cNvPicPr>
          <p:nvPr/>
        </p:nvPicPr>
        <p:blipFill>
          <a:blip r:embed="rId4"/>
          <a:stretch>
            <a:fillRect/>
          </a:stretch>
        </p:blipFill>
        <p:spPr>
          <a:xfrm>
            <a:off x="0" y="4260727"/>
            <a:ext cx="9144000" cy="2028994"/>
          </a:xfrm>
          <a:prstGeom prst="rect">
            <a:avLst/>
          </a:prstGeom>
        </p:spPr>
      </p:pic>
    </p:spTree>
    <p:extLst>
      <p:ext uri="{BB962C8B-B14F-4D97-AF65-F5344CB8AC3E}">
        <p14:creationId xmlns:p14="http://schemas.microsoft.com/office/powerpoint/2010/main" val="10349482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F7D9E3D2-F7A2-96A3-122F-5FDF799E50B8}"/>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22</a:t>
            </a:fld>
            <a:endParaRPr lang="en-US" altLang="ja-JP" dirty="0"/>
          </a:p>
        </p:txBody>
      </p:sp>
      <p:sp>
        <p:nvSpPr>
          <p:cNvPr id="3" name="日付プレースホルダー 2">
            <a:extLst>
              <a:ext uri="{FF2B5EF4-FFF2-40B4-BE49-F238E27FC236}">
                <a16:creationId xmlns:a16="http://schemas.microsoft.com/office/drawing/2014/main" id="{4F1F6A68-5744-1909-9926-4198EBF4AA6B}"/>
              </a:ext>
            </a:extLst>
          </p:cNvPr>
          <p:cNvSpPr>
            <a:spLocks noGrp="1"/>
          </p:cNvSpPr>
          <p:nvPr>
            <p:ph type="dt" sz="half" idx="2"/>
          </p:nvPr>
        </p:nvSpPr>
        <p:spPr/>
        <p:txBody>
          <a:bodyPr/>
          <a:lstStyle/>
          <a:p>
            <a:r>
              <a:rPr lang="en-US" altLang="ja-JP"/>
              <a:t>May 2025</a:t>
            </a:r>
            <a:endParaRPr lang="en-US" altLang="ja-JP" dirty="0"/>
          </a:p>
        </p:txBody>
      </p:sp>
      <p:sp>
        <p:nvSpPr>
          <p:cNvPr id="4" name="Rectangle 3">
            <a:extLst>
              <a:ext uri="{FF2B5EF4-FFF2-40B4-BE49-F238E27FC236}">
                <a16:creationId xmlns:a16="http://schemas.microsoft.com/office/drawing/2014/main" id="{E389BFE1-7906-201B-E891-80D2D8D08092}"/>
              </a:ext>
            </a:extLst>
          </p:cNvPr>
          <p:cNvSpPr txBox="1">
            <a:spLocks noChangeArrowheads="1"/>
          </p:cNvSpPr>
          <p:nvPr/>
        </p:nvSpPr>
        <p:spPr>
          <a:xfrm>
            <a:off x="266700" y="1447703"/>
            <a:ext cx="8686800" cy="4954560"/>
          </a:xfrm>
          <a:prstGeom prst="rect">
            <a:avLst/>
          </a:prstGeom>
        </p:spPr>
        <p:txBody>
          <a:bodyPr/>
          <a:lst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defRPr>
            </a:lvl2pPr>
            <a:lvl3pPr marL="1085850" indent="-228600" algn="l" rtl="0" eaLnBrk="1" fontAlgn="base" hangingPunct="1">
              <a:spcBef>
                <a:spcPct val="20000"/>
              </a:spcBef>
              <a:spcAft>
                <a:spcPct val="0"/>
              </a:spcAft>
              <a:buChar char="•"/>
              <a:defRPr kumimoji="1" sz="2400">
                <a:solidFill>
                  <a:schemeClr val="tx1"/>
                </a:solidFill>
                <a:latin typeface="+mn-lt"/>
              </a:defRPr>
            </a:lvl3pPr>
            <a:lvl4pPr marL="1428750" indent="-228600" algn="l" rtl="0" eaLnBrk="1" fontAlgn="base" hangingPunct="1">
              <a:spcBef>
                <a:spcPct val="20000"/>
              </a:spcBef>
              <a:spcAft>
                <a:spcPct val="0"/>
              </a:spcAft>
              <a:buChar char="–"/>
              <a:defRPr kumimoji="1" sz="2000">
                <a:solidFill>
                  <a:schemeClr val="tx1"/>
                </a:solidFill>
                <a:latin typeface="+mn-lt"/>
              </a:defRPr>
            </a:lvl4pPr>
            <a:lvl5pPr marL="1771650" indent="-228600" algn="l" rtl="0" eaLnBrk="1" fontAlgn="base" hangingPunct="1">
              <a:spcBef>
                <a:spcPct val="20000"/>
              </a:spcBef>
              <a:spcAft>
                <a:spcPct val="0"/>
              </a:spcAft>
              <a:buChar char="•"/>
              <a:defRPr kumimoji="1" sz="2000">
                <a:solidFill>
                  <a:schemeClr val="tx1"/>
                </a:solidFill>
                <a:latin typeface="+mn-lt"/>
              </a:defRPr>
            </a:lvl5pPr>
            <a:lvl6pPr marL="2228850" indent="-228600" algn="l" rtl="0" eaLnBrk="1" fontAlgn="base" hangingPunct="1">
              <a:spcBef>
                <a:spcPct val="20000"/>
              </a:spcBef>
              <a:spcAft>
                <a:spcPct val="0"/>
              </a:spcAft>
              <a:buChar char="•"/>
              <a:defRPr kumimoji="1" sz="2000">
                <a:solidFill>
                  <a:schemeClr val="tx1"/>
                </a:solidFill>
                <a:latin typeface="+mn-lt"/>
              </a:defRPr>
            </a:lvl6pPr>
            <a:lvl7pPr marL="2686050" indent="-228600" algn="l" rtl="0" eaLnBrk="1" fontAlgn="base" hangingPunct="1">
              <a:spcBef>
                <a:spcPct val="20000"/>
              </a:spcBef>
              <a:spcAft>
                <a:spcPct val="0"/>
              </a:spcAft>
              <a:buChar char="•"/>
              <a:defRPr kumimoji="1" sz="2000">
                <a:solidFill>
                  <a:schemeClr val="tx1"/>
                </a:solidFill>
                <a:latin typeface="+mn-lt"/>
              </a:defRPr>
            </a:lvl7pPr>
            <a:lvl8pPr marL="3143250" indent="-228600" algn="l" rtl="0" eaLnBrk="1" fontAlgn="base" hangingPunct="1">
              <a:spcBef>
                <a:spcPct val="20000"/>
              </a:spcBef>
              <a:spcAft>
                <a:spcPct val="0"/>
              </a:spcAft>
              <a:buChar char="•"/>
              <a:defRPr kumimoji="1" sz="2000">
                <a:solidFill>
                  <a:schemeClr val="tx1"/>
                </a:solidFill>
                <a:latin typeface="+mn-lt"/>
              </a:defRPr>
            </a:lvl8pPr>
            <a:lvl9pPr marL="3600450" indent="-228600" algn="l" rtl="0" eaLnBrk="1" fontAlgn="base" hangingPunct="1">
              <a:spcBef>
                <a:spcPct val="20000"/>
              </a:spcBef>
              <a:spcAft>
                <a:spcPct val="0"/>
              </a:spcAft>
              <a:buChar char="•"/>
              <a:defRPr kumimoji="1" sz="2000">
                <a:solidFill>
                  <a:schemeClr val="tx1"/>
                </a:solidFill>
                <a:latin typeface="+mn-lt"/>
              </a:defRPr>
            </a:lvl9pPr>
          </a:lstStyle>
          <a:p>
            <a:pPr marL="233363" indent="0" defTabSz="914400" fontAlgn="b">
              <a:lnSpc>
                <a:spcPct val="80000"/>
              </a:lnSpc>
              <a:spcAft>
                <a:spcPts val="0"/>
              </a:spcAft>
              <a:buFontTx/>
              <a:buNone/>
              <a:defRPr/>
            </a:pPr>
            <a:r>
              <a:rPr lang="en-US" sz="1000" kern="1200" dirty="0">
                <a:latin typeface="Arial" panose="020B0604020202020204" pitchFamily="34" charset="0"/>
                <a:cs typeface="Arial" panose="020B0604020202020204" pitchFamily="34" charset="0"/>
              </a:rPr>
              <a:t>Chair: </a:t>
            </a:r>
            <a:r>
              <a:rPr lang="en-US" sz="1050" b="1" kern="1200" dirty="0">
                <a:solidFill>
                  <a:srgbClr val="0070C0"/>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Ryuji Kohno</a:t>
            </a:r>
            <a:endParaRPr lang="en-US" sz="1050" b="1" kern="1200" dirty="0">
              <a:solidFill>
                <a:srgbClr val="0070C0"/>
              </a:solidFill>
              <a:latin typeface="Arial" panose="020B0604020202020204" pitchFamily="34" charset="0"/>
              <a:cs typeface="Arial" panose="020B0604020202020204" pitchFamily="34" charset="0"/>
            </a:endParaRPr>
          </a:p>
          <a:p>
            <a:pPr marL="0" indent="0" defTabSz="914400" fontAlgn="b">
              <a:lnSpc>
                <a:spcPct val="80000"/>
              </a:lnSpc>
              <a:spcAft>
                <a:spcPts val="0"/>
              </a:spcAft>
              <a:buFontTx/>
              <a:buNone/>
              <a:defRPr/>
            </a:pPr>
            <a:endParaRPr lang="en-US" sz="1000" kern="1200" dirty="0">
              <a:latin typeface="Arial" panose="020B0604020202020204" pitchFamily="34" charset="0"/>
              <a:cs typeface="Arial" panose="020B0604020202020204" pitchFamily="34" charset="0"/>
            </a:endParaRPr>
          </a:p>
          <a:p>
            <a:pPr marL="233363" indent="0" defTabSz="914400" fontAlgn="b">
              <a:lnSpc>
                <a:spcPct val="80000"/>
              </a:lnSpc>
              <a:spcAft>
                <a:spcPts val="0"/>
              </a:spcAft>
              <a:buFontTx/>
              <a:buNone/>
              <a:defRPr/>
            </a:pPr>
            <a:r>
              <a:rPr lang="en-US" sz="1000" kern="1200" dirty="0">
                <a:latin typeface="Arial" panose="020B0604020202020204" pitchFamily="34" charset="0"/>
                <a:cs typeface="Arial" panose="020B0604020202020204" pitchFamily="34" charset="0"/>
              </a:rPr>
              <a:t>Objective:</a:t>
            </a:r>
          </a:p>
          <a:p>
            <a:pPr marL="457200" indent="0" defTabSz="914400" fontAlgn="b">
              <a:lnSpc>
                <a:spcPct val="80000"/>
              </a:lnSpc>
              <a:spcAft>
                <a:spcPts val="0"/>
              </a:spcAft>
              <a:buFontTx/>
              <a:buNone/>
              <a:tabLst>
                <a:tab pos="446088" algn="l"/>
              </a:tabLst>
              <a:defRPr/>
            </a:pPr>
            <a:r>
              <a:rPr lang="en-US" sz="1000" kern="1200" dirty="0">
                <a:latin typeface="Arial" panose="020B0604020202020204" pitchFamily="34" charset="0"/>
                <a:cs typeface="Arial" panose="020B0604020202020204" pitchFamily="34" charset="0"/>
              </a:rPr>
              <a:t>Enhancements to the Body Area Networks (BAN) Ultra Wideband (UWB) physical layer (PHY) and media access control (MAC) to support enhanced dependability to a human BAN (HBAN) and adds support for vehicle BAN (VBAN), a coordinator in a vehicle with devices around the vehicular body.</a:t>
            </a:r>
          </a:p>
          <a:p>
            <a:pPr marL="457200" indent="0" defTabSz="914400" fontAlgn="b">
              <a:lnSpc>
                <a:spcPct val="80000"/>
              </a:lnSpc>
              <a:spcAft>
                <a:spcPts val="0"/>
              </a:spcAft>
              <a:buFontTx/>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defTabSz="914400" fontAlgn="b">
              <a:lnSpc>
                <a:spcPct val="80000"/>
              </a:lnSpc>
              <a:spcAft>
                <a:spcPts val="0"/>
              </a:spcAft>
              <a:buFontTx/>
              <a:buNone/>
              <a:tabLst>
                <a:tab pos="446088" algn="l"/>
              </a:tabLst>
              <a:defRPr/>
            </a:pPr>
            <a:r>
              <a:rPr lang="en-US" sz="1000" kern="1200" dirty="0">
                <a:solidFill>
                  <a:srgbClr val="0070C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TG6ma Webpage</a:t>
            </a:r>
            <a:endParaRPr lang="en-US" sz="1000" kern="1200" dirty="0">
              <a:solidFill>
                <a:srgbClr val="0070C0"/>
              </a:solidFill>
              <a:latin typeface="Arial" panose="020B0604020202020204" pitchFamily="34" charset="0"/>
              <a:cs typeface="Arial" panose="020B0604020202020204" pitchFamily="34" charset="0"/>
            </a:endParaRPr>
          </a:p>
          <a:p>
            <a:pPr marL="233363" indent="0" defTabSz="914400" fontAlgn="b">
              <a:lnSpc>
                <a:spcPct val="80000"/>
              </a:lnSpc>
              <a:spcAft>
                <a:spcPts val="0"/>
              </a:spcAft>
              <a:buFontTx/>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defTabSz="914400" fontAlgn="b">
              <a:lnSpc>
                <a:spcPct val="80000"/>
              </a:lnSpc>
              <a:spcAft>
                <a:spcPts val="0"/>
              </a:spcAft>
              <a:buFontTx/>
              <a:buNone/>
              <a:tabLst>
                <a:tab pos="446088" algn="l"/>
              </a:tabLst>
              <a:defRPr/>
            </a:pPr>
            <a:r>
              <a:rPr lang="en-US" sz="1000" kern="1200" dirty="0">
                <a:latin typeface="Arial" panose="020B0604020202020204" pitchFamily="34" charset="0"/>
                <a:cs typeface="Arial" panose="020B0604020202020204" pitchFamily="34" charset="0"/>
              </a:rPr>
              <a:t>Areas being worked on include:</a:t>
            </a:r>
          </a:p>
          <a:p>
            <a:pPr marL="574675" indent="-119063" defTabSz="9144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Channel Modeling</a:t>
            </a:r>
          </a:p>
          <a:p>
            <a:pPr marL="690563" indent="-119063" defTabSz="9144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Precise modeling of radio propagation of implant and wearable human BANs and around vehicle BANs for dependable data transmission</a:t>
            </a:r>
          </a:p>
          <a:p>
            <a:pPr marL="690563" indent="-119063" defTabSz="9144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Classified modeling of multiple BANs and coexistence with other radios for resolution in PHY and MAC</a:t>
            </a:r>
          </a:p>
          <a:p>
            <a:pPr marL="574675" indent="-119063" defTabSz="914400"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defTabSz="9144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Data transmission</a:t>
            </a:r>
          </a:p>
          <a:p>
            <a:pPr marL="690563" indent="-119063" defTabSz="9144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Cognition of channel environment and coexistence</a:t>
            </a:r>
          </a:p>
          <a:p>
            <a:pPr marL="690563" indent="-119063" defTabSz="9144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Initial acquisition and synchronization in coexisting BANs</a:t>
            </a:r>
          </a:p>
          <a:p>
            <a:pPr marL="690563" indent="-119063" defTabSz="9144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Channel coding in forward error correction (FEC) and hybrid automatic repeat request (HARQ) according to required QoS levels of data packets in various channel propagation models and coexistence classes </a:t>
            </a:r>
          </a:p>
          <a:p>
            <a:pPr marL="574675" indent="-119063" defTabSz="914400"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defTabSz="9144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Packet contention</a:t>
            </a:r>
          </a:p>
          <a:p>
            <a:pPr marL="690563" indent="-119063" defTabSz="9144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Control and data channels, </a:t>
            </a:r>
            <a:r>
              <a:rPr lang="en-US" sz="1000" kern="1200" dirty="0" err="1">
                <a:latin typeface="Arial" panose="020B0604020202020204" pitchFamily="34" charset="0"/>
                <a:cs typeface="Arial" panose="020B0604020202020204" pitchFamily="34" charset="0"/>
              </a:rPr>
              <a:t>superframe</a:t>
            </a:r>
            <a:r>
              <a:rPr lang="en-US" sz="1000" kern="1200" dirty="0">
                <a:latin typeface="Arial" panose="020B0604020202020204" pitchFamily="34" charset="0"/>
                <a:cs typeface="Arial" panose="020B0604020202020204" pitchFamily="34" charset="0"/>
              </a:rPr>
              <a:t> formant, and MAC function to avoid packet contention in various classes of coexistence</a:t>
            </a:r>
          </a:p>
          <a:p>
            <a:pPr marL="690563" indent="-119063" defTabSz="9144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Hybrid protocol of contention-free and contention access according to required QoS levels of data packets</a:t>
            </a:r>
          </a:p>
          <a:p>
            <a:pPr marL="690563" indent="-119063" defTabSz="9144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Inter coordinators or hubs negotiation among coexisting BANs</a:t>
            </a:r>
          </a:p>
          <a:p>
            <a:pPr marL="574675" indent="-119063" defTabSz="914400"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defTabSz="9144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Interference mitigation in coexistence:</a:t>
            </a:r>
          </a:p>
          <a:p>
            <a:pPr marL="690563" indent="-119063" defTabSz="9144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Interference surprising and canceling technologies for theoretical and feasible implementation in coexistence</a:t>
            </a:r>
          </a:p>
          <a:p>
            <a:pPr marL="690563" indent="-119063" defTabSz="9144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Result in simpler classes of coexistence by mitigation of interference from non-BAN</a:t>
            </a:r>
          </a:p>
          <a:p>
            <a:pPr marL="690563" indent="-119063" defTabSz="914400"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defTabSz="914400" fontAlgn="b">
              <a:lnSpc>
                <a:spcPct val="80000"/>
              </a:lnSpc>
              <a:spcAft>
                <a:spcPts val="0"/>
              </a:spcAft>
              <a:tabLst>
                <a:tab pos="446088" algn="l"/>
              </a:tabLst>
              <a:defRPr/>
            </a:pPr>
            <a:r>
              <a:rPr lang="en-US" altLang="ja-JP" sz="1000" kern="1200" dirty="0">
                <a:latin typeface="Arial" panose="020B0604020202020204" pitchFamily="34" charset="0"/>
                <a:cs typeface="Arial" panose="020B0604020202020204" pitchFamily="34" charset="0"/>
              </a:rPr>
              <a:t>Ranging:</a:t>
            </a:r>
          </a:p>
          <a:p>
            <a:pPr marL="690563" indent="-119063" defTabSz="914400" fontAlgn="b">
              <a:lnSpc>
                <a:spcPct val="80000"/>
              </a:lnSpc>
              <a:spcAft>
                <a:spcPts val="0"/>
              </a:spcAft>
              <a:tabLst>
                <a:tab pos="446088" algn="l"/>
              </a:tabLst>
              <a:defRPr/>
            </a:pPr>
            <a:r>
              <a:rPr lang="en-US" altLang="ja-JP" sz="1000" kern="1200" dirty="0">
                <a:latin typeface="Arial" panose="020B0604020202020204" pitchFamily="34" charset="0"/>
                <a:cs typeface="Arial" panose="020B0604020202020204" pitchFamily="34" charset="0"/>
              </a:rPr>
              <a:t>Optional ranging for cognition of dynamism of coexisting BANs</a:t>
            </a:r>
          </a:p>
          <a:p>
            <a:pPr marL="404813" indent="-171450" defTabSz="914400"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233363" indent="0" defTabSz="914400" fontAlgn="b">
              <a:lnSpc>
                <a:spcPct val="80000"/>
              </a:lnSpc>
              <a:spcAft>
                <a:spcPts val="0"/>
              </a:spcAft>
              <a:buFontTx/>
              <a:buNone/>
              <a:tabLst>
                <a:tab pos="446088" algn="l"/>
              </a:tabLst>
              <a:defRPr/>
            </a:pPr>
            <a:r>
              <a:rPr lang="en-US" sz="1000" kern="1200" dirty="0">
                <a:latin typeface="Arial" panose="020B0604020202020204" pitchFamily="34" charset="0"/>
                <a:cs typeface="Arial" panose="020B0604020202020204" pitchFamily="34" charset="0"/>
              </a:rPr>
              <a:t>This revision builds on the existing standard 802.15.6-2012 with enhanced dependability for human BAN and additional vehicle BAN</a:t>
            </a:r>
            <a:endParaRPr lang="en-US" sz="1000" kern="1200" dirty="0">
              <a:latin typeface="Arial Rounded MT Bold" pitchFamily="34" charset="0"/>
              <a:cs typeface="Arial" charset="0"/>
            </a:endParaRPr>
          </a:p>
          <a:p>
            <a:pPr marL="457200" indent="-457200" defTabSz="914400" fontAlgn="b">
              <a:lnSpc>
                <a:spcPct val="80000"/>
              </a:lnSpc>
              <a:spcAft>
                <a:spcPts val="0"/>
              </a:spcAft>
              <a:buFontTx/>
              <a:buNone/>
              <a:defRPr/>
            </a:pPr>
            <a:endParaRPr lang="en-US" sz="1000" kern="1200" dirty="0">
              <a:latin typeface="Arial Rounded MT Bold" pitchFamily="34" charset="0"/>
              <a:cs typeface="Arial" charset="0"/>
            </a:endParaRPr>
          </a:p>
          <a:p>
            <a:pPr marL="457200" indent="-457200" defTabSz="914400" fontAlgn="b">
              <a:lnSpc>
                <a:spcPct val="80000"/>
              </a:lnSpc>
              <a:spcAft>
                <a:spcPts val="0"/>
              </a:spcAft>
              <a:buFontTx/>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BFC5E471-F3B3-86C7-BD1B-95506CFE26DD}"/>
              </a:ext>
            </a:extLst>
          </p:cNvPr>
          <p:cNvSpPr>
            <a:spLocks noChangeAspect="1" noChangeArrowheads="1"/>
          </p:cNvSpPr>
          <p:nvPr/>
        </p:nvSpPr>
        <p:spPr bwMode="auto">
          <a:xfrm>
            <a:off x="547503" y="127967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Rectangle 4">
            <a:extLst>
              <a:ext uri="{FF2B5EF4-FFF2-40B4-BE49-F238E27FC236}">
                <a16:creationId xmlns:a16="http://schemas.microsoft.com/office/drawing/2014/main" id="{23C6FB50-065E-BC99-8BBA-59B9A6CC8FA8}"/>
              </a:ext>
            </a:extLst>
          </p:cNvPr>
          <p:cNvSpPr txBox="1">
            <a:spLocks noChangeArrowheads="1"/>
          </p:cNvSpPr>
          <p:nvPr/>
        </p:nvSpPr>
        <p:spPr bwMode="auto">
          <a:xfrm>
            <a:off x="533400" y="70448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TG6ma(BAN/VAN)</a:t>
            </a:r>
            <a:r>
              <a:rPr lang="en-US" sz="3200" kern="1200" dirty="0">
                <a:latin typeface="Arial Rounded MT Bold" pitchFamily="34" charset="0"/>
                <a:cs typeface="Arial" charset="0"/>
              </a:rPr>
              <a:t> – BAN with Enhanced Dependability Revision</a:t>
            </a:r>
          </a:p>
        </p:txBody>
      </p:sp>
    </p:spTree>
    <p:extLst>
      <p:ext uri="{BB962C8B-B14F-4D97-AF65-F5344CB8AC3E}">
        <p14:creationId xmlns:p14="http://schemas.microsoft.com/office/powerpoint/2010/main" val="17352508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線コネクタ 6">
            <a:extLst>
              <a:ext uri="{FF2B5EF4-FFF2-40B4-BE49-F238E27FC236}">
                <a16:creationId xmlns:a16="http://schemas.microsoft.com/office/drawing/2014/main" id="{BD63B443-E47D-34EF-69C0-A8EF8841979A}"/>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2" name="コンテンツ プレースホルダー 1">
            <a:extLst>
              <a:ext uri="{FF2B5EF4-FFF2-40B4-BE49-F238E27FC236}">
                <a16:creationId xmlns:a16="http://schemas.microsoft.com/office/drawing/2014/main" id="{8BA1793D-5BD3-4403-95C9-9E3B555A15E0}"/>
              </a:ext>
            </a:extLst>
          </p:cNvPr>
          <p:cNvSpPr>
            <a:spLocks noGrp="1"/>
          </p:cNvSpPr>
          <p:nvPr>
            <p:ph idx="1"/>
          </p:nvPr>
        </p:nvSpPr>
        <p:spPr>
          <a:xfrm>
            <a:off x="197875" y="1477887"/>
            <a:ext cx="8824450" cy="5206793"/>
          </a:xfrm>
        </p:spPr>
        <p:txBody>
          <a:bodyPr/>
          <a:lstStyle/>
          <a:p>
            <a:pPr marL="0" indent="0">
              <a:lnSpc>
                <a:spcPts val="1900"/>
              </a:lnSpc>
              <a:buNone/>
            </a:pPr>
            <a:r>
              <a:rPr lang="en-US" altLang="ja-JP" sz="1800" b="1" dirty="0"/>
              <a:t>Objective</a:t>
            </a:r>
            <a:r>
              <a:rPr lang="en-US" altLang="ja-JP" sz="1800" dirty="0"/>
              <a:t>: E</a:t>
            </a:r>
            <a:r>
              <a:rPr kumimoji="1" lang="en-US" altLang="ja-JP" sz="1800" dirty="0"/>
              <a:t>nhancements to the BAN Ultra Wideband (UWB) physical layer (PHY) and media access control (MAC) to support enhanced dependability to a human BAN (</a:t>
            </a:r>
            <a:r>
              <a:rPr kumimoji="1" lang="en-US" altLang="ja-JP" sz="1800" dirty="0">
                <a:solidFill>
                  <a:srgbClr val="FF0000"/>
                </a:solidFill>
              </a:rPr>
              <a:t>HBAN</a:t>
            </a:r>
            <a:r>
              <a:rPr kumimoji="1" lang="en-US" altLang="ja-JP" sz="1800" dirty="0"/>
              <a:t>) and adds support for vehicle body area networks (</a:t>
            </a:r>
            <a:r>
              <a:rPr kumimoji="1" lang="en-US" altLang="ja-JP" sz="1800" dirty="0">
                <a:solidFill>
                  <a:srgbClr val="FF0000"/>
                </a:solidFill>
              </a:rPr>
              <a:t>VBAN</a:t>
            </a:r>
            <a:r>
              <a:rPr kumimoji="1" lang="en-US" altLang="ja-JP" sz="1800" dirty="0"/>
              <a:t>), a coordinator in a vehicle with devices around the vehicular cabin.</a:t>
            </a:r>
          </a:p>
          <a:p>
            <a:pPr marL="0" indent="0">
              <a:lnSpc>
                <a:spcPts val="1900"/>
              </a:lnSpc>
              <a:buNone/>
            </a:pPr>
            <a:r>
              <a:rPr lang="en-US" altLang="ja-JP" sz="1800" b="1" dirty="0"/>
              <a:t>Action:  </a:t>
            </a:r>
          </a:p>
          <a:p>
            <a:pPr marL="0" indent="0">
              <a:lnSpc>
                <a:spcPts val="1900"/>
              </a:lnSpc>
              <a:buNone/>
            </a:pPr>
            <a:r>
              <a:rPr lang="en-US" altLang="ja-JP" sz="1600" dirty="0">
                <a:solidFill>
                  <a:srgbClr val="FF0000"/>
                </a:solidFill>
                <a:highlight>
                  <a:srgbClr val="FFFF00"/>
                </a:highlight>
              </a:rPr>
              <a:t>•</a:t>
            </a:r>
            <a:r>
              <a:rPr lang="en-US" altLang="ja-JP" sz="1600" dirty="0" err="1">
                <a:solidFill>
                  <a:srgbClr val="FF0000"/>
                </a:solidFill>
                <a:highlight>
                  <a:srgbClr val="FFFF00"/>
                </a:highlight>
              </a:rPr>
              <a:t>Commenta</a:t>
            </a:r>
            <a:r>
              <a:rPr lang="en-US" altLang="ja-JP" sz="1600" dirty="0">
                <a:solidFill>
                  <a:srgbClr val="FF0000"/>
                </a:solidFill>
                <a:highlight>
                  <a:srgbClr val="FFFF00"/>
                </a:highlight>
              </a:rPr>
              <a:t> Resolution for the Second Recirculation LB217 for Draft D05</a:t>
            </a:r>
          </a:p>
          <a:p>
            <a:pPr marL="0" indent="0">
              <a:lnSpc>
                <a:spcPts val="1900"/>
              </a:lnSpc>
              <a:buNone/>
            </a:pPr>
            <a:r>
              <a:rPr lang="en-US" altLang="ja-JP" sz="1600" dirty="0">
                <a:solidFill>
                  <a:srgbClr val="FF0000"/>
                </a:solidFill>
                <a:highlight>
                  <a:srgbClr val="FFFF00"/>
                </a:highlight>
              </a:rPr>
              <a:t>•Review of Comments for Draft D05 in LB217</a:t>
            </a:r>
          </a:p>
          <a:p>
            <a:pPr marL="0" indent="0">
              <a:lnSpc>
                <a:spcPts val="1900"/>
              </a:lnSpc>
              <a:buNone/>
            </a:pPr>
            <a:r>
              <a:rPr lang="en-US" altLang="ja-JP" sz="1600" dirty="0">
                <a:solidFill>
                  <a:srgbClr val="FF0000"/>
                </a:solidFill>
                <a:highlight>
                  <a:srgbClr val="FFFF00"/>
                </a:highlight>
              </a:rPr>
              <a:t>•Necessary Process and Documentation for Recirculation Letter Ballot such as Coexistence Assurance Document, </a:t>
            </a:r>
            <a:r>
              <a:rPr lang="en-US" altLang="ja-JP" sz="1600" dirty="0" err="1">
                <a:solidFill>
                  <a:srgbClr val="FF0000"/>
                </a:solidFill>
                <a:highlight>
                  <a:srgbClr val="FFFF00"/>
                </a:highlight>
              </a:rPr>
              <a:t>Progess</a:t>
            </a:r>
            <a:r>
              <a:rPr lang="en-US" altLang="ja-JP" sz="1600" dirty="0">
                <a:solidFill>
                  <a:srgbClr val="FF0000"/>
                </a:solidFill>
                <a:highlight>
                  <a:srgbClr val="FFFF00"/>
                </a:highlight>
              </a:rPr>
              <a:t> Report,  Project Task List</a:t>
            </a:r>
          </a:p>
          <a:p>
            <a:pPr marL="0" indent="0">
              <a:lnSpc>
                <a:spcPts val="1900"/>
              </a:lnSpc>
              <a:buNone/>
            </a:pPr>
            <a:r>
              <a:rPr lang="en-US" altLang="ja-JP" sz="1600" dirty="0">
                <a:solidFill>
                  <a:srgbClr val="FF0000"/>
                </a:solidFill>
                <a:highlight>
                  <a:srgbClr val="FFFF00"/>
                </a:highlight>
              </a:rPr>
              <a:t>•Performance Evaluation of Technologies in PHY; Channel Coding According to 8 QoS Levels of Packets and  Coexistence Levels, Interference Mitigation, etc.  </a:t>
            </a:r>
          </a:p>
          <a:p>
            <a:pPr marL="0" indent="0">
              <a:lnSpc>
                <a:spcPts val="1900"/>
              </a:lnSpc>
              <a:buNone/>
            </a:pPr>
            <a:r>
              <a:rPr lang="en-US" altLang="ja-JP" sz="1600" dirty="0">
                <a:solidFill>
                  <a:srgbClr val="FF0000"/>
                </a:solidFill>
                <a:highlight>
                  <a:srgbClr val="FFFF00"/>
                </a:highlight>
              </a:rPr>
              <a:t>•Performance Evaluation of Technologies in MAC; Channel Management, CCA, Hybrid Contention Free/Access Protocol According to 8 </a:t>
            </a:r>
            <a:r>
              <a:rPr lang="en-US" altLang="ja-JP" sz="1600" dirty="0" err="1">
                <a:solidFill>
                  <a:srgbClr val="FF0000"/>
                </a:solidFill>
                <a:highlight>
                  <a:srgbClr val="FFFF00"/>
                </a:highlight>
              </a:rPr>
              <a:t>QoSs</a:t>
            </a:r>
            <a:r>
              <a:rPr lang="en-US" altLang="ja-JP" sz="1600" dirty="0">
                <a:solidFill>
                  <a:srgbClr val="FF0000"/>
                </a:solidFill>
                <a:highlight>
                  <a:srgbClr val="FFFF00"/>
                </a:highlight>
              </a:rPr>
              <a:t> and Coexistences.</a:t>
            </a:r>
          </a:p>
          <a:p>
            <a:pPr marL="0" indent="0">
              <a:lnSpc>
                <a:spcPts val="1900"/>
              </a:lnSpc>
              <a:buNone/>
            </a:pPr>
            <a:r>
              <a:rPr lang="en-US" altLang="ja-JP" sz="1600" dirty="0">
                <a:solidFill>
                  <a:srgbClr val="FF0000"/>
                </a:solidFill>
                <a:highlight>
                  <a:srgbClr val="FFFF00"/>
                </a:highlight>
              </a:rPr>
              <a:t>•Harmonization or Commonality with 4ab in Coexistence and Feasible Implementation of 6ma and 4ab</a:t>
            </a:r>
          </a:p>
          <a:p>
            <a:pPr marL="0" indent="0">
              <a:lnSpc>
                <a:spcPts val="1900"/>
              </a:lnSpc>
              <a:buNone/>
            </a:pPr>
            <a:r>
              <a:rPr lang="en-US" altLang="ja-JP" sz="1600" dirty="0">
                <a:solidFill>
                  <a:srgbClr val="FF0000"/>
                </a:solidFill>
                <a:highlight>
                  <a:srgbClr val="FFFF00"/>
                </a:highlight>
              </a:rPr>
              <a:t>•Feasibility of TSN of 802.1 in MAC</a:t>
            </a:r>
          </a:p>
          <a:p>
            <a:pPr marL="0" indent="0">
              <a:lnSpc>
                <a:spcPts val="1900"/>
              </a:lnSpc>
              <a:buNone/>
            </a:pPr>
            <a:r>
              <a:rPr lang="en-US" altLang="ja-JP" sz="1600" dirty="0">
                <a:solidFill>
                  <a:srgbClr val="FF0000"/>
                </a:solidFill>
                <a:highlight>
                  <a:srgbClr val="FFFF00"/>
                </a:highlight>
              </a:rPr>
              <a:t>•WG Motion to Complete the Draft for Std.IEEE802.15.6ma</a:t>
            </a:r>
          </a:p>
          <a:p>
            <a:pPr marL="0" indent="0">
              <a:lnSpc>
                <a:spcPts val="1900"/>
              </a:lnSpc>
              <a:buNone/>
            </a:pPr>
            <a:r>
              <a:rPr lang="en-US" altLang="ja-JP" sz="1800" b="1" dirty="0"/>
              <a:t>Next Things to Do</a:t>
            </a:r>
            <a:r>
              <a:rPr lang="ja-JP" altLang="en-US" sz="1800" b="1" dirty="0"/>
              <a:t>：</a:t>
            </a:r>
            <a:r>
              <a:rPr lang="en-US" altLang="ja-JP" sz="1800" dirty="0">
                <a:solidFill>
                  <a:srgbClr val="FF0000"/>
                </a:solidFill>
              </a:rPr>
              <a:t>      </a:t>
            </a:r>
            <a:r>
              <a:rPr lang="en-US" altLang="ja-JP" sz="1800" dirty="0">
                <a:solidFill>
                  <a:srgbClr val="FF0000"/>
                </a:solidFill>
                <a:highlight>
                  <a:srgbClr val="FFFF00"/>
                </a:highlight>
              </a:rPr>
              <a:t>Preparation for SA Ballot</a:t>
            </a:r>
            <a:endParaRPr lang="en-US" altLang="ja-JP" sz="1800" dirty="0">
              <a:highlight>
                <a:srgbClr val="FFFF00"/>
              </a:highlight>
            </a:endParaRPr>
          </a:p>
          <a:p>
            <a:pPr marL="0" indent="0">
              <a:lnSpc>
                <a:spcPts val="1900"/>
              </a:lnSpc>
              <a:buNone/>
            </a:pPr>
            <a:endParaRPr kumimoji="1" lang="ja-JP" altLang="en-US" sz="1800" dirty="0"/>
          </a:p>
        </p:txBody>
      </p:sp>
      <p:sp>
        <p:nvSpPr>
          <p:cNvPr id="3" name="タイトル 2">
            <a:extLst>
              <a:ext uri="{FF2B5EF4-FFF2-40B4-BE49-F238E27FC236}">
                <a16:creationId xmlns:a16="http://schemas.microsoft.com/office/drawing/2014/main" id="{1BA2FB5A-48E5-4AD7-9ECE-FBB543BFA4A8}"/>
              </a:ext>
            </a:extLst>
          </p:cNvPr>
          <p:cNvSpPr>
            <a:spLocks noGrp="1"/>
          </p:cNvSpPr>
          <p:nvPr>
            <p:ph type="title"/>
          </p:nvPr>
        </p:nvSpPr>
        <p:spPr>
          <a:xfrm>
            <a:off x="494070" y="723311"/>
            <a:ext cx="8347587" cy="754576"/>
          </a:xfrm>
        </p:spPr>
        <p:txBody>
          <a:bodyPr/>
          <a:lstStyle/>
          <a:p>
            <a:pPr>
              <a:lnSpc>
                <a:spcPts val="2700"/>
              </a:lnSpc>
            </a:pPr>
            <a:r>
              <a:rPr kumimoji="1" lang="en-US" altLang="ja-JP" sz="3200" b="1" dirty="0"/>
              <a:t>Objectives of TG 6ma – Enhanced Dependability Body Area Network (</a:t>
            </a:r>
            <a:r>
              <a:rPr kumimoji="1" lang="en-US" altLang="ja-JP" sz="3200" b="1" dirty="0">
                <a:solidFill>
                  <a:srgbClr val="FF0000"/>
                </a:solidFill>
              </a:rPr>
              <a:t>ED-BAN</a:t>
            </a:r>
            <a:r>
              <a:rPr kumimoji="1" lang="en-US" altLang="ja-JP" sz="3200" b="1" dirty="0"/>
              <a:t>)</a:t>
            </a:r>
            <a:endParaRPr kumimoji="1" lang="ja-JP" altLang="en-US" sz="3200" b="1" dirty="0"/>
          </a:p>
        </p:txBody>
      </p:sp>
      <p:sp>
        <p:nvSpPr>
          <p:cNvPr id="4" name="スライド番号プレースホルダー 3">
            <a:extLst>
              <a:ext uri="{FF2B5EF4-FFF2-40B4-BE49-F238E27FC236}">
                <a16:creationId xmlns:a16="http://schemas.microsoft.com/office/drawing/2014/main" id="{9311624E-D0E3-42BC-970C-737FCA18AA5B}"/>
              </a:ext>
            </a:extLst>
          </p:cNvPr>
          <p:cNvSpPr>
            <a:spLocks noGrp="1"/>
          </p:cNvSpPr>
          <p:nvPr>
            <p:ph type="sldNum" sz="quarter" idx="12"/>
          </p:nvPr>
        </p:nvSpPr>
        <p:spPr/>
        <p:txBody>
          <a:bodyPr/>
          <a:lstStyle/>
          <a:p>
            <a:r>
              <a:rPr lang="en-US" altLang="ja-JP" dirty="0"/>
              <a:t>Slide </a:t>
            </a:r>
            <a:fld id="{17C47D4F-CAA3-4307-B0EF-8C4B3E0CF21D}" type="slidenum">
              <a:rPr lang="en-US" altLang="ja-JP" smtClean="0"/>
              <a:pPr/>
              <a:t>23</a:t>
            </a:fld>
            <a:endParaRPr lang="en-US" altLang="ja-JP" dirty="0"/>
          </a:p>
        </p:txBody>
      </p:sp>
      <p:sp>
        <p:nvSpPr>
          <p:cNvPr id="5" name="日付プレースホルダー 4">
            <a:extLst>
              <a:ext uri="{FF2B5EF4-FFF2-40B4-BE49-F238E27FC236}">
                <a16:creationId xmlns:a16="http://schemas.microsoft.com/office/drawing/2014/main" id="{9F63DC78-98B1-408F-AB92-1A373B627C18}"/>
              </a:ext>
            </a:extLst>
          </p:cNvPr>
          <p:cNvSpPr>
            <a:spLocks noGrp="1"/>
          </p:cNvSpPr>
          <p:nvPr>
            <p:ph type="dt" sz="half" idx="2"/>
          </p:nvPr>
        </p:nvSpPr>
        <p:spPr/>
        <p:txBody>
          <a:bodyPr/>
          <a:lstStyle/>
          <a:p>
            <a:r>
              <a:rPr lang="en-US" altLang="ja-JP"/>
              <a:t>May 2025</a:t>
            </a:r>
            <a:endParaRPr lang="en-US" altLang="ja-JP" dirty="0"/>
          </a:p>
        </p:txBody>
      </p:sp>
    </p:spTree>
    <p:extLst>
      <p:ext uri="{BB962C8B-B14F-4D97-AF65-F5344CB8AC3E}">
        <p14:creationId xmlns:p14="http://schemas.microsoft.com/office/powerpoint/2010/main" val="3561759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BDED621C-01B2-4760-E9B4-265B16B2F7CF}"/>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4099" name="Rectangle 3"/>
          <p:cNvSpPr>
            <a:spLocks noGrp="1" noChangeArrowheads="1"/>
          </p:cNvSpPr>
          <p:nvPr>
            <p:ph idx="1"/>
          </p:nvPr>
        </p:nvSpPr>
        <p:spPr>
          <a:xfrm>
            <a:off x="96720" y="989993"/>
            <a:ext cx="9026759" cy="5517434"/>
          </a:xfrm>
          <a:ln/>
        </p:spPr>
        <p:txBody>
          <a:bodyPr>
            <a:noAutofit/>
          </a:bodyPr>
          <a:lstStyle/>
          <a:p>
            <a:pPr>
              <a:lnSpc>
                <a:spcPts val="1300"/>
              </a:lnSpc>
            </a:pPr>
            <a:r>
              <a:rPr lang="en-US" altLang="ja-JP" sz="1200" dirty="0"/>
              <a:t>TG15.6ma meeting call to order</a:t>
            </a:r>
          </a:p>
          <a:p>
            <a:pPr>
              <a:lnSpc>
                <a:spcPts val="1300"/>
              </a:lnSpc>
            </a:pPr>
            <a:r>
              <a:rPr lang="en-US" altLang="ja-JP" sz="1200" dirty="0"/>
              <a:t>Call for essential patents and policies &amp; procedures reminder                                                    </a:t>
            </a:r>
            <a:r>
              <a:rPr kumimoji="1" lang="en-US" altLang="ja-JP" sz="1200" b="0" i="0" u="none" strike="noStrike" kern="0" cap="none" spc="0" normalizeH="0" baseline="0" noProof="0" dirty="0">
                <a:ln>
                  <a:noFill/>
                </a:ln>
                <a:solidFill>
                  <a:srgbClr val="000000"/>
                </a:solidFill>
                <a:effectLst/>
                <a:uLnTx/>
                <a:uFillTx/>
                <a:latin typeface="Arial"/>
                <a:ea typeface="+mn-ea"/>
                <a:cs typeface="+mn-cs"/>
              </a:rPr>
              <a:t>doc.#15-25-0192-00-06ma </a:t>
            </a:r>
            <a:endParaRPr lang="en-US" altLang="ja-JP" sz="1200" dirty="0"/>
          </a:p>
          <a:p>
            <a:pPr>
              <a:lnSpc>
                <a:spcPts val="1300"/>
              </a:lnSpc>
            </a:pPr>
            <a:r>
              <a:rPr lang="en-US" altLang="ja-JP" sz="1200" dirty="0"/>
              <a:t>Approve last meeting minutes: TG 15.6ma Meeting Minutes for May 2025                                doc.#</a:t>
            </a:r>
            <a:r>
              <a:rPr kumimoji="0" lang="en-US" altLang="ja-JP" sz="1200" b="0" i="0" u="none" strike="noStrike" kern="1200" cap="none" spc="0" normalizeH="0" baseline="0" noProof="0" dirty="0">
                <a:ln>
                  <a:noFill/>
                </a:ln>
                <a:solidFill>
                  <a:srgbClr val="000000"/>
                </a:solidFill>
                <a:effectLst/>
                <a:uLnTx/>
                <a:uFillTx/>
                <a:latin typeface="Arial"/>
                <a:ea typeface="+mn-ea"/>
                <a:cs typeface="+mn-cs"/>
              </a:rPr>
              <a:t>15-25-0064-00-</a:t>
            </a:r>
            <a:r>
              <a:rPr lang="en-US" altLang="ja-JP" sz="1200" dirty="0"/>
              <a:t>06ma</a:t>
            </a:r>
          </a:p>
          <a:p>
            <a:pPr>
              <a:lnSpc>
                <a:spcPts val="1300"/>
              </a:lnSpc>
            </a:pPr>
            <a:r>
              <a:rPr lang="en-US" altLang="ja-JP" sz="1200" dirty="0"/>
              <a:t>Agenda of TG15.6ma March 2025                                                                                              doc.#15-25-0152-00-06ma   </a:t>
            </a:r>
          </a:p>
          <a:p>
            <a:pPr>
              <a:lnSpc>
                <a:spcPts val="1300"/>
              </a:lnSpc>
            </a:pPr>
            <a:r>
              <a:rPr lang="en-US" altLang="ja-JP" sz="1200" dirty="0"/>
              <a:t>Review and Summary</a:t>
            </a:r>
          </a:p>
          <a:p>
            <a:pPr marR="0" lvl="1" indent="-228600" algn="l" defTabSz="914400" rtl="0" eaLnBrk="1" fontAlgn="base" latinLnBrk="0" hangingPunct="1">
              <a:lnSpc>
                <a:spcPts val="1300"/>
              </a:lnSpc>
              <a:spcBef>
                <a:spcPts val="0"/>
              </a:spcBef>
              <a:spcAft>
                <a:spcPts val="0"/>
              </a:spcAft>
              <a:buClrTx/>
              <a:buSzTx/>
              <a:buAutoNum type="arabicPeriod"/>
              <a:tabLst/>
              <a:defRPr/>
            </a:pPr>
            <a:r>
              <a:rPr kumimoji="0" lang="en-US" altLang="ja-JP" sz="1200" b="0" i="0" u="none" strike="noStrike" kern="0" cap="none" spc="0" normalizeH="0" baseline="0" noProof="0" dirty="0">
                <a:ln>
                  <a:noFill/>
                </a:ln>
                <a:solidFill>
                  <a:srgbClr val="000000"/>
                </a:solidFill>
                <a:effectLst/>
                <a:uLnTx/>
                <a:uFillTx/>
                <a:ea typeface="Times New Roman"/>
                <a:cs typeface="Times New Roman"/>
                <a:sym typeface="Times New Roman"/>
              </a:rPr>
              <a:t>Overview of IG, SG, TG15.6ma doe Dependable BAN Revision of IEEE802.15.6-2012     doc.#15-25-0033-03-06ma</a:t>
            </a:r>
          </a:p>
          <a:p>
            <a:pPr marR="0" lvl="1" indent="-228600" algn="l" defTabSz="914400" rtl="0" eaLnBrk="1" fontAlgn="base" latinLnBrk="0" hangingPunct="1">
              <a:lnSpc>
                <a:spcPts val="1300"/>
              </a:lnSpc>
              <a:spcBef>
                <a:spcPts val="0"/>
              </a:spcBef>
              <a:spcAft>
                <a:spcPts val="0"/>
              </a:spcAft>
              <a:buClrTx/>
              <a:buSzTx/>
              <a:buAutoNum type="arabicPeriod"/>
              <a:tabLst/>
              <a:defRPr/>
            </a:pPr>
            <a:r>
              <a:rPr kumimoji="0" lang="en-US" altLang="ja-JP" sz="1200" dirty="0">
                <a:solidFill>
                  <a:srgbClr val="000000"/>
                </a:solidFill>
                <a:ea typeface="Times New Roman"/>
                <a:cs typeface="Times New Roman"/>
                <a:sym typeface="Times New Roman"/>
              </a:rPr>
              <a:t>Bas</a:t>
            </a:r>
            <a:r>
              <a:rPr kumimoji="0" lang="en-US" altLang="ja-JP" sz="1200" b="0" i="0" u="none" strike="noStrike" kern="0" cap="none" spc="0" normalizeH="0" baseline="0" noProof="0" dirty="0" err="1">
                <a:ln>
                  <a:noFill/>
                </a:ln>
                <a:solidFill>
                  <a:srgbClr val="000000"/>
                </a:solidFill>
                <a:effectLst/>
                <a:uLnTx/>
                <a:uFillTx/>
                <a:ea typeface="Times New Roman"/>
                <a:cs typeface="Times New Roman"/>
                <a:sym typeface="Times New Roman"/>
              </a:rPr>
              <a:t>ic</a:t>
            </a:r>
            <a:r>
              <a:rPr kumimoji="0" lang="en-US" altLang="ja-JP" sz="1200" b="0" i="0" u="none" strike="noStrike" kern="0" cap="none" spc="0" normalizeH="0" baseline="0" noProof="0" dirty="0">
                <a:ln>
                  <a:noFill/>
                </a:ln>
                <a:solidFill>
                  <a:srgbClr val="000000"/>
                </a:solidFill>
                <a:effectLst/>
                <a:uLnTx/>
                <a:uFillTx/>
                <a:ea typeface="Times New Roman"/>
                <a:cs typeface="Times New Roman"/>
                <a:sym typeface="Times New Roman"/>
              </a:rPr>
              <a:t> Consensus in MAC and PHY of Revision of IEEE802.15.6-2012(IEEE802.15.6ma)</a:t>
            </a:r>
            <a:r>
              <a:rPr lang="en-US" altLang="ja-JP" sz="1200" dirty="0">
                <a:solidFill>
                  <a:srgbClr val="000000"/>
                </a:solidFill>
                <a:cs typeface="Times New Roman" pitchFamily="18" charset="0"/>
              </a:rPr>
              <a:t> </a:t>
            </a:r>
            <a:r>
              <a:rPr lang="en-US" altLang="ja-JP" sz="1200" dirty="0">
                <a:solidFill>
                  <a:srgbClr val="000000"/>
                </a:solidFill>
                <a:latin typeface="Arial"/>
                <a:cs typeface="Times New Roman" pitchFamily="18" charset="0"/>
              </a:rPr>
              <a:t>doc.#15-23-0557-07-06ma</a:t>
            </a:r>
          </a:p>
          <a:p>
            <a:pPr marR="0" lvl="1" indent="-228600" algn="l" defTabSz="914400" rtl="0" eaLnBrk="1" fontAlgn="base" latinLnBrk="0" hangingPunct="1">
              <a:lnSpc>
                <a:spcPts val="1300"/>
              </a:lnSpc>
              <a:spcBef>
                <a:spcPts val="0"/>
              </a:spcBef>
              <a:spcAft>
                <a:spcPts val="0"/>
              </a:spcAft>
              <a:buClrTx/>
              <a:buSzTx/>
              <a:buAutoNum type="arabicPeriod" startAt="3"/>
              <a:tabLst/>
              <a:defRPr/>
            </a:pPr>
            <a:r>
              <a:rPr lang="en-US" altLang="ja-JP" sz="1200" dirty="0">
                <a:solidFill>
                  <a:srgbClr val="000000"/>
                </a:solidFill>
                <a:latin typeface="Arial"/>
                <a:cs typeface="Times New Roman" pitchFamily="18" charset="0"/>
              </a:rPr>
              <a:t>Review of Letter Ballot(LB)217 for draft D05                                                                       doc.#15-25-0xxx-00-06ma</a:t>
            </a:r>
          </a:p>
          <a:p>
            <a:pPr marR="0" lvl="1" indent="-228600" algn="l" defTabSz="914400" rtl="0" eaLnBrk="1" fontAlgn="base" latinLnBrk="0" hangingPunct="1">
              <a:lnSpc>
                <a:spcPts val="1300"/>
              </a:lnSpc>
              <a:spcBef>
                <a:spcPts val="0"/>
              </a:spcBef>
              <a:spcAft>
                <a:spcPts val="0"/>
              </a:spcAft>
              <a:buClrTx/>
              <a:buSzTx/>
              <a:buAutoNum type="arabicPeriod" startAt="3"/>
              <a:tabLst/>
              <a:defRPr/>
            </a:pPr>
            <a:r>
              <a:rPr lang="en-US" altLang="ja-JP" sz="1200" dirty="0">
                <a:solidFill>
                  <a:srgbClr val="000000"/>
                </a:solidFill>
                <a:latin typeface="Arial"/>
                <a:cs typeface="Times New Roman" pitchFamily="18" charset="0"/>
              </a:rPr>
              <a:t>Consolidated comments &amp; resolutions LB217                                                                     doc.#15-25-0yyy-00-06ma</a:t>
            </a:r>
          </a:p>
          <a:p>
            <a:pPr marR="0" lvl="1" indent="-228600" algn="l" defTabSz="914400" rtl="0" eaLnBrk="1" fontAlgn="base" latinLnBrk="0" hangingPunct="1">
              <a:lnSpc>
                <a:spcPts val="1300"/>
              </a:lnSpc>
              <a:spcBef>
                <a:spcPts val="0"/>
              </a:spcBef>
              <a:spcAft>
                <a:spcPts val="0"/>
              </a:spcAft>
              <a:buClrTx/>
              <a:buSzTx/>
              <a:buAutoNum type="arabicPeriod" startAt="3"/>
              <a:tabLst/>
              <a:defRPr/>
            </a:pPr>
            <a:r>
              <a:rPr lang="en-US" altLang="ja-JP" sz="1200" dirty="0">
                <a:solidFill>
                  <a:srgbClr val="000000"/>
                </a:solidFill>
                <a:latin typeface="Arial"/>
                <a:cs typeface="Times New Roman" pitchFamily="18" charset="0"/>
              </a:rPr>
              <a:t>Rescheduling Timeline                                                                                                        doc.#15-23-0361-12-06ma</a:t>
            </a:r>
          </a:p>
          <a:p>
            <a:pPr marR="0" lvl="1" indent="-228600" algn="l" defTabSz="914400" rtl="0" eaLnBrk="1" fontAlgn="base" latinLnBrk="0" hangingPunct="1">
              <a:lnSpc>
                <a:spcPts val="1300"/>
              </a:lnSpc>
              <a:spcBef>
                <a:spcPts val="0"/>
              </a:spcBef>
              <a:spcAft>
                <a:spcPts val="0"/>
              </a:spcAft>
              <a:buClrTx/>
              <a:buSzTx/>
              <a:buAutoNum type="arabicPeriod" startAt="3"/>
              <a:tabLst/>
              <a:defRPr/>
            </a:pPr>
            <a:r>
              <a:rPr lang="en-US" altLang="ja-JP" sz="1200" dirty="0">
                <a:solidFill>
                  <a:srgbClr val="000000"/>
                </a:solidFill>
                <a:latin typeface="Arial"/>
                <a:cs typeface="Times New Roman" pitchFamily="18" charset="0"/>
              </a:rPr>
              <a:t>Draft P802.15.6ma_D05</a:t>
            </a:r>
          </a:p>
          <a:p>
            <a:pPr marL="171450" lvl="1" indent="-171450">
              <a:lnSpc>
                <a:spcPts val="1300"/>
              </a:lnSpc>
              <a:spcBef>
                <a:spcPts val="0"/>
              </a:spcBef>
              <a:spcAft>
                <a:spcPts val="0"/>
              </a:spcAft>
              <a:buFont typeface="Arial" panose="020B0604020202020204" pitchFamily="34" charset="0"/>
              <a:buChar char="•"/>
              <a:defRPr/>
            </a:pPr>
            <a:r>
              <a:rPr lang="en-US" altLang="ja-JP" sz="1200" dirty="0">
                <a:solidFill>
                  <a:srgbClr val="000000"/>
                </a:solidFill>
                <a:latin typeface="Arial"/>
                <a:cs typeface="Times New Roman" pitchFamily="18" charset="0"/>
              </a:rPr>
              <a:t>     Presentation</a:t>
            </a:r>
          </a:p>
          <a:p>
            <a:pPr marL="514350" lvl="1" indent="0">
              <a:lnSpc>
                <a:spcPts val="1300"/>
              </a:lnSpc>
              <a:spcBef>
                <a:spcPts val="0"/>
              </a:spcBef>
              <a:spcAft>
                <a:spcPts val="0"/>
              </a:spcAft>
              <a:buNone/>
              <a:defRPr/>
            </a:pPr>
            <a:r>
              <a:rPr lang="en-US" altLang="ja-JP" sz="1200" dirty="0">
                <a:solidFill>
                  <a:srgbClr val="000000"/>
                </a:solidFill>
                <a:latin typeface="Arial"/>
                <a:cs typeface="Times New Roman" pitchFamily="18" charset="0"/>
              </a:rPr>
              <a:t>1.. Selection of Suitable Preamble Sequence Sets in UWB Wireless Communications in the Presence of Multiple Coexisting VBANs                                                                                                                                     </a:t>
            </a:r>
            <a:r>
              <a:rPr kumimoji="1" lang="en-US" altLang="ja-JP" sz="1200" b="0" i="0" u="none" strike="noStrike" kern="0" cap="none" spc="0" normalizeH="0" baseline="0" noProof="0" dirty="0">
                <a:ln>
                  <a:noFill/>
                </a:ln>
                <a:solidFill>
                  <a:srgbClr val="000000"/>
                </a:solidFill>
                <a:effectLst/>
                <a:uLnTx/>
                <a:uFillTx/>
                <a:latin typeface="Arial"/>
                <a:ea typeface="+mn-ea"/>
                <a:cs typeface="Times New Roman" pitchFamily="18" charset="0"/>
              </a:rPr>
              <a:t>doc.#15-25-0002-01-06ma</a:t>
            </a:r>
            <a:endParaRPr lang="en-US" altLang="ja-JP" sz="1200" dirty="0">
              <a:solidFill>
                <a:srgbClr val="000000"/>
              </a:solidFill>
              <a:latin typeface="Arial"/>
              <a:cs typeface="Times New Roman" pitchFamily="18" charset="0"/>
            </a:endParaRPr>
          </a:p>
          <a:p>
            <a:pPr marL="514350" lvl="1" indent="0">
              <a:lnSpc>
                <a:spcPts val="1300"/>
              </a:lnSpc>
              <a:spcBef>
                <a:spcPts val="0"/>
              </a:spcBef>
              <a:spcAft>
                <a:spcPts val="0"/>
              </a:spcAft>
              <a:buNone/>
              <a:defRPr/>
            </a:pPr>
            <a:r>
              <a:rPr lang="en-US" altLang="ja-JP" sz="1200" dirty="0">
                <a:solidFill>
                  <a:srgbClr val="000000"/>
                </a:solidFill>
                <a:latin typeface="Arial"/>
                <a:cs typeface="Times New Roman" pitchFamily="18" charset="0"/>
              </a:rPr>
              <a:t>2.  Hybrid ARQ Scheme for High QoS Packets in High Class of Coexistence of IEEE 802.15.6ma  #15-23-0576-07-06ma         3.  Evaluation of IEEE 802.15.6 Ultra-wideband Physical Layer Utilizing Super Orthogonal Convolutional 22-0562-14-06ma</a:t>
            </a:r>
          </a:p>
          <a:p>
            <a:pPr marL="514350" marR="0" lvl="1" indent="0" algn="l" defTabSz="914400" rtl="0" eaLnBrk="1" fontAlgn="base" latinLnBrk="0" hangingPunct="1">
              <a:lnSpc>
                <a:spcPts val="1300"/>
              </a:lnSpc>
              <a:spcBef>
                <a:spcPts val="0"/>
              </a:spcBef>
              <a:spcAft>
                <a:spcPts val="0"/>
              </a:spcAft>
              <a:buClrTx/>
              <a:buSzTx/>
              <a:buFontTx/>
              <a:buNone/>
              <a:tabLst/>
              <a:defRPr/>
            </a:pPr>
            <a:r>
              <a:rPr kumimoji="1" lang="en-US" altLang="ja-JP" sz="1200" b="0" i="0" u="none" strike="noStrike" kern="0" cap="none" spc="0" normalizeH="0" baseline="0" noProof="0" dirty="0">
                <a:ln>
                  <a:noFill/>
                </a:ln>
                <a:solidFill>
                  <a:srgbClr val="000000"/>
                </a:solidFill>
                <a:effectLst/>
                <a:uLnTx/>
                <a:uFillTx/>
                <a:latin typeface="Arial"/>
                <a:cs typeface="Times New Roman" pitchFamily="18" charset="0"/>
              </a:rPr>
              <a:t>4.  Ranging Accuracy Evaluation under TG6ma Communication </a:t>
            </a:r>
            <a:r>
              <a:rPr kumimoji="1" lang="en-US" altLang="ja-JP" sz="1200" b="0" i="0" u="none" strike="noStrike" kern="0" cap="none" spc="0" normalizeH="0" baseline="0" noProof="0" dirty="0" err="1">
                <a:ln>
                  <a:noFill/>
                </a:ln>
                <a:solidFill>
                  <a:srgbClr val="000000"/>
                </a:solidFill>
                <a:effectLst/>
                <a:uLnTx/>
                <a:uFillTx/>
                <a:latin typeface="Arial"/>
                <a:cs typeface="Times New Roman" pitchFamily="18" charset="0"/>
              </a:rPr>
              <a:t>Senarios</a:t>
            </a:r>
            <a:r>
              <a:rPr kumimoji="1" lang="en-US" altLang="ja-JP" sz="1200" b="0" i="0" u="none" strike="noStrike" kern="0" cap="none" spc="0" normalizeH="0" baseline="0" noProof="0" dirty="0">
                <a:ln>
                  <a:noFill/>
                </a:ln>
                <a:solidFill>
                  <a:srgbClr val="000000"/>
                </a:solidFill>
                <a:effectLst/>
                <a:uLnTx/>
                <a:uFillTx/>
                <a:latin typeface="Arial"/>
                <a:cs typeface="Times New Roman" pitchFamily="18" charset="0"/>
              </a:rPr>
              <a:t>                              doc.#15-24-0248-06-06ma                 </a:t>
            </a:r>
          </a:p>
          <a:p>
            <a:pPr marL="514350" lvl="1" indent="0">
              <a:lnSpc>
                <a:spcPts val="1300"/>
              </a:lnSpc>
              <a:spcBef>
                <a:spcPts val="0"/>
              </a:spcBef>
              <a:spcAft>
                <a:spcPts val="0"/>
              </a:spcAft>
              <a:buNone/>
              <a:defRPr/>
            </a:pPr>
            <a:r>
              <a:rPr lang="en-US" altLang="ja-JP" sz="1200" dirty="0">
                <a:solidFill>
                  <a:srgbClr val="000000"/>
                </a:solidFill>
                <a:latin typeface="Arial"/>
                <a:cs typeface="Times New Roman" pitchFamily="18" charset="0"/>
              </a:rPr>
              <a:t>5.  MAC Performance Evaluation of Multiple BAN Coexistence Under TG6ma Channel          doc.#15-24-0246-05-06ma</a:t>
            </a:r>
          </a:p>
          <a:p>
            <a:pPr marL="0" lvl="1" indent="0">
              <a:lnSpc>
                <a:spcPts val="1300"/>
              </a:lnSpc>
              <a:spcBef>
                <a:spcPts val="0"/>
              </a:spcBef>
              <a:spcAft>
                <a:spcPts val="0"/>
              </a:spcAft>
              <a:buNone/>
              <a:defRPr/>
            </a:pPr>
            <a:r>
              <a:rPr lang="en-US" altLang="ja-JP" sz="1200" dirty="0">
                <a:solidFill>
                  <a:srgbClr val="000000"/>
                </a:solidFill>
                <a:latin typeface="Arial"/>
                <a:cs typeface="Times New Roman" pitchFamily="18" charset="0"/>
              </a:rPr>
              <a:t>            7   MAC </a:t>
            </a:r>
            <a:r>
              <a:rPr lang="en-US" altLang="ja-JP" sz="1200" dirty="0" err="1">
                <a:solidFill>
                  <a:srgbClr val="000000"/>
                </a:solidFill>
                <a:latin typeface="Arial"/>
                <a:cs typeface="Times New Roman" pitchFamily="18" charset="0"/>
              </a:rPr>
              <a:t>superframe</a:t>
            </a:r>
            <a:r>
              <a:rPr lang="en-US" altLang="ja-JP" sz="1200" dirty="0">
                <a:solidFill>
                  <a:srgbClr val="000000"/>
                </a:solidFill>
                <a:latin typeface="Arial"/>
                <a:cs typeface="Times New Roman" pitchFamily="18" charset="0"/>
              </a:rPr>
              <a:t> structure and frames                                                                                doc.#15-24-0573-03-06ma</a:t>
            </a:r>
          </a:p>
          <a:p>
            <a:pPr marL="0" lvl="1" indent="0">
              <a:lnSpc>
                <a:spcPts val="1300"/>
              </a:lnSpc>
              <a:spcBef>
                <a:spcPts val="0"/>
              </a:spcBef>
              <a:spcAft>
                <a:spcPts val="0"/>
              </a:spcAft>
              <a:buNone/>
              <a:defRPr/>
            </a:pPr>
            <a:r>
              <a:rPr lang="en-US" altLang="ja-JP" sz="1200" dirty="0">
                <a:solidFill>
                  <a:srgbClr val="000000"/>
                </a:solidFill>
                <a:latin typeface="Arial"/>
                <a:cs typeface="Times New Roman" pitchFamily="18" charset="0"/>
              </a:rPr>
              <a:t>            8   15.6ma MAC time reference base for </a:t>
            </a:r>
            <a:r>
              <a:rPr lang="en-US" altLang="ja-JP" sz="1200" dirty="0" err="1">
                <a:solidFill>
                  <a:srgbClr val="000000"/>
                </a:solidFill>
                <a:latin typeface="Arial"/>
                <a:cs typeface="Times New Roman" pitchFamily="18" charset="0"/>
              </a:rPr>
              <a:t>superframe</a:t>
            </a:r>
            <a:r>
              <a:rPr lang="en-US" altLang="ja-JP" sz="1200" dirty="0">
                <a:solidFill>
                  <a:srgbClr val="000000"/>
                </a:solidFill>
                <a:latin typeface="Arial"/>
                <a:cs typeface="Times New Roman" pitchFamily="18" charset="0"/>
              </a:rPr>
              <a:t> and group </a:t>
            </a:r>
            <a:r>
              <a:rPr lang="en-US" altLang="ja-JP" sz="1200" dirty="0" err="1">
                <a:solidFill>
                  <a:srgbClr val="000000"/>
                </a:solidFill>
                <a:latin typeface="Arial"/>
                <a:cs typeface="Times New Roman" pitchFamily="18" charset="0"/>
              </a:rPr>
              <a:t>superframe</a:t>
            </a:r>
            <a:r>
              <a:rPr lang="en-US" altLang="ja-JP" sz="1200" dirty="0">
                <a:solidFill>
                  <a:srgbClr val="000000"/>
                </a:solidFill>
                <a:latin typeface="Arial"/>
                <a:cs typeface="Times New Roman" pitchFamily="18" charset="0"/>
              </a:rPr>
              <a:t> structure            d0c.#15-25-0132-00-06ma</a:t>
            </a:r>
          </a:p>
          <a:p>
            <a:pPr marL="0" lvl="1" indent="0">
              <a:lnSpc>
                <a:spcPts val="1300"/>
              </a:lnSpc>
              <a:spcBef>
                <a:spcPts val="0"/>
              </a:spcBef>
              <a:spcAft>
                <a:spcPts val="0"/>
              </a:spcAft>
              <a:buNone/>
              <a:defRPr/>
            </a:pPr>
            <a:r>
              <a:rPr lang="en-US" altLang="ja-JP" sz="1200" dirty="0">
                <a:solidFill>
                  <a:srgbClr val="000000"/>
                </a:solidFill>
                <a:latin typeface="Arial"/>
                <a:cs typeface="Times New Roman" pitchFamily="18" charset="0"/>
              </a:rPr>
              <a:t>            9   MAC Service Feature                                                                                                           doc.#15-24-0356-02-06ma</a:t>
            </a:r>
          </a:p>
          <a:p>
            <a:pPr marL="0" lvl="1" indent="0">
              <a:lnSpc>
                <a:spcPts val="1300"/>
              </a:lnSpc>
              <a:spcBef>
                <a:spcPts val="0"/>
              </a:spcBef>
              <a:spcAft>
                <a:spcPts val="0"/>
              </a:spcAft>
              <a:buNone/>
              <a:defRPr/>
            </a:pPr>
            <a:r>
              <a:rPr lang="en-US" altLang="ja-JP" sz="1200" dirty="0">
                <a:solidFill>
                  <a:srgbClr val="000000"/>
                </a:solidFill>
                <a:latin typeface="Arial"/>
                <a:cs typeface="Times New Roman" pitchFamily="18" charset="0"/>
              </a:rPr>
              <a:t>           10.  TG Motion to Recirculation                                                                                                   doc.#15-25-0zzz-00-06ma</a:t>
            </a:r>
          </a:p>
          <a:p>
            <a:pPr marL="0" lvl="1" indent="0">
              <a:lnSpc>
                <a:spcPts val="1300"/>
              </a:lnSpc>
              <a:spcBef>
                <a:spcPts val="0"/>
              </a:spcBef>
              <a:spcAft>
                <a:spcPts val="0"/>
              </a:spcAft>
              <a:buNone/>
              <a:defRPr/>
            </a:pPr>
            <a:r>
              <a:rPr lang="en-US" altLang="ja-JP" sz="1200" dirty="0">
                <a:solidFill>
                  <a:srgbClr val="000000"/>
                </a:solidFill>
                <a:latin typeface="Arial"/>
                <a:cs typeface="Times New Roman" pitchFamily="18" charset="0"/>
              </a:rPr>
              <a:t>           11. Interference </a:t>
            </a:r>
            <a:r>
              <a:rPr lang="en-US" altLang="ja-JP" sz="1200" dirty="0" err="1">
                <a:solidFill>
                  <a:srgbClr val="000000"/>
                </a:solidFill>
                <a:latin typeface="Arial"/>
                <a:cs typeface="Times New Roman" pitchFamily="18" charset="0"/>
              </a:rPr>
              <a:t>Mittigation</a:t>
            </a:r>
            <a:r>
              <a:rPr lang="en-US" altLang="ja-JP" sz="1200" dirty="0">
                <a:solidFill>
                  <a:srgbClr val="000000"/>
                </a:solidFill>
                <a:latin typeface="Arial"/>
                <a:cs typeface="Times New Roman" pitchFamily="18" charset="0"/>
              </a:rPr>
              <a:t> Schemes in Class 3, 5, 6, and 7 of </a:t>
            </a:r>
            <a:r>
              <a:rPr lang="en-US" altLang="ja-JP" sz="1200" dirty="0" err="1">
                <a:solidFill>
                  <a:srgbClr val="000000"/>
                </a:solidFill>
                <a:latin typeface="Arial"/>
                <a:cs typeface="Times New Roman" pitchFamily="18" charset="0"/>
              </a:rPr>
              <a:t>Coexisitence</a:t>
            </a:r>
            <a:r>
              <a:rPr lang="en-US" altLang="ja-JP" sz="1200" dirty="0">
                <a:solidFill>
                  <a:srgbClr val="000000"/>
                </a:solidFill>
                <a:latin typeface="Arial"/>
                <a:cs typeface="Times New Roman" pitchFamily="18" charset="0"/>
              </a:rPr>
              <a:t> in TG6ma            doc.#15-24-0074-07-06ma</a:t>
            </a:r>
          </a:p>
          <a:p>
            <a:pPr marL="0" lvl="1" indent="0">
              <a:lnSpc>
                <a:spcPts val="1300"/>
              </a:lnSpc>
              <a:spcBef>
                <a:spcPts val="0"/>
              </a:spcBef>
              <a:spcAft>
                <a:spcPts val="0"/>
              </a:spcAft>
              <a:buNone/>
              <a:defRPr/>
            </a:pPr>
            <a:r>
              <a:rPr lang="en-US" altLang="ja-JP" sz="1200" dirty="0">
                <a:solidFill>
                  <a:srgbClr val="000000"/>
                </a:solidFill>
                <a:latin typeface="Arial"/>
                <a:cs typeface="Times New Roman" pitchFamily="18" charset="0"/>
              </a:rPr>
              <a:t>           12. Coordinator-to-Coordinator(C2C) Ranging and Communication for Multiple BAN Coexistence</a:t>
            </a:r>
            <a:r>
              <a:rPr lang="ja-JP" altLang="en-US" sz="1200" dirty="0">
                <a:solidFill>
                  <a:srgbClr val="000000"/>
                </a:solidFill>
                <a:latin typeface="Arial"/>
                <a:cs typeface="Times New Roman" pitchFamily="18" charset="0"/>
              </a:rPr>
              <a:t>　</a:t>
            </a:r>
            <a:r>
              <a:rPr lang="en-US" altLang="ja-JP" sz="1200" dirty="0">
                <a:solidFill>
                  <a:srgbClr val="000000"/>
                </a:solidFill>
                <a:latin typeface="Arial"/>
                <a:cs typeface="Times New Roman" pitchFamily="18" charset="0"/>
              </a:rPr>
              <a:t>15-25-0vvv-00-06ma</a:t>
            </a:r>
          </a:p>
          <a:p>
            <a:pPr marL="0" lvl="1" indent="0">
              <a:lnSpc>
                <a:spcPts val="1300"/>
              </a:lnSpc>
              <a:spcBef>
                <a:spcPts val="0"/>
              </a:spcBef>
              <a:spcAft>
                <a:spcPts val="0"/>
              </a:spcAft>
              <a:buNone/>
              <a:defRPr/>
            </a:pPr>
            <a:r>
              <a:rPr lang="en-US" altLang="ja-JP" sz="1200" dirty="0">
                <a:solidFill>
                  <a:srgbClr val="000000"/>
                </a:solidFill>
                <a:latin typeface="Arial"/>
                <a:cs typeface="Times New Roman" pitchFamily="18" charset="0"/>
              </a:rPr>
              <a:t>           13. TG15.6ma Coexistence Assessment Document                                                                  doc.#15-24-0348-04-06ma</a:t>
            </a:r>
          </a:p>
          <a:p>
            <a:pPr marL="0" lvl="1" indent="0">
              <a:lnSpc>
                <a:spcPts val="1300"/>
              </a:lnSpc>
              <a:spcBef>
                <a:spcPts val="0"/>
              </a:spcBef>
              <a:spcAft>
                <a:spcPts val="0"/>
              </a:spcAft>
              <a:buNone/>
              <a:defRPr/>
            </a:pPr>
            <a:r>
              <a:rPr lang="en-US" altLang="ja-JP" sz="1200" dirty="0">
                <a:solidFill>
                  <a:srgbClr val="000000"/>
                </a:solidFill>
                <a:latin typeface="Arial"/>
                <a:cs typeface="Times New Roman" pitchFamily="18" charset="0"/>
              </a:rPr>
              <a:t>           14  MAC services support for IEEE P802.1ACea                                                                       doc.#15-24-0594-01-006a       </a:t>
            </a:r>
          </a:p>
          <a:p>
            <a:pPr marL="0" lvl="1" indent="0">
              <a:lnSpc>
                <a:spcPts val="1300"/>
              </a:lnSpc>
              <a:spcBef>
                <a:spcPts val="0"/>
              </a:spcBef>
              <a:spcAft>
                <a:spcPts val="0"/>
              </a:spcAft>
              <a:buNone/>
              <a:defRPr/>
            </a:pPr>
            <a:r>
              <a:rPr lang="en-US" altLang="ja-JP" sz="1200" dirty="0">
                <a:solidFill>
                  <a:srgbClr val="000000"/>
                </a:solidFill>
                <a:latin typeface="Arial"/>
                <a:cs typeface="Times New Roman" pitchFamily="18" charset="0"/>
              </a:rPr>
              <a:t>           15..</a:t>
            </a:r>
            <a:r>
              <a:rPr lang="it-IT" altLang="ja-JP" sz="1200" dirty="0">
                <a:solidFill>
                  <a:srgbClr val="000000"/>
                </a:solidFill>
                <a:latin typeface="Arial"/>
                <a:cs typeface="Times New Roman" pitchFamily="18" charset="0"/>
              </a:rPr>
              <a:t>TG6ma Channel Model Document for Enhanced Dependability                                           doc.#15-22-0519-09-06ma</a:t>
            </a:r>
            <a:endParaRPr lang="en-US" altLang="ja-JP" sz="1200" dirty="0">
              <a:solidFill>
                <a:srgbClr val="000000"/>
              </a:solidFill>
              <a:latin typeface="Arial"/>
              <a:cs typeface="Times New Roman" pitchFamily="18" charset="0"/>
            </a:endParaRPr>
          </a:p>
          <a:p>
            <a:pPr marL="0" lvl="1" indent="0">
              <a:lnSpc>
                <a:spcPts val="1300"/>
              </a:lnSpc>
              <a:spcBef>
                <a:spcPts val="0"/>
              </a:spcBef>
              <a:spcAft>
                <a:spcPts val="0"/>
              </a:spcAft>
              <a:buNone/>
              <a:defRPr/>
            </a:pPr>
            <a:r>
              <a:rPr lang="en-US" altLang="ja-JP" sz="1200" dirty="0">
                <a:solidFill>
                  <a:srgbClr val="000000"/>
                </a:solidFill>
                <a:latin typeface="Arial"/>
                <a:cs typeface="Times New Roman" pitchFamily="18" charset="0"/>
              </a:rPr>
              <a:t>           16. Comments to channel-model-document                                                                               doc.#15-24-0073-04-06ma</a:t>
            </a:r>
          </a:p>
          <a:p>
            <a:pPr marL="0" lvl="1" indent="0">
              <a:lnSpc>
                <a:spcPts val="1300"/>
              </a:lnSpc>
              <a:spcBef>
                <a:spcPts val="0"/>
              </a:spcBef>
              <a:spcAft>
                <a:spcPts val="0"/>
              </a:spcAft>
              <a:buNone/>
              <a:defRPr/>
            </a:pPr>
            <a:r>
              <a:rPr lang="en-US" altLang="ja-JP" sz="1200" dirty="0">
                <a:solidFill>
                  <a:srgbClr val="000000"/>
                </a:solidFill>
                <a:latin typeface="Arial"/>
                <a:cs typeface="Times New Roman" pitchFamily="18" charset="0"/>
              </a:rPr>
              <a:t>           17. Progress Report of TG6ma                                                                                                  doc8#15-23-0056-09-06ma</a:t>
            </a:r>
          </a:p>
          <a:p>
            <a:pPr marL="0" lvl="1" indent="0">
              <a:lnSpc>
                <a:spcPts val="1300"/>
              </a:lnSpc>
              <a:spcBef>
                <a:spcPts val="0"/>
              </a:spcBef>
              <a:spcAft>
                <a:spcPts val="0"/>
              </a:spcAft>
              <a:buNone/>
              <a:defRPr/>
            </a:pPr>
            <a:r>
              <a:rPr lang="en-US" altLang="ja-JP" sz="1200" dirty="0">
                <a:solidFill>
                  <a:srgbClr val="000000"/>
                </a:solidFill>
                <a:latin typeface="Arial"/>
                <a:cs typeface="Times New Roman" pitchFamily="18" charset="0"/>
              </a:rPr>
              <a:t>           18. Timeline of TG6ma                                                                                                               doc.#15.23-0056-09-06ma</a:t>
            </a:r>
          </a:p>
          <a:p>
            <a:pPr marL="0" lvl="1" indent="0">
              <a:lnSpc>
                <a:spcPts val="1300"/>
              </a:lnSpc>
              <a:spcBef>
                <a:spcPts val="0"/>
              </a:spcBef>
              <a:spcAft>
                <a:spcPts val="0"/>
              </a:spcAft>
              <a:buNone/>
              <a:defRPr/>
            </a:pPr>
            <a:r>
              <a:rPr lang="en-US" altLang="ja-JP" sz="1200" dirty="0">
                <a:solidFill>
                  <a:srgbClr val="000000"/>
                </a:solidFill>
                <a:latin typeface="Arial"/>
                <a:cs typeface="Times New Roman" pitchFamily="18" charset="0"/>
              </a:rPr>
              <a:t>           19. TG15.6ma Closing Report for March 2025                                                                        doc.#15-25-0vvv-00-06ma    </a:t>
            </a:r>
          </a:p>
          <a:p>
            <a:pPr marL="0" lvl="1" indent="0">
              <a:lnSpc>
                <a:spcPts val="1300"/>
              </a:lnSpc>
              <a:spcBef>
                <a:spcPts val="0"/>
              </a:spcBef>
              <a:spcAft>
                <a:spcPts val="0"/>
              </a:spcAft>
              <a:buNone/>
              <a:defRPr/>
            </a:pPr>
            <a:r>
              <a:rPr lang="en-US" altLang="ja-JP" sz="1200" dirty="0">
                <a:solidFill>
                  <a:srgbClr val="000000"/>
                </a:solidFill>
                <a:latin typeface="Arial"/>
                <a:cs typeface="Times New Roman" pitchFamily="18" charset="0"/>
              </a:rPr>
              <a:t>           20. TG15.6ma Meeting Minutes for March 2025                                                                      doc.#15-25-0sss-00-06ma</a:t>
            </a:r>
          </a:p>
          <a:p>
            <a:pPr marL="514350" marR="0" lvl="1" indent="0" algn="l" defTabSz="914400" rtl="0" eaLnBrk="1" fontAlgn="base" latinLnBrk="0" hangingPunct="1">
              <a:lnSpc>
                <a:spcPts val="1300"/>
              </a:lnSpc>
              <a:spcBef>
                <a:spcPts val="0"/>
              </a:spcBef>
              <a:spcAft>
                <a:spcPts val="0"/>
              </a:spcAft>
              <a:buClrTx/>
              <a:buSzTx/>
              <a:buNone/>
              <a:tabLst/>
              <a:defRPr/>
            </a:pPr>
            <a:r>
              <a:rPr kumimoji="1" lang="en-US" altLang="ja-JP" sz="1200" b="0" i="0" u="none" strike="noStrike" kern="0" cap="none" spc="0" normalizeH="0" baseline="0" noProof="0" dirty="0">
                <a:ln>
                  <a:noFill/>
                </a:ln>
                <a:solidFill>
                  <a:srgbClr val="000000"/>
                </a:solidFill>
                <a:effectLst/>
                <a:uLnTx/>
                <a:uFillTx/>
                <a:latin typeface="Arial"/>
                <a:cs typeface="Times New Roman" pitchFamily="18" charset="0"/>
              </a:rPr>
              <a:t> </a:t>
            </a:r>
          </a:p>
          <a:p>
            <a:pPr marL="0" indent="0">
              <a:lnSpc>
                <a:spcPts val="1300"/>
              </a:lnSpc>
              <a:buNone/>
            </a:pPr>
            <a:endParaRPr lang="en-US" altLang="ja-JP" sz="1400" dirty="0"/>
          </a:p>
        </p:txBody>
      </p:sp>
      <p:sp>
        <p:nvSpPr>
          <p:cNvPr id="4098" name="Rectangle 2"/>
          <p:cNvSpPr>
            <a:spLocks noGrp="1" noChangeArrowheads="1"/>
          </p:cNvSpPr>
          <p:nvPr>
            <p:ph type="title"/>
          </p:nvPr>
        </p:nvSpPr>
        <p:spPr>
          <a:xfrm>
            <a:off x="684483" y="592351"/>
            <a:ext cx="7772400" cy="429655"/>
          </a:xfrm>
          <a:ln/>
        </p:spPr>
        <p:txBody>
          <a:bodyPr/>
          <a:lstStyle/>
          <a:p>
            <a:r>
              <a:rPr lang="en-US" altLang="ja-JP" sz="3200" b="1" dirty="0"/>
              <a:t>Agenda items for the week</a:t>
            </a:r>
            <a:endParaRPr lang="ja-JP" altLang="ja-JP" sz="3200" b="1" dirty="0"/>
          </a:p>
        </p:txBody>
      </p:sp>
      <p:sp>
        <p:nvSpPr>
          <p:cNvPr id="6" name="スライド番号プレースホルダー 5"/>
          <p:cNvSpPr>
            <a:spLocks noGrp="1"/>
          </p:cNvSpPr>
          <p:nvPr>
            <p:ph type="sldNum" sz="quarter" idx="12"/>
          </p:nvPr>
        </p:nvSpPr>
        <p:spPr/>
        <p:txBody>
          <a:bodyPr/>
          <a:lstStyle/>
          <a:p>
            <a:r>
              <a:rPr lang="en-US" altLang="ja-JP" dirty="0"/>
              <a:t>Slide </a:t>
            </a:r>
            <a:fld id="{38E6254A-D985-444C-BBE9-59789D09939F}" type="slidenum">
              <a:rPr lang="en-US" altLang="ja-JP"/>
              <a:pPr/>
              <a:t>24</a:t>
            </a:fld>
            <a:endParaRPr lang="en-US" altLang="ja-JP" dirty="0"/>
          </a:p>
        </p:txBody>
      </p:sp>
      <p:sp>
        <p:nvSpPr>
          <p:cNvPr id="7" name="Rectangle 4">
            <a:extLst>
              <a:ext uri="{FF2B5EF4-FFF2-40B4-BE49-F238E27FC236}">
                <a16:creationId xmlns:a16="http://schemas.microsoft.com/office/drawing/2014/main" id="{2ADAFEFA-111D-418C-BAD5-A243D868A95A}"/>
              </a:ext>
            </a:extLst>
          </p:cNvPr>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May 2025</a:t>
            </a:r>
            <a:endParaRPr lang="en-US" altLang="ja-JP"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666DB6-89A7-DA97-5F34-1DBFEF6F261A}"/>
            </a:ext>
          </a:extLst>
        </p:cNvPr>
        <p:cNvGrpSpPr/>
        <p:nvPr/>
      </p:nvGrpSpPr>
      <p:grpSpPr>
        <a:xfrm>
          <a:off x="0" y="0"/>
          <a:ext cx="0" cy="0"/>
          <a:chOff x="0" y="0"/>
          <a:chExt cx="0" cy="0"/>
        </a:xfrm>
      </p:grpSpPr>
      <p:cxnSp>
        <p:nvCxnSpPr>
          <p:cNvPr id="3" name="直線コネクタ 2">
            <a:extLst>
              <a:ext uri="{FF2B5EF4-FFF2-40B4-BE49-F238E27FC236}">
                <a16:creationId xmlns:a16="http://schemas.microsoft.com/office/drawing/2014/main" id="{F2B23DF3-D5D9-6B31-4ED2-F23F1580DA21}"/>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7" name="テキスト ボックス 6">
            <a:extLst>
              <a:ext uri="{FF2B5EF4-FFF2-40B4-BE49-F238E27FC236}">
                <a16:creationId xmlns:a16="http://schemas.microsoft.com/office/drawing/2014/main" id="{1D7F3648-FB9E-E610-0B0F-1C202E9483FD}"/>
              </a:ext>
            </a:extLst>
          </p:cNvPr>
          <p:cNvSpPr txBox="1"/>
          <p:nvPr/>
        </p:nvSpPr>
        <p:spPr>
          <a:xfrm>
            <a:off x="94053" y="1180165"/>
            <a:ext cx="9049947"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TG15.6ma has three own sessions such as</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Session1</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sym typeface="Wingdings" panose="05000000000000000000" pitchFamily="2" charset="2"/>
              </a:rPr>
              <a:t>(</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sym typeface="Wingdings" panose="05000000000000000000" pitchFamily="2" charset="2"/>
              </a:rPr>
              <a:t>Virtual RM#4</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sym typeface="Wingdings" panose="05000000000000000000" pitchFamily="2" charset="2"/>
              </a:rPr>
              <a:t>)</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PM1  13:30-15:30 May 12 (MON) in Warsaw</a:t>
            </a:r>
            <a:r>
              <a:rPr kumimoji="1" lang="en-US" altLang="ja-JP" sz="1200" b="1" dirty="0">
                <a:solidFill>
                  <a:prstClr val="black"/>
                </a:solidFill>
                <a:latin typeface="游ゴシック" panose="020F0502020204030204"/>
                <a:ea typeface="游ゴシック" panose="020B0400000000000000" pitchFamily="50" charset="-128"/>
              </a:rPr>
              <a:t> </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time,  </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 </a:t>
            </a:r>
            <a:r>
              <a:rPr kumimoji="1" lang="en-US" altLang="ja-JP" sz="1200" b="1" dirty="0">
                <a:solidFill>
                  <a:srgbClr val="FF0000"/>
                </a:solidFill>
                <a:highlight>
                  <a:srgbClr val="FFFF00"/>
                </a:highlight>
                <a:latin typeface="游ゴシック" panose="020F0502020204030204"/>
                <a:ea typeface="游ゴシック" panose="020B0400000000000000" pitchFamily="50" charset="-128"/>
              </a:rPr>
              <a:t>8:30-10:30PM May 12(MON)</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 in</a:t>
            </a:r>
            <a:r>
              <a:rPr kumimoji="1" lang="en-US" altLang="ja-JP" sz="1200" b="1" dirty="0">
                <a:solidFill>
                  <a:srgbClr val="FF0000"/>
                </a:solidFill>
                <a:highlight>
                  <a:srgbClr val="FFFF00"/>
                </a:highlight>
                <a:latin typeface="游ゴシック" panose="020F0502020204030204"/>
                <a:ea typeface="游ゴシック" panose="020B0400000000000000" pitchFamily="50" charset="-128"/>
              </a:rPr>
              <a:t> JST/KST</a:t>
            </a:r>
            <a:endPar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Session2(</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Virtual RM#4</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PM1  13:30-15:30 May 13 (TUE) in Warsaw</a:t>
            </a:r>
            <a:r>
              <a:rPr kumimoji="1" lang="en-US" altLang="ja-JP" sz="1200" b="1" dirty="0">
                <a:solidFill>
                  <a:prstClr val="black"/>
                </a:solidFill>
                <a:latin typeface="游ゴシック" panose="020F0502020204030204"/>
                <a:ea typeface="游ゴシック" panose="020B0400000000000000" pitchFamily="50" charset="-128"/>
              </a:rPr>
              <a:t> </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time,  </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  </a:t>
            </a:r>
            <a:r>
              <a:rPr kumimoji="1" lang="en-US" altLang="ja-JP" sz="1200" b="1" dirty="0">
                <a:solidFill>
                  <a:srgbClr val="FF0000"/>
                </a:solidFill>
                <a:highlight>
                  <a:srgbClr val="FFFF00"/>
                </a:highlight>
                <a:latin typeface="游ゴシック" panose="020F0502020204030204"/>
                <a:ea typeface="游ゴシック" panose="020B0400000000000000" pitchFamily="50" charset="-128"/>
              </a:rPr>
              <a:t>8:30-10:30PM May 13(TUE)</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 in</a:t>
            </a:r>
            <a:r>
              <a:rPr kumimoji="1" lang="en-US" altLang="ja-JP" sz="1200" b="1" dirty="0">
                <a:solidFill>
                  <a:srgbClr val="FF0000"/>
                </a:solidFill>
                <a:highlight>
                  <a:srgbClr val="FFFF00"/>
                </a:highlight>
                <a:latin typeface="游ゴシック" panose="020F0502020204030204"/>
                <a:ea typeface="游ゴシック" panose="020B0400000000000000" pitchFamily="50" charset="-128"/>
              </a:rPr>
              <a:t> JST/KST</a:t>
            </a:r>
            <a:endPar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Session3(</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Virtual</a:t>
            </a:r>
            <a:r>
              <a:rPr kumimoji="1" lang="ja-JP" altLang="en-US"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 </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RM#4</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PM1  13:30-15:30 May 14 (WED) in Warsaw</a:t>
            </a:r>
            <a:r>
              <a:rPr kumimoji="1" lang="en-US" altLang="ja-JP" sz="1200" b="1" dirty="0">
                <a:solidFill>
                  <a:prstClr val="black"/>
                </a:solidFill>
                <a:latin typeface="游ゴシック" panose="020F0502020204030204"/>
                <a:ea typeface="游ゴシック" panose="020B0400000000000000" pitchFamily="50" charset="-128"/>
              </a:rPr>
              <a:t> </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time,  </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 </a:t>
            </a:r>
            <a:r>
              <a:rPr kumimoji="1" lang="en-US" altLang="ja-JP" sz="1200" b="1" dirty="0">
                <a:solidFill>
                  <a:srgbClr val="FF0000"/>
                </a:solidFill>
                <a:highlight>
                  <a:srgbClr val="FFFF00"/>
                </a:highlight>
                <a:latin typeface="游ゴシック" panose="020F0502020204030204"/>
                <a:ea typeface="游ゴシック" panose="020B0400000000000000" pitchFamily="50" charset="-128"/>
              </a:rPr>
              <a:t>8:30-10:30PM May 14(WED)</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 in</a:t>
            </a:r>
            <a:r>
              <a:rPr kumimoji="1" lang="en-US" altLang="ja-JP" sz="1200" b="1" dirty="0">
                <a:solidFill>
                  <a:srgbClr val="FF0000"/>
                </a:solidFill>
                <a:highlight>
                  <a:srgbClr val="FFFF00"/>
                </a:highlight>
                <a:latin typeface="游ゴシック" panose="020F0502020204030204"/>
                <a:ea typeface="游ゴシック" panose="020B0400000000000000" pitchFamily="50" charset="-128"/>
              </a:rPr>
              <a:t> JST/KST </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Session1</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sym typeface="Wingdings" panose="05000000000000000000" pitchFamily="2" charset="2"/>
              </a:rPr>
              <a:t>(</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sym typeface="Wingdings" panose="05000000000000000000" pitchFamily="2" charset="2"/>
              </a:rPr>
              <a:t>Virtual RM#4</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sym typeface="Wingdings" panose="05000000000000000000" pitchFamily="2" charset="2"/>
              </a:rPr>
              <a:t>) </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PM1  13:30-15:30 May 15 (THU) in Warsaw</a:t>
            </a:r>
            <a:r>
              <a:rPr kumimoji="1" lang="en-US" altLang="ja-JP" sz="1200" b="1" dirty="0">
                <a:solidFill>
                  <a:prstClr val="black"/>
                </a:solidFill>
                <a:latin typeface="游ゴシック" panose="020F0502020204030204"/>
                <a:ea typeface="游ゴシック" panose="020B0400000000000000" pitchFamily="50" charset="-128"/>
              </a:rPr>
              <a:t> </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time,  </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  </a:t>
            </a:r>
            <a:r>
              <a:rPr kumimoji="1" lang="en-US" altLang="ja-JP" sz="1200" b="1" dirty="0">
                <a:solidFill>
                  <a:srgbClr val="FF0000"/>
                </a:solidFill>
                <a:highlight>
                  <a:srgbClr val="FFFF00"/>
                </a:highlight>
                <a:latin typeface="游ゴシック" panose="020F0502020204030204"/>
                <a:ea typeface="游ゴシック" panose="020B0400000000000000" pitchFamily="50" charset="-128"/>
              </a:rPr>
              <a:t>8:30-10:30PM May 15(THU)</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 in</a:t>
            </a:r>
            <a:r>
              <a:rPr kumimoji="1" lang="en-US" altLang="ja-JP" sz="1200" b="1" dirty="0">
                <a:solidFill>
                  <a:srgbClr val="FF0000"/>
                </a:solidFill>
                <a:highlight>
                  <a:srgbClr val="FFFF00"/>
                </a:highlight>
                <a:latin typeface="游ゴシック" panose="020F0502020204030204"/>
                <a:ea typeface="游ゴシック" panose="020B0400000000000000" pitchFamily="50" charset="-128"/>
              </a:rPr>
              <a:t> JST/KST</a:t>
            </a:r>
            <a:endPar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13" name="タイトル 2">
            <a:extLst>
              <a:ext uri="{FF2B5EF4-FFF2-40B4-BE49-F238E27FC236}">
                <a16:creationId xmlns:a16="http://schemas.microsoft.com/office/drawing/2014/main" id="{5B31314C-BD6C-A7AA-26A3-0DD34B55745B}"/>
              </a:ext>
            </a:extLst>
          </p:cNvPr>
          <p:cNvSpPr>
            <a:spLocks noGrp="1"/>
          </p:cNvSpPr>
          <p:nvPr>
            <p:ph type="title"/>
          </p:nvPr>
        </p:nvSpPr>
        <p:spPr>
          <a:xfrm>
            <a:off x="212259" y="618697"/>
            <a:ext cx="8757866" cy="496325"/>
          </a:xfrm>
        </p:spPr>
        <p:txBody>
          <a:bodyPr>
            <a:noAutofit/>
          </a:bodyPr>
          <a:lstStyle/>
          <a:p>
            <a:r>
              <a:rPr lang="en-US" altLang="ja-JP" sz="2400" b="1" dirty="0">
                <a:latin typeface="ＭＳ Ｐゴシック" panose="020B0600070205080204" pitchFamily="50" charset="-128"/>
                <a:ea typeface="ＭＳ Ｐゴシック" panose="020B0600070205080204" pitchFamily="50" charset="-128"/>
              </a:rPr>
              <a:t>TG15.6ma Interim Session Schedule for 12</a:t>
            </a:r>
            <a:r>
              <a:rPr lang="en-US" altLang="ja-JP" sz="2400" b="1" baseline="30000" dirty="0">
                <a:latin typeface="ＭＳ Ｐゴシック" panose="020B0600070205080204" pitchFamily="50" charset="-128"/>
                <a:ea typeface="ＭＳ Ｐゴシック" panose="020B0600070205080204" pitchFamily="50" charset="-128"/>
              </a:rPr>
              <a:t>th</a:t>
            </a:r>
            <a:r>
              <a:rPr lang="en-US" altLang="ja-JP" sz="2400" b="1" dirty="0">
                <a:latin typeface="ＭＳ Ｐゴシック" panose="020B0600070205080204" pitchFamily="50" charset="-128"/>
                <a:ea typeface="ＭＳ Ｐゴシック" panose="020B0600070205080204" pitchFamily="50" charset="-128"/>
              </a:rPr>
              <a:t>-16</a:t>
            </a:r>
            <a:r>
              <a:rPr lang="en-US" altLang="ja-JP" sz="2400" b="1" baseline="30000" dirty="0">
                <a:latin typeface="ＭＳ Ｐゴシック" panose="020B0600070205080204" pitchFamily="50" charset="-128"/>
                <a:ea typeface="ＭＳ Ｐゴシック" panose="020B0600070205080204" pitchFamily="50" charset="-128"/>
              </a:rPr>
              <a:t>th</a:t>
            </a:r>
            <a:r>
              <a:rPr lang="en-US" altLang="ja-JP" sz="2400" b="1" dirty="0">
                <a:latin typeface="ＭＳ Ｐゴシック" panose="020B0600070205080204" pitchFamily="50" charset="-128"/>
                <a:ea typeface="ＭＳ Ｐゴシック" panose="020B0600070205080204" pitchFamily="50" charset="-128"/>
              </a:rPr>
              <a:t>, May 2025</a:t>
            </a:r>
            <a:endParaRPr kumimoji="1" lang="ja-JP" altLang="en-US" sz="2400" b="1" dirty="0">
              <a:latin typeface="ＭＳ Ｐゴシック" panose="020B0600070205080204" pitchFamily="50" charset="-128"/>
              <a:ea typeface="ＭＳ Ｐゴシック" panose="020B0600070205080204" pitchFamily="50" charset="-128"/>
            </a:endParaRPr>
          </a:p>
        </p:txBody>
      </p:sp>
      <p:sp>
        <p:nvSpPr>
          <p:cNvPr id="2" name="日付プレースホルダー 1">
            <a:extLst>
              <a:ext uri="{FF2B5EF4-FFF2-40B4-BE49-F238E27FC236}">
                <a16:creationId xmlns:a16="http://schemas.microsoft.com/office/drawing/2014/main" id="{CE243D4B-475D-1C05-86BF-EAEE7899DF98}"/>
              </a:ext>
            </a:extLst>
          </p:cNvPr>
          <p:cNvSpPr>
            <a:spLocks noGrp="1"/>
          </p:cNvSpPr>
          <p:nvPr>
            <p:ph type="dt" sz="half" idx="2"/>
          </p:nvPr>
        </p:nvSpPr>
        <p:spPr>
          <a:xfrm>
            <a:off x="684483" y="394156"/>
            <a:ext cx="1600200" cy="215444"/>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400" b="1" i="0" u="none" strike="noStrike" kern="1200" cap="none" spc="0" normalizeH="0" baseline="0" noProof="0">
                <a:ln>
                  <a:noFill/>
                </a:ln>
                <a:solidFill>
                  <a:srgbClr val="000000"/>
                </a:solidFill>
                <a:effectLst/>
                <a:uLnTx/>
                <a:uFillTx/>
                <a:latin typeface="Arial"/>
                <a:ea typeface="ＭＳ Ｐゴシック" charset="-128"/>
                <a:cs typeface="+mn-cs"/>
              </a:rPr>
              <a:t>May 2025</a:t>
            </a:r>
            <a:endParaRPr kumimoji="0" lang="en-US" altLang="ja-JP" sz="1400" b="1" i="0" u="none" strike="noStrike" kern="1200" cap="none" spc="0" normalizeH="0" baseline="0" noProof="0" dirty="0">
              <a:ln>
                <a:noFill/>
              </a:ln>
              <a:solidFill>
                <a:srgbClr val="000000"/>
              </a:solidFill>
              <a:effectLst/>
              <a:uLnTx/>
              <a:uFillTx/>
              <a:latin typeface="Arial"/>
              <a:ea typeface="ＭＳ Ｐゴシック" charset="-128"/>
              <a:cs typeface="+mn-cs"/>
            </a:endParaRPr>
          </a:p>
        </p:txBody>
      </p:sp>
      <p:sp>
        <p:nvSpPr>
          <p:cNvPr id="14" name="スライド番号プレースホルダー 5">
            <a:extLst>
              <a:ext uri="{FF2B5EF4-FFF2-40B4-BE49-F238E27FC236}">
                <a16:creationId xmlns:a16="http://schemas.microsoft.com/office/drawing/2014/main" id="{AE9B916D-4765-798F-2746-14A3A9C67F8B}"/>
              </a:ext>
            </a:extLst>
          </p:cNvPr>
          <p:cNvSpPr>
            <a:spLocks noGrp="1"/>
          </p:cNvSpPr>
          <p:nvPr>
            <p:ph type="sldNum" sz="quarter" idx="12"/>
          </p:nvPr>
        </p:nvSpPr>
        <p:spPr>
          <a:xfrm>
            <a:off x="4344988" y="6475413"/>
            <a:ext cx="530225" cy="182562"/>
          </a:xfrm>
        </p:spPr>
        <p:txBody>
          <a:bodyPr/>
          <a:lstStyle/>
          <a:p>
            <a:r>
              <a:rPr lang="en-US" altLang="ja-JP" dirty="0"/>
              <a:t>Slide </a:t>
            </a:r>
            <a:fld id="{38E6254A-D985-444C-BBE9-59789D09939F}" type="slidenum">
              <a:rPr lang="en-US" altLang="ja-JP"/>
              <a:pPr/>
              <a:t>25</a:t>
            </a:fld>
            <a:endParaRPr lang="en-US" altLang="ja-JP" dirty="0"/>
          </a:p>
        </p:txBody>
      </p:sp>
      <p:pic>
        <p:nvPicPr>
          <p:cNvPr id="9" name="図 8">
            <a:extLst>
              <a:ext uri="{FF2B5EF4-FFF2-40B4-BE49-F238E27FC236}">
                <a16:creationId xmlns:a16="http://schemas.microsoft.com/office/drawing/2014/main" id="{1426199A-223A-8458-7FC5-7A929E344087}"/>
              </a:ext>
            </a:extLst>
          </p:cNvPr>
          <p:cNvPicPr>
            <a:picLocks noChangeAspect="1"/>
          </p:cNvPicPr>
          <p:nvPr/>
        </p:nvPicPr>
        <p:blipFill>
          <a:blip r:embed="rId3"/>
          <a:stretch>
            <a:fillRect/>
          </a:stretch>
        </p:blipFill>
        <p:spPr>
          <a:xfrm>
            <a:off x="43432" y="2233853"/>
            <a:ext cx="1533739" cy="4147764"/>
          </a:xfrm>
          <a:prstGeom prst="rect">
            <a:avLst/>
          </a:prstGeom>
        </p:spPr>
      </p:pic>
      <p:pic>
        <p:nvPicPr>
          <p:cNvPr id="6" name="図 5">
            <a:extLst>
              <a:ext uri="{FF2B5EF4-FFF2-40B4-BE49-F238E27FC236}">
                <a16:creationId xmlns:a16="http://schemas.microsoft.com/office/drawing/2014/main" id="{95BE4786-E47F-5F9C-1C37-C432456F6700}"/>
              </a:ext>
            </a:extLst>
          </p:cNvPr>
          <p:cNvPicPr>
            <a:picLocks noChangeAspect="1"/>
          </p:cNvPicPr>
          <p:nvPr/>
        </p:nvPicPr>
        <p:blipFill>
          <a:blip r:embed="rId4"/>
          <a:stretch>
            <a:fillRect/>
          </a:stretch>
        </p:blipFill>
        <p:spPr>
          <a:xfrm>
            <a:off x="1577172" y="2233853"/>
            <a:ext cx="7472776" cy="4147764"/>
          </a:xfrm>
          <a:prstGeom prst="rect">
            <a:avLst/>
          </a:prstGeom>
        </p:spPr>
      </p:pic>
    </p:spTree>
    <p:extLst>
      <p:ext uri="{BB962C8B-B14F-4D97-AF65-F5344CB8AC3E}">
        <p14:creationId xmlns:p14="http://schemas.microsoft.com/office/powerpoint/2010/main" val="42271949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A5A3264A-2E3F-2C64-A019-EB9179AA7CB8}"/>
              </a:ext>
            </a:extLst>
          </p:cNvPr>
          <p:cNvSpPr>
            <a:spLocks noGrp="1"/>
          </p:cNvSpPr>
          <p:nvPr>
            <p:ph type="dt" idx="10"/>
          </p:nvPr>
        </p:nvSpPr>
        <p:spPr bwMode="auto">
          <a:xfrm>
            <a:off x="788541" y="460019"/>
            <a:ext cx="16002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spcFirstLastPara="1" vert="horz" wrap="square" lIns="91425" tIns="91425" rIns="91425" bIns="91425" numCol="1" anchor="b" anchorCtr="0" compatLnSpc="1">
            <a:prstTxWarp prst="textNoShape">
              <a:avLst/>
            </a:prstTxWarp>
            <a:noAutofit/>
          </a:bodyPr>
          <a:lstStyle>
            <a:defPPr>
              <a:defRPr lang="en-US"/>
            </a:defPPr>
            <a:lvl1pPr marL="0" marR="0" lvl="0" indent="0" algn="l" defTabSz="457200" rtl="0" eaLnBrk="1" latinLnBrk="0" hangingPunct="1">
              <a:spcBef>
                <a:spcPts val="0"/>
              </a:spcBef>
              <a:spcAft>
                <a:spcPts val="0"/>
              </a:spcAft>
              <a:buSzPts val="1400"/>
              <a:buNone/>
              <a:defRPr sz="1400" b="1" i="0" u="none" strike="noStrike" kern="1200" cap="none">
                <a:solidFill>
                  <a:schemeClr val="dk1"/>
                </a:solidFill>
                <a:latin typeface="Times New Roman"/>
                <a:ea typeface="Times New Roman"/>
                <a:cs typeface="Times New Roman"/>
                <a:sym typeface="Times New Roman"/>
              </a:defRPr>
            </a:lvl1pPr>
            <a:lvl2pPr marL="342900" marR="0" lvl="1" indent="0" algn="l" defTabSz="457200" rtl="0" eaLnBrk="1" latinLnBrk="0" hangingPunct="1">
              <a:spcBef>
                <a:spcPts val="0"/>
              </a:spcBef>
              <a:spcAft>
                <a:spcPts val="0"/>
              </a:spcAft>
              <a:buSzPts val="1400"/>
              <a:buNone/>
              <a:defRPr sz="900" b="0" i="0" u="none" strike="noStrike" kern="1200" cap="none">
                <a:solidFill>
                  <a:schemeClr val="dk1"/>
                </a:solidFill>
                <a:latin typeface="Times New Roman"/>
                <a:ea typeface="Times New Roman"/>
                <a:cs typeface="Times New Roman"/>
                <a:sym typeface="Times New Roman"/>
              </a:defRPr>
            </a:lvl2pPr>
            <a:lvl3pPr marL="685800" marR="0" lvl="2" indent="0" algn="l" defTabSz="457200" rtl="0" eaLnBrk="1" latinLnBrk="0" hangingPunct="1">
              <a:spcBef>
                <a:spcPts val="0"/>
              </a:spcBef>
              <a:spcAft>
                <a:spcPts val="0"/>
              </a:spcAft>
              <a:buSzPts val="1400"/>
              <a:buNone/>
              <a:defRPr sz="900" b="0" i="0" u="none" strike="noStrike" kern="1200" cap="none">
                <a:solidFill>
                  <a:schemeClr val="dk1"/>
                </a:solidFill>
                <a:latin typeface="Times New Roman"/>
                <a:ea typeface="Times New Roman"/>
                <a:cs typeface="Times New Roman"/>
                <a:sym typeface="Times New Roman"/>
              </a:defRPr>
            </a:lvl3pPr>
            <a:lvl4pPr marL="1028700" marR="0" lvl="3" indent="0" algn="l" defTabSz="457200" rtl="0" eaLnBrk="1" latinLnBrk="0" hangingPunct="1">
              <a:spcBef>
                <a:spcPts val="0"/>
              </a:spcBef>
              <a:spcAft>
                <a:spcPts val="0"/>
              </a:spcAft>
              <a:buSzPts val="1400"/>
              <a:buNone/>
              <a:defRPr sz="900" b="0" i="0" u="none" strike="noStrike" kern="1200" cap="none">
                <a:solidFill>
                  <a:schemeClr val="dk1"/>
                </a:solidFill>
                <a:latin typeface="Times New Roman"/>
                <a:ea typeface="Times New Roman"/>
                <a:cs typeface="Times New Roman"/>
                <a:sym typeface="Times New Roman"/>
              </a:defRPr>
            </a:lvl4pPr>
            <a:lvl5pPr marL="1371600" marR="0" lvl="4" indent="0" algn="l" defTabSz="457200" rtl="0" eaLnBrk="1" latinLnBrk="0" hangingPunct="1">
              <a:spcBef>
                <a:spcPts val="0"/>
              </a:spcBef>
              <a:spcAft>
                <a:spcPts val="0"/>
              </a:spcAft>
              <a:buSzPts val="1400"/>
              <a:buNone/>
              <a:defRPr sz="900" b="0" i="0" u="none" strike="noStrike" kern="1200" cap="none">
                <a:solidFill>
                  <a:schemeClr val="dk1"/>
                </a:solidFill>
                <a:latin typeface="Times New Roman"/>
                <a:ea typeface="Times New Roman"/>
                <a:cs typeface="Times New Roman"/>
                <a:sym typeface="Times New Roman"/>
              </a:defRPr>
            </a:lvl5pPr>
            <a:lvl6pPr marL="1714500" marR="0" lvl="5" indent="0" algn="l" defTabSz="457200" rtl="0" eaLnBrk="1" latinLnBrk="0" hangingPunct="1">
              <a:spcBef>
                <a:spcPts val="0"/>
              </a:spcBef>
              <a:spcAft>
                <a:spcPts val="0"/>
              </a:spcAft>
              <a:buSzPts val="1400"/>
              <a:buNone/>
              <a:defRPr sz="900" b="0" i="0" u="none" strike="noStrike" kern="1200" cap="none">
                <a:solidFill>
                  <a:schemeClr val="dk1"/>
                </a:solidFill>
                <a:latin typeface="Times New Roman"/>
                <a:ea typeface="Times New Roman"/>
                <a:cs typeface="Times New Roman"/>
                <a:sym typeface="Times New Roman"/>
              </a:defRPr>
            </a:lvl6pPr>
            <a:lvl7pPr marL="2057400" marR="0" lvl="6" indent="0" algn="l" defTabSz="457200" rtl="0" eaLnBrk="1" latinLnBrk="0" hangingPunct="1">
              <a:spcBef>
                <a:spcPts val="0"/>
              </a:spcBef>
              <a:spcAft>
                <a:spcPts val="0"/>
              </a:spcAft>
              <a:buSzPts val="1400"/>
              <a:buNone/>
              <a:defRPr sz="900" b="0" i="0" u="none" strike="noStrike" kern="1200" cap="none">
                <a:solidFill>
                  <a:schemeClr val="dk1"/>
                </a:solidFill>
                <a:latin typeface="Times New Roman"/>
                <a:ea typeface="Times New Roman"/>
                <a:cs typeface="Times New Roman"/>
                <a:sym typeface="Times New Roman"/>
              </a:defRPr>
            </a:lvl7pPr>
            <a:lvl8pPr marL="2400300" marR="0" lvl="7" indent="0" algn="l" defTabSz="457200" rtl="0" eaLnBrk="1" latinLnBrk="0" hangingPunct="1">
              <a:spcBef>
                <a:spcPts val="0"/>
              </a:spcBef>
              <a:spcAft>
                <a:spcPts val="0"/>
              </a:spcAft>
              <a:buSzPts val="1400"/>
              <a:buNone/>
              <a:defRPr sz="900" b="0" i="0" u="none" strike="noStrike" kern="1200" cap="none">
                <a:solidFill>
                  <a:schemeClr val="dk1"/>
                </a:solidFill>
                <a:latin typeface="Times New Roman"/>
                <a:ea typeface="Times New Roman"/>
                <a:cs typeface="Times New Roman"/>
                <a:sym typeface="Times New Roman"/>
              </a:defRPr>
            </a:lvl8pPr>
            <a:lvl9pPr marL="2743200" marR="0" lvl="8" indent="0" algn="l" defTabSz="457200" rtl="0" eaLnBrk="1" latinLnBrk="0" hangingPunct="1">
              <a:spcBef>
                <a:spcPts val="0"/>
              </a:spcBef>
              <a:spcAft>
                <a:spcPts val="0"/>
              </a:spcAft>
              <a:buSzPts val="1400"/>
              <a:buNone/>
              <a:defRPr sz="900" b="0" i="0" u="none" strike="noStrike" kern="1200" cap="none">
                <a:solidFill>
                  <a:schemeClr val="dk1"/>
                </a:solidFill>
                <a:latin typeface="Times New Roman"/>
                <a:ea typeface="Times New Roman"/>
                <a:cs typeface="Times New Roman"/>
                <a:sym typeface="Times New Roman"/>
              </a:defRPr>
            </a:lvl9pPr>
          </a:lstStyle>
          <a:p>
            <a:r>
              <a:rPr lang="en-US" altLang="ja-JP"/>
              <a:t>May 2025</a:t>
            </a:r>
            <a:endParaRPr lang="en-US" sz="1600" dirty="0"/>
          </a:p>
        </p:txBody>
      </p:sp>
      <p:sp>
        <p:nvSpPr>
          <p:cNvPr id="6" name="Slide Number Placeholder 5">
            <a:extLst>
              <a:ext uri="{FF2B5EF4-FFF2-40B4-BE49-F238E27FC236}">
                <a16:creationId xmlns:a16="http://schemas.microsoft.com/office/drawing/2014/main" id="{C772DBF5-43C7-9840-D31E-9261564A7023}"/>
              </a:ext>
            </a:extLst>
          </p:cNvPr>
          <p:cNvSpPr>
            <a:spLocks noGrp="1"/>
          </p:cNvSpPr>
          <p:nvPr>
            <p:ph type="sldNum" idx="12"/>
          </p:nvPr>
        </p:nvSpPr>
        <p:spPr bwMode="auto">
          <a:xfrm>
            <a:off x="4341814" y="6475413"/>
            <a:ext cx="536575"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spcFirstLastPara="1" vert="horz" wrap="square" lIns="0" tIns="0" rIns="0" bIns="0" numCol="1" anchor="t" anchorCtr="0" compatLnSpc="1">
            <a:prstTxWarp prst="textNoShape">
              <a:avLst/>
            </a:prstTxWarp>
            <a:noAutofit/>
          </a:bodyPr>
          <a:lstStyle>
            <a:defPPr>
              <a:defRPr lang="en-US"/>
            </a:defPPr>
            <a:lvl1pPr marL="0" marR="0" lvl="0" indent="0" algn="ctr" defTabSz="457200" rtl="0" eaLnBrk="1" latinLnBrk="0" hangingPunct="1">
              <a:spcBef>
                <a:spcPts val="0"/>
              </a:spcBef>
              <a:spcAft>
                <a:spcPts val="0"/>
              </a:spcAft>
              <a:buNone/>
              <a:defRPr sz="900" b="0" i="0" u="none" strike="noStrike" kern="1200" cap="none">
                <a:solidFill>
                  <a:schemeClr val="dk1"/>
                </a:solidFill>
                <a:latin typeface="Times New Roman"/>
                <a:ea typeface="Times New Roman"/>
                <a:cs typeface="Times New Roman"/>
                <a:sym typeface="Times New Roman"/>
              </a:defRPr>
            </a:lvl1pPr>
            <a:lvl2pPr marL="0" marR="0" lvl="1" indent="0" algn="ctr" defTabSz="457200" rtl="0" eaLnBrk="1" latinLnBrk="0" hangingPunct="1">
              <a:spcBef>
                <a:spcPts val="0"/>
              </a:spcBef>
              <a:spcAft>
                <a:spcPts val="0"/>
              </a:spcAft>
              <a:buNone/>
              <a:defRPr sz="900" b="0" i="0" u="none" strike="noStrike" kern="1200" cap="none">
                <a:solidFill>
                  <a:schemeClr val="dk1"/>
                </a:solidFill>
                <a:latin typeface="Times New Roman"/>
                <a:ea typeface="Times New Roman"/>
                <a:cs typeface="Times New Roman"/>
                <a:sym typeface="Times New Roman"/>
              </a:defRPr>
            </a:lvl2pPr>
            <a:lvl3pPr marL="0" marR="0" lvl="2" indent="0" algn="ctr" defTabSz="457200" rtl="0" eaLnBrk="1" latinLnBrk="0" hangingPunct="1">
              <a:spcBef>
                <a:spcPts val="0"/>
              </a:spcBef>
              <a:spcAft>
                <a:spcPts val="0"/>
              </a:spcAft>
              <a:buNone/>
              <a:defRPr sz="900" b="0" i="0" u="none" strike="noStrike" kern="1200" cap="none">
                <a:solidFill>
                  <a:schemeClr val="dk1"/>
                </a:solidFill>
                <a:latin typeface="Times New Roman"/>
                <a:ea typeface="Times New Roman"/>
                <a:cs typeface="Times New Roman"/>
                <a:sym typeface="Times New Roman"/>
              </a:defRPr>
            </a:lvl3pPr>
            <a:lvl4pPr marL="0" marR="0" lvl="3" indent="0" algn="ctr" defTabSz="457200" rtl="0" eaLnBrk="1" latinLnBrk="0" hangingPunct="1">
              <a:spcBef>
                <a:spcPts val="0"/>
              </a:spcBef>
              <a:spcAft>
                <a:spcPts val="0"/>
              </a:spcAft>
              <a:buNone/>
              <a:defRPr sz="900" b="0" i="0" u="none" strike="noStrike" kern="1200" cap="none">
                <a:solidFill>
                  <a:schemeClr val="dk1"/>
                </a:solidFill>
                <a:latin typeface="Times New Roman"/>
                <a:ea typeface="Times New Roman"/>
                <a:cs typeface="Times New Roman"/>
                <a:sym typeface="Times New Roman"/>
              </a:defRPr>
            </a:lvl4pPr>
            <a:lvl5pPr marL="0" marR="0" lvl="4" indent="0" algn="ctr" defTabSz="457200" rtl="0" eaLnBrk="1" latinLnBrk="0" hangingPunct="1">
              <a:spcBef>
                <a:spcPts val="0"/>
              </a:spcBef>
              <a:spcAft>
                <a:spcPts val="0"/>
              </a:spcAft>
              <a:buNone/>
              <a:defRPr sz="900" b="0" i="0" u="none" strike="noStrike" kern="1200" cap="none">
                <a:solidFill>
                  <a:schemeClr val="dk1"/>
                </a:solidFill>
                <a:latin typeface="Times New Roman"/>
                <a:ea typeface="Times New Roman"/>
                <a:cs typeface="Times New Roman"/>
                <a:sym typeface="Times New Roman"/>
              </a:defRPr>
            </a:lvl5pPr>
            <a:lvl6pPr marL="0" marR="0" lvl="5" indent="0" algn="ctr" defTabSz="457200" rtl="0" eaLnBrk="1" latinLnBrk="0" hangingPunct="1">
              <a:spcBef>
                <a:spcPts val="0"/>
              </a:spcBef>
              <a:spcAft>
                <a:spcPts val="0"/>
              </a:spcAft>
              <a:buNone/>
              <a:defRPr sz="900" b="0" i="0" u="none" strike="noStrike" kern="1200" cap="none">
                <a:solidFill>
                  <a:schemeClr val="dk1"/>
                </a:solidFill>
                <a:latin typeface="Times New Roman"/>
                <a:ea typeface="Times New Roman"/>
                <a:cs typeface="Times New Roman"/>
                <a:sym typeface="Times New Roman"/>
              </a:defRPr>
            </a:lvl6pPr>
            <a:lvl7pPr marL="0" marR="0" lvl="6" indent="0" algn="ctr" defTabSz="457200" rtl="0" eaLnBrk="1" latinLnBrk="0" hangingPunct="1">
              <a:spcBef>
                <a:spcPts val="0"/>
              </a:spcBef>
              <a:spcAft>
                <a:spcPts val="0"/>
              </a:spcAft>
              <a:buNone/>
              <a:defRPr sz="900" b="0" i="0" u="none" strike="noStrike" kern="1200" cap="none">
                <a:solidFill>
                  <a:schemeClr val="dk1"/>
                </a:solidFill>
                <a:latin typeface="Times New Roman"/>
                <a:ea typeface="Times New Roman"/>
                <a:cs typeface="Times New Roman"/>
                <a:sym typeface="Times New Roman"/>
              </a:defRPr>
            </a:lvl7pPr>
            <a:lvl8pPr marL="0" marR="0" lvl="7" indent="0" algn="ctr" defTabSz="457200" rtl="0" eaLnBrk="1" latinLnBrk="0" hangingPunct="1">
              <a:spcBef>
                <a:spcPts val="0"/>
              </a:spcBef>
              <a:spcAft>
                <a:spcPts val="0"/>
              </a:spcAft>
              <a:buNone/>
              <a:defRPr sz="900" b="0" i="0" u="none" strike="noStrike" kern="1200" cap="none">
                <a:solidFill>
                  <a:schemeClr val="dk1"/>
                </a:solidFill>
                <a:latin typeface="Times New Roman"/>
                <a:ea typeface="Times New Roman"/>
                <a:cs typeface="Times New Roman"/>
                <a:sym typeface="Times New Roman"/>
              </a:defRPr>
            </a:lvl8pPr>
            <a:lvl9pPr marL="0" marR="0" lvl="8" indent="0" algn="ctr" defTabSz="457200" rtl="0" eaLnBrk="1" latinLnBrk="0" hangingPunct="1">
              <a:spcBef>
                <a:spcPts val="0"/>
              </a:spcBef>
              <a:spcAft>
                <a:spcPts val="0"/>
              </a:spcAft>
              <a:buNone/>
              <a:defRPr sz="900" b="0" i="0" u="none" strike="noStrike" kern="1200" cap="none">
                <a:solidFill>
                  <a:schemeClr val="dk1"/>
                </a:solidFill>
                <a:latin typeface="Times New Roman"/>
                <a:ea typeface="Times New Roman"/>
                <a:cs typeface="Times New Roman"/>
                <a:sym typeface="Times New Roman"/>
              </a:defRPr>
            </a:lvl9pPr>
          </a:lstStyle>
          <a:p>
            <a:r>
              <a:rPr lang="en-US"/>
              <a:t>Slide </a:t>
            </a:r>
            <a:fld id="{00000000-1234-1234-1234-123412341234}" type="slidenum">
              <a:rPr lang="en-US" smtClean="0"/>
              <a:pPr/>
              <a:t>26</a:t>
            </a:fld>
            <a:endParaRPr sz="1200" dirty="0"/>
          </a:p>
        </p:txBody>
      </p:sp>
      <p:sp>
        <p:nvSpPr>
          <p:cNvPr id="8" name="TextBox 7">
            <a:extLst>
              <a:ext uri="{FF2B5EF4-FFF2-40B4-BE49-F238E27FC236}">
                <a16:creationId xmlns:a16="http://schemas.microsoft.com/office/drawing/2014/main" id="{7B14EB0E-B9CF-075B-5093-D06159F95FFF}"/>
              </a:ext>
            </a:extLst>
          </p:cNvPr>
          <p:cNvSpPr txBox="1"/>
          <p:nvPr/>
        </p:nvSpPr>
        <p:spPr>
          <a:xfrm>
            <a:off x="2324631" y="816130"/>
            <a:ext cx="4180183" cy="461665"/>
          </a:xfrm>
          <a:prstGeom prst="rect">
            <a:avLst/>
          </a:prstGeom>
          <a:noFill/>
        </p:spPr>
        <p:txBody>
          <a:bodyPr wrap="none" rtlCol="0">
            <a:spAutoFit/>
          </a:bodyPr>
          <a:lstStyle/>
          <a:p>
            <a:r>
              <a:rPr lang="en-US" sz="2400" b="1" dirty="0"/>
              <a:t>TG 6ma Timeline(expected)</a:t>
            </a:r>
          </a:p>
        </p:txBody>
      </p:sp>
      <p:sp>
        <p:nvSpPr>
          <p:cNvPr id="15" name="TextBox 15">
            <a:extLst>
              <a:ext uri="{FF2B5EF4-FFF2-40B4-BE49-F238E27FC236}">
                <a16:creationId xmlns:a16="http://schemas.microsoft.com/office/drawing/2014/main" id="{8B2AC054-8654-E6EA-986F-05225075DF1E}"/>
              </a:ext>
            </a:extLst>
          </p:cNvPr>
          <p:cNvSpPr txBox="1"/>
          <p:nvPr/>
        </p:nvSpPr>
        <p:spPr>
          <a:xfrm>
            <a:off x="4670324" y="5854490"/>
            <a:ext cx="4111741" cy="307777"/>
          </a:xfrm>
          <a:prstGeom prst="rect">
            <a:avLst/>
          </a:prstGeom>
          <a:noFill/>
        </p:spPr>
        <p:txBody>
          <a:bodyPr wrap="square">
            <a:spAutoFit/>
          </a:bodyPr>
          <a:lstStyle/>
          <a:p>
            <a:r>
              <a:rPr lang="en-US" sz="1400" dirty="0">
                <a:solidFill>
                  <a:srgbClr val="000000"/>
                </a:solidFill>
                <a:highlight>
                  <a:srgbClr val="FFFF00"/>
                </a:highlight>
                <a:latin typeface="Calibri" panose="020F0502020204030204" pitchFamily="34" charset="0"/>
              </a:rPr>
              <a:t>Notes:  SASB/RevCom scheduled for 2024 a guess</a:t>
            </a:r>
            <a:r>
              <a:rPr lang="en-US" sz="1400" dirty="0">
                <a:highlight>
                  <a:srgbClr val="FFFF00"/>
                </a:highlight>
              </a:rPr>
              <a:t> </a:t>
            </a:r>
          </a:p>
        </p:txBody>
      </p:sp>
      <p:sp>
        <p:nvSpPr>
          <p:cNvPr id="27" name="矢印: 右 26">
            <a:extLst>
              <a:ext uri="{FF2B5EF4-FFF2-40B4-BE49-F238E27FC236}">
                <a16:creationId xmlns:a16="http://schemas.microsoft.com/office/drawing/2014/main" id="{50FB6FC7-3A03-F5D6-B90B-637CFD3C1644}"/>
              </a:ext>
            </a:extLst>
          </p:cNvPr>
          <p:cNvSpPr/>
          <p:nvPr/>
        </p:nvSpPr>
        <p:spPr bwMode="auto">
          <a:xfrm>
            <a:off x="106093" y="2717593"/>
            <a:ext cx="9150949" cy="1422813"/>
          </a:xfrm>
          <a:prstGeom prst="rightArrow">
            <a:avLst>
              <a:gd name="adj1" fmla="val 50000"/>
              <a:gd name="adj2" fmla="val 35511"/>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0" scaled="1"/>
            <a:tileRect/>
          </a:gra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itchFamily="18" charset="0"/>
            </a:endParaRPr>
          </a:p>
        </p:txBody>
      </p:sp>
      <p:grpSp>
        <p:nvGrpSpPr>
          <p:cNvPr id="28" name="グループ化 27">
            <a:extLst>
              <a:ext uri="{FF2B5EF4-FFF2-40B4-BE49-F238E27FC236}">
                <a16:creationId xmlns:a16="http://schemas.microsoft.com/office/drawing/2014/main" id="{975F2817-83BE-D3AA-5C65-0C754D7D69BC}"/>
              </a:ext>
            </a:extLst>
          </p:cNvPr>
          <p:cNvGrpSpPr/>
          <p:nvPr/>
        </p:nvGrpSpPr>
        <p:grpSpPr>
          <a:xfrm>
            <a:off x="8030400" y="1601218"/>
            <a:ext cx="1015012" cy="2021768"/>
            <a:chOff x="7739699" y="331512"/>
            <a:chExt cx="1015012" cy="2021768"/>
          </a:xfrm>
        </p:grpSpPr>
        <p:sp>
          <p:nvSpPr>
            <p:cNvPr id="29" name="正方形/長方形 28">
              <a:extLst>
                <a:ext uri="{FF2B5EF4-FFF2-40B4-BE49-F238E27FC236}">
                  <a16:creationId xmlns:a16="http://schemas.microsoft.com/office/drawing/2014/main" id="{E05673CC-FC66-4B17-99D6-77C90DB1F55B}"/>
                </a:ext>
              </a:extLst>
            </p:cNvPr>
            <p:cNvSpPr/>
            <p:nvPr/>
          </p:nvSpPr>
          <p:spPr>
            <a:xfrm>
              <a:off x="7739699" y="331512"/>
              <a:ext cx="598174" cy="1526511"/>
            </a:xfrm>
            <a:prstGeom prst="rect">
              <a:avLst/>
            </a:pr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a:lstStyle/>
            <a:p>
              <a:endParaRPr lang="ja-JP" altLang="en-US"/>
            </a:p>
          </p:txBody>
        </p:sp>
        <p:sp>
          <p:nvSpPr>
            <p:cNvPr id="30" name="テキスト ボックス 29">
              <a:extLst>
                <a:ext uri="{FF2B5EF4-FFF2-40B4-BE49-F238E27FC236}">
                  <a16:creationId xmlns:a16="http://schemas.microsoft.com/office/drawing/2014/main" id="{16566BB0-0DED-6D69-826B-750B9BC23D54}"/>
                </a:ext>
              </a:extLst>
            </p:cNvPr>
            <p:cNvSpPr txBox="1"/>
            <p:nvPr/>
          </p:nvSpPr>
          <p:spPr>
            <a:xfrm>
              <a:off x="7905164" y="826769"/>
              <a:ext cx="849547" cy="152651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9568" tIns="99568" rIns="99568" bIns="99568" numCol="1" spcCol="1270" anchor="t" anchorCtr="0">
              <a:noAutofit/>
            </a:bodyPr>
            <a:lstStyle/>
            <a:p>
              <a:pPr marL="0" lvl="0" indent="0" algn="ctr" defTabSz="622300">
                <a:lnSpc>
                  <a:spcPct val="90000"/>
                </a:lnSpc>
                <a:spcBef>
                  <a:spcPct val="0"/>
                </a:spcBef>
                <a:spcAft>
                  <a:spcPct val="35000"/>
                </a:spcAft>
                <a:buNone/>
              </a:pPr>
              <a:r>
                <a:rPr lang="en-US" sz="1400" kern="1200" dirty="0" err="1">
                  <a:solidFill>
                    <a:srgbClr val="000000">
                      <a:hueOff val="0"/>
                      <a:satOff val="0"/>
                      <a:lumOff val="0"/>
                      <a:alphaOff val="0"/>
                    </a:srgbClr>
                  </a:solidFill>
                  <a:latin typeface="Times New Roman"/>
                  <a:ea typeface="+mn-ea"/>
                  <a:cs typeface="+mn-cs"/>
                </a:rPr>
                <a:t>Revcom</a:t>
              </a:r>
              <a:r>
                <a:rPr lang="en-US" sz="1400" kern="1200" dirty="0">
                  <a:solidFill>
                    <a:srgbClr val="000000">
                      <a:hueOff val="0"/>
                      <a:satOff val="0"/>
                      <a:lumOff val="0"/>
                      <a:alphaOff val="0"/>
                    </a:srgbClr>
                  </a:solidFill>
                  <a:latin typeface="Times New Roman"/>
                  <a:ea typeface="+mn-ea"/>
                  <a:cs typeface="+mn-cs"/>
                </a:rPr>
                <a:t> Approve   </a:t>
              </a:r>
            </a:p>
            <a:p>
              <a:pPr marL="0" lvl="0" indent="0" algn="ctr" defTabSz="622300">
                <a:lnSpc>
                  <a:spcPct val="90000"/>
                </a:lnSpc>
                <a:spcBef>
                  <a:spcPct val="0"/>
                </a:spcBef>
                <a:spcAft>
                  <a:spcPct val="35000"/>
                </a:spcAft>
                <a:buNone/>
              </a:pPr>
              <a:r>
                <a:rPr lang="en-US" sz="1400" b="1" kern="1200" dirty="0">
                  <a:solidFill>
                    <a:srgbClr val="000000">
                      <a:hueOff val="0"/>
                      <a:satOff val="0"/>
                      <a:lumOff val="0"/>
                      <a:alphaOff val="0"/>
                    </a:srgbClr>
                  </a:solidFill>
                  <a:latin typeface="Times New Roman"/>
                  <a:ea typeface="+mn-ea"/>
                  <a:cs typeface="+mn-cs"/>
                </a:rPr>
                <a:t>Jan 2026</a:t>
              </a:r>
            </a:p>
          </p:txBody>
        </p:sp>
      </p:grpSp>
      <p:sp>
        <p:nvSpPr>
          <p:cNvPr id="32" name="テキスト ボックス 31">
            <a:extLst>
              <a:ext uri="{FF2B5EF4-FFF2-40B4-BE49-F238E27FC236}">
                <a16:creationId xmlns:a16="http://schemas.microsoft.com/office/drawing/2014/main" id="{52AE7D25-EE8B-230F-5B5B-7D380BE5E9E5}"/>
              </a:ext>
            </a:extLst>
          </p:cNvPr>
          <p:cNvSpPr txBox="1"/>
          <p:nvPr/>
        </p:nvSpPr>
        <p:spPr>
          <a:xfrm>
            <a:off x="7740934" y="3530196"/>
            <a:ext cx="849547" cy="1443376"/>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9568" tIns="99568" rIns="99568" bIns="99568" numCol="1" spcCol="1270" anchor="b" anchorCtr="0">
            <a:noAutofit/>
          </a:bodyPr>
          <a:lstStyle/>
          <a:p>
            <a:pPr marL="0" lvl="0" indent="0" algn="ctr" defTabSz="622300">
              <a:lnSpc>
                <a:spcPct val="90000"/>
              </a:lnSpc>
              <a:spcBef>
                <a:spcPct val="0"/>
              </a:spcBef>
              <a:spcAft>
                <a:spcPct val="35000"/>
              </a:spcAft>
              <a:buNone/>
            </a:pPr>
            <a:r>
              <a:rPr kumimoji="1" lang="en-US" altLang="ja-JP" sz="1400" kern="1200" dirty="0" err="1">
                <a:solidFill>
                  <a:srgbClr val="000000">
                    <a:hueOff val="0"/>
                    <a:satOff val="0"/>
                    <a:lumOff val="0"/>
                    <a:alphaOff val="0"/>
                  </a:srgbClr>
                </a:solidFill>
                <a:latin typeface="Times New Roman"/>
                <a:ea typeface="+mn-ea"/>
                <a:cs typeface="+mn-cs"/>
              </a:rPr>
              <a:t>RevcomSubmission</a:t>
            </a:r>
            <a:endParaRPr kumimoji="1" lang="en-US" altLang="ja-JP" sz="1400" kern="1200" dirty="0">
              <a:solidFill>
                <a:srgbClr val="000000">
                  <a:hueOff val="0"/>
                  <a:satOff val="0"/>
                  <a:lumOff val="0"/>
                  <a:alphaOff val="0"/>
                </a:srgbClr>
              </a:solidFill>
              <a:latin typeface="Times New Roman"/>
              <a:ea typeface="+mn-ea"/>
              <a:cs typeface="+mn-cs"/>
            </a:endParaRPr>
          </a:p>
          <a:p>
            <a:pPr marL="0" lvl="0" indent="0" algn="ctr" defTabSz="622300">
              <a:lnSpc>
                <a:spcPct val="90000"/>
              </a:lnSpc>
              <a:spcBef>
                <a:spcPct val="0"/>
              </a:spcBef>
              <a:spcAft>
                <a:spcPct val="35000"/>
              </a:spcAft>
              <a:buNone/>
            </a:pPr>
            <a:r>
              <a:rPr lang="en-US" sz="1400" b="1" dirty="0">
                <a:solidFill>
                  <a:srgbClr val="000000">
                    <a:hueOff val="0"/>
                    <a:satOff val="0"/>
                    <a:lumOff val="0"/>
                    <a:alphaOff val="0"/>
                  </a:srgbClr>
                </a:solidFill>
                <a:latin typeface="Times New Roman"/>
              </a:rPr>
              <a:t>Nov.</a:t>
            </a:r>
            <a:r>
              <a:rPr lang="en-US" sz="1400" b="1" kern="1200" dirty="0">
                <a:solidFill>
                  <a:srgbClr val="000000">
                    <a:hueOff val="0"/>
                    <a:satOff val="0"/>
                    <a:lumOff val="0"/>
                    <a:alphaOff val="0"/>
                  </a:srgbClr>
                </a:solidFill>
                <a:latin typeface="Times New Roman"/>
                <a:ea typeface="+mn-ea"/>
                <a:cs typeface="+mn-cs"/>
              </a:rPr>
              <a:t> 2025</a:t>
            </a:r>
          </a:p>
        </p:txBody>
      </p:sp>
      <p:sp>
        <p:nvSpPr>
          <p:cNvPr id="33" name="テキスト ボックス 32">
            <a:extLst>
              <a:ext uri="{FF2B5EF4-FFF2-40B4-BE49-F238E27FC236}">
                <a16:creationId xmlns:a16="http://schemas.microsoft.com/office/drawing/2014/main" id="{B163E589-ED70-6235-3399-1D2A91F825EB}"/>
              </a:ext>
            </a:extLst>
          </p:cNvPr>
          <p:cNvSpPr txBox="1"/>
          <p:nvPr/>
        </p:nvSpPr>
        <p:spPr>
          <a:xfrm>
            <a:off x="7230229" y="1974827"/>
            <a:ext cx="795456" cy="115376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9568" tIns="99568" rIns="99568" bIns="99568" numCol="1" spcCol="1270" anchor="b" anchorCtr="0">
            <a:noAutofit/>
          </a:bodyPr>
          <a:lstStyle/>
          <a:p>
            <a:pPr marL="0" lvl="0" indent="0" algn="ctr" defTabSz="622300">
              <a:lnSpc>
                <a:spcPct val="90000"/>
              </a:lnSpc>
              <a:spcBef>
                <a:spcPct val="0"/>
              </a:spcBef>
              <a:spcAft>
                <a:spcPct val="35000"/>
              </a:spcAft>
              <a:buNone/>
            </a:pPr>
            <a:r>
              <a:rPr lang="en-US" sz="1400" kern="1200" dirty="0">
                <a:solidFill>
                  <a:srgbClr val="000000">
                    <a:hueOff val="0"/>
                    <a:satOff val="0"/>
                    <a:lumOff val="0"/>
                    <a:alphaOff val="0"/>
                  </a:srgbClr>
                </a:solidFill>
                <a:latin typeface="Times New Roman"/>
                <a:ea typeface="+mn-ea"/>
                <a:cs typeface="+mn-cs"/>
              </a:rPr>
              <a:t>SA recirculation if required</a:t>
            </a:r>
          </a:p>
          <a:p>
            <a:pPr marL="0" lvl="0" indent="0" algn="ctr" defTabSz="622300">
              <a:lnSpc>
                <a:spcPct val="90000"/>
              </a:lnSpc>
              <a:spcBef>
                <a:spcPct val="0"/>
              </a:spcBef>
              <a:spcAft>
                <a:spcPct val="35000"/>
              </a:spcAft>
              <a:buNone/>
            </a:pPr>
            <a:r>
              <a:rPr lang="en-US" sz="1400" b="1" kern="1200" dirty="0">
                <a:solidFill>
                  <a:srgbClr val="000000">
                    <a:hueOff val="0"/>
                    <a:satOff val="0"/>
                    <a:lumOff val="0"/>
                    <a:alphaOff val="0"/>
                  </a:srgbClr>
                </a:solidFill>
                <a:latin typeface="Times New Roman"/>
                <a:ea typeface="+mn-ea"/>
                <a:cs typeface="+mn-cs"/>
              </a:rPr>
              <a:t>Oct 2025</a:t>
            </a:r>
          </a:p>
        </p:txBody>
      </p:sp>
      <p:sp>
        <p:nvSpPr>
          <p:cNvPr id="34" name="テキスト ボックス 33">
            <a:extLst>
              <a:ext uri="{FF2B5EF4-FFF2-40B4-BE49-F238E27FC236}">
                <a16:creationId xmlns:a16="http://schemas.microsoft.com/office/drawing/2014/main" id="{CDF008D0-5530-1F6F-0268-778D6A8C227F}"/>
              </a:ext>
            </a:extLst>
          </p:cNvPr>
          <p:cNvSpPr txBox="1"/>
          <p:nvPr/>
        </p:nvSpPr>
        <p:spPr>
          <a:xfrm>
            <a:off x="6737894" y="1669193"/>
            <a:ext cx="772516" cy="3339536"/>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9568" tIns="99568" rIns="99568" bIns="99568" numCol="1" spcCol="1270" anchor="b" anchorCtr="0">
            <a:noAutofit/>
          </a:bodyPr>
          <a:lstStyle/>
          <a:p>
            <a:pPr marL="0" lvl="0" indent="0" algn="ctr" defTabSz="622300">
              <a:lnSpc>
                <a:spcPct val="90000"/>
              </a:lnSpc>
              <a:spcBef>
                <a:spcPct val="0"/>
              </a:spcBef>
              <a:spcAft>
                <a:spcPct val="35000"/>
              </a:spcAft>
              <a:buNone/>
            </a:pPr>
            <a:r>
              <a:rPr kumimoji="1" lang="en-US" altLang="ja-JP" sz="1400" kern="1200" dirty="0">
                <a:solidFill>
                  <a:srgbClr val="000000">
                    <a:hueOff val="0"/>
                    <a:satOff val="0"/>
                    <a:lumOff val="0"/>
                    <a:alphaOff val="0"/>
                  </a:srgbClr>
                </a:solidFill>
                <a:latin typeface="Times New Roman"/>
                <a:ea typeface="+mn-ea"/>
                <a:cs typeface="+mn-cs"/>
              </a:rPr>
              <a:t>SA recirculation</a:t>
            </a:r>
          </a:p>
          <a:p>
            <a:pPr marL="0" lvl="0" indent="0" algn="ctr" defTabSz="622300">
              <a:lnSpc>
                <a:spcPct val="90000"/>
              </a:lnSpc>
              <a:spcBef>
                <a:spcPct val="0"/>
              </a:spcBef>
              <a:spcAft>
                <a:spcPct val="35000"/>
              </a:spcAft>
              <a:buNone/>
            </a:pPr>
            <a:r>
              <a:rPr lang="en-US" sz="1400" b="1" dirty="0">
                <a:solidFill>
                  <a:srgbClr val="000000">
                    <a:hueOff val="0"/>
                    <a:satOff val="0"/>
                    <a:lumOff val="0"/>
                    <a:alphaOff val="0"/>
                  </a:srgbClr>
                </a:solidFill>
                <a:latin typeface="Times New Roman"/>
              </a:rPr>
              <a:t>Sept 2025</a:t>
            </a:r>
            <a:endParaRPr lang="en-US" sz="1400" b="1" kern="1200" dirty="0">
              <a:solidFill>
                <a:srgbClr val="000000">
                  <a:hueOff val="0"/>
                  <a:satOff val="0"/>
                  <a:lumOff val="0"/>
                  <a:alphaOff val="0"/>
                </a:srgbClr>
              </a:solidFill>
              <a:latin typeface="Times New Roman"/>
              <a:ea typeface="+mn-ea"/>
              <a:cs typeface="+mn-cs"/>
            </a:endParaRPr>
          </a:p>
        </p:txBody>
      </p:sp>
      <p:sp>
        <p:nvSpPr>
          <p:cNvPr id="35" name="テキスト ボックス 34">
            <a:extLst>
              <a:ext uri="{FF2B5EF4-FFF2-40B4-BE49-F238E27FC236}">
                <a16:creationId xmlns:a16="http://schemas.microsoft.com/office/drawing/2014/main" id="{805FC481-3394-E393-8F82-25D94BED8EF5}"/>
              </a:ext>
            </a:extLst>
          </p:cNvPr>
          <p:cNvSpPr txBox="1"/>
          <p:nvPr/>
        </p:nvSpPr>
        <p:spPr>
          <a:xfrm>
            <a:off x="6160523" y="1609548"/>
            <a:ext cx="1055364" cy="150802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9568" tIns="99568" rIns="99568" bIns="99568" numCol="1" spcCol="1270" anchor="b" anchorCtr="0">
            <a:noAutofit/>
          </a:bodyPr>
          <a:lstStyle/>
          <a:p>
            <a:pPr marL="0" lvl="0" indent="0" algn="ctr" defTabSz="622300">
              <a:lnSpc>
                <a:spcPct val="90000"/>
              </a:lnSpc>
              <a:spcBef>
                <a:spcPct val="0"/>
              </a:spcBef>
              <a:spcAft>
                <a:spcPct val="35000"/>
              </a:spcAft>
              <a:buNone/>
            </a:pPr>
            <a:r>
              <a:rPr kumimoji="1" lang="en-US" altLang="ja-JP" sz="1400" kern="1200" dirty="0">
                <a:solidFill>
                  <a:srgbClr val="000000">
                    <a:hueOff val="0"/>
                    <a:satOff val="0"/>
                    <a:lumOff val="0"/>
                    <a:alphaOff val="0"/>
                  </a:srgbClr>
                </a:solidFill>
                <a:latin typeface="Times New Roman"/>
                <a:ea typeface="+mn-ea"/>
                <a:cs typeface="+mn-cs"/>
              </a:rPr>
              <a:t>EC approval to SA, SA submission</a:t>
            </a:r>
          </a:p>
          <a:p>
            <a:pPr marL="0" lvl="0" indent="0" algn="ctr" defTabSz="622300">
              <a:lnSpc>
                <a:spcPct val="90000"/>
              </a:lnSpc>
              <a:spcBef>
                <a:spcPct val="0"/>
              </a:spcBef>
              <a:spcAft>
                <a:spcPct val="35000"/>
              </a:spcAft>
              <a:buNone/>
            </a:pPr>
            <a:r>
              <a:rPr lang="en-US" sz="1400" b="1" kern="1200" dirty="0">
                <a:solidFill>
                  <a:srgbClr val="000000">
                    <a:hueOff val="0"/>
                    <a:satOff val="0"/>
                    <a:lumOff val="0"/>
                    <a:alphaOff val="0"/>
                  </a:srgbClr>
                </a:solidFill>
                <a:latin typeface="Times New Roman"/>
                <a:ea typeface="+mn-ea"/>
                <a:cs typeface="+mn-cs"/>
              </a:rPr>
              <a:t>July</a:t>
            </a:r>
          </a:p>
          <a:p>
            <a:pPr marL="0" lvl="0" indent="0" algn="ctr" defTabSz="622300">
              <a:lnSpc>
                <a:spcPct val="90000"/>
              </a:lnSpc>
              <a:spcBef>
                <a:spcPct val="0"/>
              </a:spcBef>
              <a:spcAft>
                <a:spcPct val="35000"/>
              </a:spcAft>
              <a:buNone/>
            </a:pPr>
            <a:r>
              <a:rPr lang="en-US" sz="1400" b="1" kern="1200" dirty="0">
                <a:solidFill>
                  <a:srgbClr val="000000">
                    <a:hueOff val="0"/>
                    <a:satOff val="0"/>
                    <a:lumOff val="0"/>
                    <a:alphaOff val="0"/>
                  </a:srgbClr>
                </a:solidFill>
                <a:latin typeface="Times New Roman"/>
                <a:ea typeface="+mn-ea"/>
                <a:cs typeface="+mn-cs"/>
              </a:rPr>
              <a:t> 2025</a:t>
            </a:r>
          </a:p>
        </p:txBody>
      </p:sp>
      <p:grpSp>
        <p:nvGrpSpPr>
          <p:cNvPr id="36" name="グループ化 35">
            <a:extLst>
              <a:ext uri="{FF2B5EF4-FFF2-40B4-BE49-F238E27FC236}">
                <a16:creationId xmlns:a16="http://schemas.microsoft.com/office/drawing/2014/main" id="{52A4B6CD-8960-8129-BB40-344F9BB847F6}"/>
              </a:ext>
            </a:extLst>
          </p:cNvPr>
          <p:cNvGrpSpPr/>
          <p:nvPr/>
        </p:nvGrpSpPr>
        <p:grpSpPr>
          <a:xfrm>
            <a:off x="5323631" y="3799878"/>
            <a:ext cx="1339992" cy="1658699"/>
            <a:chOff x="4758751" y="2157579"/>
            <a:chExt cx="1122696" cy="1658699"/>
          </a:xfrm>
        </p:grpSpPr>
        <p:sp>
          <p:nvSpPr>
            <p:cNvPr id="37" name="正方形/長方形 36">
              <a:extLst>
                <a:ext uri="{FF2B5EF4-FFF2-40B4-BE49-F238E27FC236}">
                  <a16:creationId xmlns:a16="http://schemas.microsoft.com/office/drawing/2014/main" id="{6757D758-FA43-451A-8DE8-7CEBF65B5F54}"/>
                </a:ext>
              </a:extLst>
            </p:cNvPr>
            <p:cNvSpPr/>
            <p:nvPr/>
          </p:nvSpPr>
          <p:spPr>
            <a:xfrm>
              <a:off x="4758751" y="2289767"/>
              <a:ext cx="923756" cy="1526511"/>
            </a:xfrm>
            <a:prstGeom prst="rect">
              <a:avLst/>
            </a:pr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a:lstStyle/>
            <a:p>
              <a:endParaRPr lang="ja-JP" altLang="en-US"/>
            </a:p>
          </p:txBody>
        </p:sp>
        <p:sp>
          <p:nvSpPr>
            <p:cNvPr id="38" name="テキスト ボックス 37">
              <a:extLst>
                <a:ext uri="{FF2B5EF4-FFF2-40B4-BE49-F238E27FC236}">
                  <a16:creationId xmlns:a16="http://schemas.microsoft.com/office/drawing/2014/main" id="{567AFB51-59F2-318C-B2E2-582386BB81E9}"/>
                </a:ext>
              </a:extLst>
            </p:cNvPr>
            <p:cNvSpPr txBox="1"/>
            <p:nvPr/>
          </p:nvSpPr>
          <p:spPr>
            <a:xfrm>
              <a:off x="4957691" y="2157579"/>
              <a:ext cx="923756" cy="152651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9568" tIns="99568" rIns="99568" bIns="99568" numCol="1" spcCol="1270" anchor="t" anchorCtr="0">
              <a:noAutofit/>
            </a:bodyPr>
            <a:lstStyle/>
            <a:p>
              <a:pPr marL="0" lvl="0" indent="0" algn="ctr" defTabSz="622300">
                <a:lnSpc>
                  <a:spcPct val="90000"/>
                </a:lnSpc>
                <a:spcBef>
                  <a:spcPct val="0"/>
                </a:spcBef>
                <a:spcAft>
                  <a:spcPct val="35000"/>
                </a:spcAft>
                <a:buNone/>
              </a:pPr>
              <a:r>
                <a:rPr kumimoji="1" lang="en-US" altLang="ja-JP" sz="1400" kern="1200" dirty="0">
                  <a:solidFill>
                    <a:srgbClr val="000000">
                      <a:hueOff val="0"/>
                      <a:satOff val="0"/>
                      <a:lumOff val="0"/>
                      <a:alphaOff val="0"/>
                    </a:srgbClr>
                  </a:solidFill>
                  <a:latin typeface="Times New Roman"/>
                  <a:ea typeface="+mn-ea"/>
                  <a:cs typeface="+mn-cs"/>
                </a:rPr>
                <a:t>Conditional approval for Standard Association Ballot (SA)</a:t>
              </a:r>
              <a:endParaRPr kumimoji="1" lang="ja-JP" altLang="ja-JP" sz="1400" kern="1200" dirty="0">
                <a:solidFill>
                  <a:srgbClr val="000000">
                    <a:hueOff val="0"/>
                    <a:satOff val="0"/>
                    <a:lumOff val="0"/>
                    <a:alphaOff val="0"/>
                  </a:srgbClr>
                </a:solidFill>
                <a:latin typeface="Times New Roman"/>
                <a:ea typeface="+mn-ea"/>
                <a:cs typeface="+mn-cs"/>
              </a:endParaRPr>
            </a:p>
            <a:p>
              <a:pPr marL="0" lvl="0" indent="0" algn="ctr" defTabSz="622300">
                <a:lnSpc>
                  <a:spcPct val="90000"/>
                </a:lnSpc>
                <a:spcBef>
                  <a:spcPct val="0"/>
                </a:spcBef>
                <a:spcAft>
                  <a:spcPct val="35000"/>
                </a:spcAft>
                <a:buNone/>
              </a:pPr>
              <a:r>
                <a:rPr kumimoji="1" lang="en-US" altLang="ja-JP" sz="1400" b="1" kern="1200" dirty="0">
                  <a:solidFill>
                    <a:srgbClr val="000000">
                      <a:hueOff val="0"/>
                      <a:satOff val="0"/>
                      <a:lumOff val="0"/>
                      <a:alphaOff val="0"/>
                    </a:srgbClr>
                  </a:solidFill>
                  <a:latin typeface="Times New Roman"/>
                  <a:ea typeface="+mn-ea"/>
                  <a:cs typeface="+mn-cs"/>
                </a:rPr>
                <a:t>May/June 2025</a:t>
              </a:r>
              <a:endParaRPr lang="en-US" sz="1400" b="1" kern="1200" dirty="0">
                <a:solidFill>
                  <a:srgbClr val="000000">
                    <a:hueOff val="0"/>
                    <a:satOff val="0"/>
                    <a:lumOff val="0"/>
                    <a:alphaOff val="0"/>
                  </a:srgbClr>
                </a:solidFill>
                <a:latin typeface="Times New Roman"/>
                <a:ea typeface="+mn-ea"/>
                <a:cs typeface="+mn-cs"/>
              </a:endParaRPr>
            </a:p>
          </p:txBody>
        </p:sp>
      </p:grpSp>
      <p:grpSp>
        <p:nvGrpSpPr>
          <p:cNvPr id="39" name="グループ化 38">
            <a:extLst>
              <a:ext uri="{FF2B5EF4-FFF2-40B4-BE49-F238E27FC236}">
                <a16:creationId xmlns:a16="http://schemas.microsoft.com/office/drawing/2014/main" id="{397BC963-FCEC-5F39-649B-B16F44B9C6CE}"/>
              </a:ext>
            </a:extLst>
          </p:cNvPr>
          <p:cNvGrpSpPr/>
          <p:nvPr/>
        </p:nvGrpSpPr>
        <p:grpSpPr>
          <a:xfrm>
            <a:off x="3378939" y="1535999"/>
            <a:ext cx="997151" cy="1626596"/>
            <a:chOff x="4298861" y="71418"/>
            <a:chExt cx="822635" cy="1626596"/>
          </a:xfrm>
        </p:grpSpPr>
        <p:sp>
          <p:nvSpPr>
            <p:cNvPr id="40" name="正方形/長方形 39">
              <a:extLst>
                <a:ext uri="{FF2B5EF4-FFF2-40B4-BE49-F238E27FC236}">
                  <a16:creationId xmlns:a16="http://schemas.microsoft.com/office/drawing/2014/main" id="{D8F0863F-64D6-060C-71AC-CECC7D43A9C6}"/>
                </a:ext>
              </a:extLst>
            </p:cNvPr>
            <p:cNvSpPr/>
            <p:nvPr/>
          </p:nvSpPr>
          <p:spPr>
            <a:xfrm>
              <a:off x="4336395" y="171503"/>
              <a:ext cx="637315" cy="1526511"/>
            </a:xfrm>
            <a:prstGeom prst="rect">
              <a:avLst/>
            </a:pr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a:lstStyle/>
            <a:p>
              <a:endParaRPr lang="ja-JP" altLang="en-US"/>
            </a:p>
          </p:txBody>
        </p:sp>
        <p:sp>
          <p:nvSpPr>
            <p:cNvPr id="41" name="テキスト ボックス 40">
              <a:extLst>
                <a:ext uri="{FF2B5EF4-FFF2-40B4-BE49-F238E27FC236}">
                  <a16:creationId xmlns:a16="http://schemas.microsoft.com/office/drawing/2014/main" id="{FB7D9B05-6121-DA9D-829A-9D1B0B8795A2}"/>
                </a:ext>
              </a:extLst>
            </p:cNvPr>
            <p:cNvSpPr txBox="1"/>
            <p:nvPr/>
          </p:nvSpPr>
          <p:spPr>
            <a:xfrm>
              <a:off x="4298861" y="71418"/>
              <a:ext cx="822635" cy="152651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9568" tIns="99568" rIns="99568" bIns="99568" numCol="1" spcCol="1270" anchor="b" anchorCtr="0">
              <a:noAutofit/>
            </a:bodyPr>
            <a:lstStyle/>
            <a:p>
              <a:pPr marL="0" lvl="0" indent="0" algn="ctr" defTabSz="622300">
                <a:lnSpc>
                  <a:spcPct val="90000"/>
                </a:lnSpc>
                <a:spcBef>
                  <a:spcPct val="0"/>
                </a:spcBef>
                <a:spcAft>
                  <a:spcPct val="35000"/>
                </a:spcAft>
                <a:buNone/>
              </a:pPr>
              <a:r>
                <a:rPr kumimoji="1" lang="en-US" altLang="ja-JP" sz="1400" kern="1200" dirty="0">
                  <a:solidFill>
                    <a:srgbClr val="000000">
                      <a:hueOff val="0"/>
                      <a:satOff val="0"/>
                      <a:lumOff val="0"/>
                      <a:alphaOff val="0"/>
                    </a:srgbClr>
                  </a:solidFill>
                  <a:latin typeface="Times New Roman"/>
                  <a:ea typeface="+mn-ea"/>
                  <a:cs typeface="+mn-cs"/>
                </a:rPr>
                <a:t>Comment </a:t>
              </a:r>
              <a:r>
                <a:rPr kumimoji="1" lang="en-US" altLang="ja-JP" sz="1400" kern="1200" dirty="0" err="1">
                  <a:solidFill>
                    <a:srgbClr val="000000">
                      <a:hueOff val="0"/>
                      <a:satOff val="0"/>
                      <a:lumOff val="0"/>
                      <a:alphaOff val="0"/>
                    </a:srgbClr>
                  </a:solidFill>
                  <a:latin typeface="Times New Roman"/>
                  <a:ea typeface="+mn-ea"/>
                  <a:cs typeface="+mn-cs"/>
                </a:rPr>
                <a:t>Resolution</a:t>
              </a:r>
              <a:r>
                <a:rPr kumimoji="1" lang="en-US" altLang="ja-JP" sz="1400" dirty="0" err="1">
                  <a:solidFill>
                    <a:srgbClr val="000000">
                      <a:hueOff val="0"/>
                      <a:satOff val="0"/>
                      <a:lumOff val="0"/>
                      <a:alphaOff val="0"/>
                    </a:srgbClr>
                  </a:solidFill>
                  <a:latin typeface="Times New Roman"/>
                </a:rPr>
                <a:t>for</a:t>
              </a:r>
              <a:r>
                <a:rPr kumimoji="1" lang="en-US" altLang="ja-JP" sz="1400" dirty="0">
                  <a:solidFill>
                    <a:srgbClr val="000000">
                      <a:hueOff val="0"/>
                      <a:satOff val="0"/>
                      <a:lumOff val="0"/>
                      <a:alphaOff val="0"/>
                    </a:srgbClr>
                  </a:solidFill>
                  <a:latin typeface="Times New Roman"/>
                </a:rPr>
                <a:t> LB210</a:t>
              </a:r>
              <a:endParaRPr kumimoji="1" lang="en-US" altLang="ja-JP" sz="1400" kern="1200" dirty="0">
                <a:solidFill>
                  <a:srgbClr val="000000">
                    <a:hueOff val="0"/>
                    <a:satOff val="0"/>
                    <a:lumOff val="0"/>
                    <a:alphaOff val="0"/>
                  </a:srgbClr>
                </a:solidFill>
                <a:latin typeface="Times New Roman"/>
                <a:ea typeface="+mn-ea"/>
                <a:cs typeface="+mn-cs"/>
              </a:endParaRPr>
            </a:p>
            <a:p>
              <a:pPr marL="0" lvl="0" indent="0" algn="ctr" defTabSz="622300">
                <a:lnSpc>
                  <a:spcPct val="90000"/>
                </a:lnSpc>
                <a:spcBef>
                  <a:spcPct val="0"/>
                </a:spcBef>
                <a:spcAft>
                  <a:spcPct val="35000"/>
                </a:spcAft>
                <a:buNone/>
              </a:pPr>
              <a:r>
                <a:rPr lang="en-US" sz="1400" b="1" kern="1200" dirty="0">
                  <a:solidFill>
                    <a:srgbClr val="000000">
                      <a:hueOff val="0"/>
                      <a:satOff val="0"/>
                      <a:lumOff val="0"/>
                      <a:alphaOff val="0"/>
                    </a:srgbClr>
                  </a:solidFill>
                  <a:latin typeface="Times New Roman"/>
                  <a:ea typeface="+mn-ea"/>
                  <a:cs typeface="+mn-cs"/>
                </a:rPr>
                <a:t>Nov. 2024</a:t>
              </a:r>
            </a:p>
          </p:txBody>
        </p:sp>
      </p:grpSp>
      <p:grpSp>
        <p:nvGrpSpPr>
          <p:cNvPr id="42" name="グループ化 41">
            <a:extLst>
              <a:ext uri="{FF2B5EF4-FFF2-40B4-BE49-F238E27FC236}">
                <a16:creationId xmlns:a16="http://schemas.microsoft.com/office/drawing/2014/main" id="{A241D8DA-41AB-0926-A2A2-24567C8339EA}"/>
              </a:ext>
            </a:extLst>
          </p:cNvPr>
          <p:cNvGrpSpPr/>
          <p:nvPr/>
        </p:nvGrpSpPr>
        <p:grpSpPr>
          <a:xfrm>
            <a:off x="2913736" y="3892291"/>
            <a:ext cx="893646" cy="1074145"/>
            <a:chOff x="3821741" y="2742133"/>
            <a:chExt cx="596518" cy="1074145"/>
          </a:xfrm>
        </p:grpSpPr>
        <p:sp>
          <p:nvSpPr>
            <p:cNvPr id="43" name="正方形/長方形 42">
              <a:extLst>
                <a:ext uri="{FF2B5EF4-FFF2-40B4-BE49-F238E27FC236}">
                  <a16:creationId xmlns:a16="http://schemas.microsoft.com/office/drawing/2014/main" id="{94AC8CF5-508F-DE08-8DBF-53651672D460}"/>
                </a:ext>
              </a:extLst>
            </p:cNvPr>
            <p:cNvSpPr/>
            <p:nvPr/>
          </p:nvSpPr>
          <p:spPr>
            <a:xfrm>
              <a:off x="3821741" y="2742133"/>
              <a:ext cx="514525" cy="1074145"/>
            </a:xfrm>
            <a:prstGeom prst="rect">
              <a:avLst/>
            </a:pr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a:lstStyle/>
            <a:p>
              <a:endParaRPr lang="ja-JP" altLang="en-US"/>
            </a:p>
          </p:txBody>
        </p:sp>
        <p:sp>
          <p:nvSpPr>
            <p:cNvPr id="44" name="テキスト ボックス 43">
              <a:extLst>
                <a:ext uri="{FF2B5EF4-FFF2-40B4-BE49-F238E27FC236}">
                  <a16:creationId xmlns:a16="http://schemas.microsoft.com/office/drawing/2014/main" id="{EE344C53-EBEA-727D-C3E3-9A9770A188DD}"/>
                </a:ext>
              </a:extLst>
            </p:cNvPr>
            <p:cNvSpPr txBox="1"/>
            <p:nvPr/>
          </p:nvSpPr>
          <p:spPr>
            <a:xfrm>
              <a:off x="3835773" y="2742133"/>
              <a:ext cx="582486" cy="107414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85344" tIns="85344" rIns="85344" bIns="85344" numCol="1" spcCol="1270" anchor="b" anchorCtr="0">
              <a:noAutofit/>
            </a:bodyPr>
            <a:lstStyle/>
            <a:p>
              <a:pPr marL="0" lvl="0" indent="0" algn="ctr" defTabSz="533400">
                <a:lnSpc>
                  <a:spcPct val="90000"/>
                </a:lnSpc>
                <a:spcBef>
                  <a:spcPct val="0"/>
                </a:spcBef>
                <a:spcAft>
                  <a:spcPct val="35000"/>
                </a:spcAft>
                <a:buNone/>
              </a:pPr>
              <a:r>
                <a:rPr lang="fi-FI" sz="1200" b="0" i="0" u="none" strike="noStrike" kern="1200" dirty="0">
                  <a:solidFill>
                    <a:srgbClr val="000000"/>
                  </a:solidFill>
                  <a:effectLst/>
                  <a:latin typeface="Times New Roman" panose="02020603050405020304" pitchFamily="18" charset="0"/>
                  <a:ea typeface="ＭＳ Ｐゴシック" panose="020B0600070205080204" pitchFamily="50" charset="-128"/>
                </a:rPr>
                <a:t>1st </a:t>
              </a:r>
              <a:r>
                <a:rPr lang="fi-FI" sz="1200" b="0" i="0" u="none" strike="noStrike" kern="1200" dirty="0" err="1">
                  <a:solidFill>
                    <a:srgbClr val="000000"/>
                  </a:solidFill>
                  <a:effectLst/>
                  <a:latin typeface="Times New Roman" panose="02020603050405020304" pitchFamily="18" charset="0"/>
                  <a:ea typeface="ＭＳ Ｐゴシック" panose="020B0600070205080204" pitchFamily="50" charset="-128"/>
                </a:rPr>
                <a:t>Letter</a:t>
              </a:r>
              <a:r>
                <a:rPr lang="fi-FI" sz="1200" b="0" i="0" u="none" strike="noStrike" kern="1200" dirty="0">
                  <a:solidFill>
                    <a:srgbClr val="000000"/>
                  </a:solidFill>
                  <a:effectLst/>
                  <a:latin typeface="Times New Roman" panose="02020603050405020304" pitchFamily="18" charset="0"/>
                  <a:ea typeface="ＭＳ Ｐゴシック" panose="020B0600070205080204" pitchFamily="50" charset="-128"/>
                </a:rPr>
                <a:t> </a:t>
              </a:r>
              <a:r>
                <a:rPr lang="fi-FI" sz="1200" b="0" i="0" u="none" strike="noStrike" kern="1200" dirty="0" err="1">
                  <a:solidFill>
                    <a:srgbClr val="000000"/>
                  </a:solidFill>
                  <a:effectLst/>
                  <a:latin typeface="Times New Roman" panose="02020603050405020304" pitchFamily="18" charset="0"/>
                  <a:ea typeface="ＭＳ Ｐゴシック" panose="020B0600070205080204" pitchFamily="50" charset="-128"/>
                </a:rPr>
                <a:t>Ballot</a:t>
              </a:r>
              <a:r>
                <a:rPr lang="fi-FI" sz="1200" b="0" i="0" u="none" strike="noStrike" kern="1200" dirty="0">
                  <a:solidFill>
                    <a:srgbClr val="000000"/>
                  </a:solidFill>
                  <a:effectLst/>
                  <a:latin typeface="Times New Roman" panose="02020603050405020304" pitchFamily="18" charset="0"/>
                  <a:ea typeface="ＭＳ Ｐゴシック" panose="020B0600070205080204" pitchFamily="50" charset="-128"/>
                </a:rPr>
                <a:t>(LB210)</a:t>
              </a:r>
              <a:endParaRPr lang="en-US" sz="1400" b="1" kern="1200" dirty="0">
                <a:solidFill>
                  <a:srgbClr val="000000">
                    <a:hueOff val="0"/>
                    <a:satOff val="0"/>
                    <a:lumOff val="0"/>
                    <a:alphaOff val="0"/>
                  </a:srgbClr>
                </a:solidFill>
                <a:latin typeface="Times New Roman"/>
                <a:ea typeface="+mn-ea"/>
                <a:cs typeface="+mn-cs"/>
              </a:endParaRPr>
            </a:p>
            <a:p>
              <a:pPr marL="0" lvl="0" indent="0" algn="ctr" defTabSz="533400">
                <a:lnSpc>
                  <a:spcPct val="90000"/>
                </a:lnSpc>
                <a:spcBef>
                  <a:spcPct val="0"/>
                </a:spcBef>
                <a:spcAft>
                  <a:spcPct val="35000"/>
                </a:spcAft>
                <a:buNone/>
              </a:pPr>
              <a:r>
                <a:rPr lang="en-US" sz="1400" b="1" kern="1200" dirty="0">
                  <a:solidFill>
                    <a:srgbClr val="000000">
                      <a:hueOff val="0"/>
                      <a:satOff val="0"/>
                      <a:lumOff val="0"/>
                      <a:alphaOff val="0"/>
                    </a:srgbClr>
                  </a:solidFill>
                  <a:latin typeface="Times New Roman"/>
                  <a:ea typeface="+mn-ea"/>
                  <a:cs typeface="+mn-cs"/>
                </a:rPr>
                <a:t>Sept. 2024</a:t>
              </a:r>
            </a:p>
          </p:txBody>
        </p:sp>
      </p:grpSp>
      <p:grpSp>
        <p:nvGrpSpPr>
          <p:cNvPr id="45" name="グループ化 44">
            <a:extLst>
              <a:ext uri="{FF2B5EF4-FFF2-40B4-BE49-F238E27FC236}">
                <a16:creationId xmlns:a16="http://schemas.microsoft.com/office/drawing/2014/main" id="{F7427775-B397-9951-BCC7-D6D4DA6AC99B}"/>
              </a:ext>
            </a:extLst>
          </p:cNvPr>
          <p:cNvGrpSpPr/>
          <p:nvPr/>
        </p:nvGrpSpPr>
        <p:grpSpPr>
          <a:xfrm>
            <a:off x="2362926" y="1800002"/>
            <a:ext cx="963174" cy="1355521"/>
            <a:chOff x="2222243" y="89518"/>
            <a:chExt cx="963174" cy="1355521"/>
          </a:xfrm>
        </p:grpSpPr>
        <p:sp>
          <p:nvSpPr>
            <p:cNvPr id="46" name="正方形/長方形 45">
              <a:extLst>
                <a:ext uri="{FF2B5EF4-FFF2-40B4-BE49-F238E27FC236}">
                  <a16:creationId xmlns:a16="http://schemas.microsoft.com/office/drawing/2014/main" id="{0BF433C0-DE8C-B2DC-B6D8-6DE4718AF654}"/>
                </a:ext>
              </a:extLst>
            </p:cNvPr>
            <p:cNvSpPr/>
            <p:nvPr/>
          </p:nvSpPr>
          <p:spPr>
            <a:xfrm>
              <a:off x="2222243" y="89518"/>
              <a:ext cx="868169" cy="1355521"/>
            </a:xfrm>
            <a:prstGeom prst="rect">
              <a:avLst/>
            </a:pr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a:lstStyle/>
            <a:p>
              <a:endParaRPr lang="ja-JP" altLang="en-US"/>
            </a:p>
          </p:txBody>
        </p:sp>
        <p:sp>
          <p:nvSpPr>
            <p:cNvPr id="47" name="テキスト ボックス 46">
              <a:extLst>
                <a:ext uri="{FF2B5EF4-FFF2-40B4-BE49-F238E27FC236}">
                  <a16:creationId xmlns:a16="http://schemas.microsoft.com/office/drawing/2014/main" id="{A97643F3-BE71-E409-3CC4-BCD76282754A}"/>
                </a:ext>
              </a:extLst>
            </p:cNvPr>
            <p:cNvSpPr txBox="1"/>
            <p:nvPr/>
          </p:nvSpPr>
          <p:spPr>
            <a:xfrm>
              <a:off x="2222243" y="89518"/>
              <a:ext cx="963174" cy="135552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8016" tIns="128016" rIns="128016" bIns="128016" numCol="1" spcCol="1270" anchor="b" anchorCtr="0">
              <a:noAutofit/>
            </a:bodyPr>
            <a:lstStyle/>
            <a:p>
              <a:pPr marL="0" lvl="0" indent="0" algn="ctr" defTabSz="800100">
                <a:lnSpc>
                  <a:spcPct val="100000"/>
                </a:lnSpc>
                <a:spcBef>
                  <a:spcPct val="0"/>
                </a:spcBef>
                <a:spcAft>
                  <a:spcPct val="35000"/>
                </a:spcAft>
                <a:buNone/>
              </a:pPr>
              <a:r>
                <a:rPr kumimoji="1" lang="en-US" altLang="ja-JP" sz="1800" kern="1200" baseline="30000" dirty="0">
                  <a:solidFill>
                    <a:srgbClr val="000000">
                      <a:hueOff val="0"/>
                      <a:satOff val="0"/>
                      <a:lumOff val="0"/>
                      <a:alphaOff val="0"/>
                    </a:srgbClr>
                  </a:solidFill>
                  <a:latin typeface="Times New Roman"/>
                  <a:ea typeface="+mn-ea"/>
                  <a:cs typeface="+mn-cs"/>
                </a:rPr>
                <a:t>WG </a:t>
              </a:r>
              <a:r>
                <a:rPr kumimoji="1" lang="en-US" altLang="ja-JP" baseline="30000" dirty="0">
                  <a:solidFill>
                    <a:srgbClr val="000000">
                      <a:hueOff val="0"/>
                      <a:satOff val="0"/>
                      <a:lumOff val="0"/>
                      <a:alphaOff val="0"/>
                    </a:srgbClr>
                  </a:solidFill>
                  <a:latin typeface="Times New Roman"/>
                </a:rPr>
                <a:t>      </a:t>
              </a:r>
              <a:r>
                <a:rPr kumimoji="1" lang="en-US" altLang="ja-JP" sz="1800" kern="1200" baseline="30000" dirty="0" err="1">
                  <a:solidFill>
                    <a:srgbClr val="000000">
                      <a:hueOff val="0"/>
                      <a:satOff val="0"/>
                      <a:lumOff val="0"/>
                      <a:alphaOff val="0"/>
                    </a:srgbClr>
                  </a:solidFill>
                  <a:latin typeface="Times New Roman"/>
                  <a:ea typeface="+mn-ea"/>
                  <a:cs typeface="+mn-cs"/>
                </a:rPr>
                <a:t>PreBa</a:t>
              </a:r>
              <a:r>
                <a:rPr kumimoji="1" lang="en-US" altLang="ja-JP" baseline="30000" dirty="0" err="1">
                  <a:solidFill>
                    <a:srgbClr val="000000">
                      <a:hueOff val="0"/>
                      <a:satOff val="0"/>
                      <a:lumOff val="0"/>
                      <a:alphaOff val="0"/>
                    </a:srgbClr>
                  </a:solidFill>
                  <a:latin typeface="Times New Roman"/>
                </a:rPr>
                <a:t>llot</a:t>
              </a:r>
              <a:r>
                <a:rPr kumimoji="1" lang="en-US" altLang="ja-JP" baseline="30000" dirty="0">
                  <a:solidFill>
                    <a:srgbClr val="000000">
                      <a:hueOff val="0"/>
                      <a:satOff val="0"/>
                      <a:lumOff val="0"/>
                      <a:alphaOff val="0"/>
                    </a:srgbClr>
                  </a:solidFill>
                  <a:latin typeface="Times New Roman"/>
                </a:rPr>
                <a:t> </a:t>
              </a:r>
              <a:r>
                <a:rPr kumimoji="1" lang="en-US" altLang="ja-JP" kern="1200" baseline="30000" dirty="0">
                  <a:solidFill>
                    <a:srgbClr val="000000">
                      <a:hueOff val="0"/>
                      <a:satOff val="0"/>
                      <a:lumOff val="0"/>
                      <a:alphaOff val="0"/>
                    </a:srgbClr>
                  </a:solidFill>
                  <a:latin typeface="Times New Roman"/>
                  <a:ea typeface="+mn-ea"/>
                  <a:cs typeface="+mn-cs"/>
                </a:rPr>
                <a:t>submission for </a:t>
              </a:r>
              <a:r>
                <a:rPr lang="en-US" sz="1200" kern="1200" dirty="0">
                  <a:solidFill>
                    <a:srgbClr val="000000">
                      <a:hueOff val="0"/>
                      <a:satOff val="0"/>
                      <a:lumOff val="0"/>
                      <a:alphaOff val="0"/>
                    </a:srgbClr>
                  </a:solidFill>
                  <a:latin typeface="Times New Roman"/>
                  <a:ea typeface="+mn-ea"/>
                  <a:cs typeface="+mn-cs"/>
                </a:rPr>
                <a:t>Draft2.5 August </a:t>
              </a:r>
              <a:r>
                <a:rPr lang="en-US" sz="1200" b="1" dirty="0">
                  <a:solidFill>
                    <a:srgbClr val="000000">
                      <a:hueOff val="0"/>
                      <a:satOff val="0"/>
                      <a:lumOff val="0"/>
                      <a:alphaOff val="0"/>
                    </a:srgbClr>
                  </a:solidFill>
                  <a:latin typeface="Times New Roman"/>
                </a:rPr>
                <a:t>2024</a:t>
              </a:r>
              <a:endParaRPr lang="en-US" sz="1200" b="1" kern="1200" dirty="0">
                <a:solidFill>
                  <a:srgbClr val="000000">
                    <a:hueOff val="0"/>
                    <a:satOff val="0"/>
                    <a:lumOff val="0"/>
                    <a:alphaOff val="0"/>
                  </a:srgbClr>
                </a:solidFill>
                <a:latin typeface="Times New Roman"/>
                <a:ea typeface="+mn-ea"/>
                <a:cs typeface="+mn-cs"/>
              </a:endParaRPr>
            </a:p>
          </p:txBody>
        </p:sp>
      </p:grpSp>
      <p:grpSp>
        <p:nvGrpSpPr>
          <p:cNvPr id="48" name="グループ化 47">
            <a:extLst>
              <a:ext uri="{FF2B5EF4-FFF2-40B4-BE49-F238E27FC236}">
                <a16:creationId xmlns:a16="http://schemas.microsoft.com/office/drawing/2014/main" id="{B564882E-8793-B4E8-FA32-25D77C6F5827}"/>
              </a:ext>
            </a:extLst>
          </p:cNvPr>
          <p:cNvGrpSpPr/>
          <p:nvPr/>
        </p:nvGrpSpPr>
        <p:grpSpPr>
          <a:xfrm>
            <a:off x="1872384" y="3797431"/>
            <a:ext cx="918520" cy="1526511"/>
            <a:chOff x="2878374" y="2239438"/>
            <a:chExt cx="688887" cy="1526511"/>
          </a:xfrm>
        </p:grpSpPr>
        <p:sp>
          <p:nvSpPr>
            <p:cNvPr id="49" name="正方形/長方形 48">
              <a:extLst>
                <a:ext uri="{FF2B5EF4-FFF2-40B4-BE49-F238E27FC236}">
                  <a16:creationId xmlns:a16="http://schemas.microsoft.com/office/drawing/2014/main" id="{D0865CF4-BF98-9A20-CD50-D1069D244F65}"/>
                </a:ext>
              </a:extLst>
            </p:cNvPr>
            <p:cNvSpPr/>
            <p:nvPr/>
          </p:nvSpPr>
          <p:spPr>
            <a:xfrm>
              <a:off x="2878386" y="2239438"/>
              <a:ext cx="630884" cy="1526511"/>
            </a:xfrm>
            <a:prstGeom prst="rect">
              <a:avLst/>
            </a:pr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a:lstStyle/>
            <a:p>
              <a:endParaRPr lang="ja-JP" altLang="en-US"/>
            </a:p>
          </p:txBody>
        </p:sp>
        <p:sp>
          <p:nvSpPr>
            <p:cNvPr id="50" name="テキスト ボックス 49">
              <a:extLst>
                <a:ext uri="{FF2B5EF4-FFF2-40B4-BE49-F238E27FC236}">
                  <a16:creationId xmlns:a16="http://schemas.microsoft.com/office/drawing/2014/main" id="{0BAEA6C0-034B-2510-6597-DCCD12A79BE7}"/>
                </a:ext>
              </a:extLst>
            </p:cNvPr>
            <p:cNvSpPr txBox="1"/>
            <p:nvPr/>
          </p:nvSpPr>
          <p:spPr>
            <a:xfrm>
              <a:off x="2878374" y="2239438"/>
              <a:ext cx="688887" cy="152651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9568" tIns="99568" rIns="99568" bIns="99568" numCol="1" spcCol="1270" anchor="t" anchorCtr="0">
              <a:noAutofit/>
            </a:bodyPr>
            <a:lstStyle/>
            <a:p>
              <a:pPr marL="0" lvl="0" indent="0" algn="ctr" defTabSz="622300">
                <a:lnSpc>
                  <a:spcPct val="90000"/>
                </a:lnSpc>
                <a:spcBef>
                  <a:spcPct val="0"/>
                </a:spcBef>
                <a:spcAft>
                  <a:spcPct val="35000"/>
                </a:spcAft>
                <a:buNone/>
              </a:pPr>
              <a:r>
                <a:rPr kumimoji="1" lang="en-US" altLang="ja-JP" sz="1400" kern="1200" dirty="0">
                  <a:solidFill>
                    <a:srgbClr val="000000">
                      <a:hueOff val="0"/>
                      <a:satOff val="0"/>
                      <a:lumOff val="0"/>
                      <a:alphaOff val="0"/>
                    </a:srgbClr>
                  </a:solidFill>
                  <a:latin typeface="Times New Roman"/>
                  <a:ea typeface="+mn-ea"/>
                  <a:cs typeface="+mn-cs"/>
                </a:rPr>
                <a:t>Comment Resolution </a:t>
              </a:r>
              <a:r>
                <a:rPr kumimoji="1" lang="en-US" altLang="ja-JP" sz="1400" kern="1200" dirty="0" err="1">
                  <a:solidFill>
                    <a:srgbClr val="000000">
                      <a:hueOff val="0"/>
                      <a:satOff val="0"/>
                      <a:lumOff val="0"/>
                      <a:alphaOff val="0"/>
                    </a:srgbClr>
                  </a:solidFill>
                  <a:latin typeface="Times New Roman"/>
                  <a:ea typeface="+mn-ea"/>
                  <a:cs typeface="+mn-cs"/>
                </a:rPr>
                <a:t>fo</a:t>
              </a:r>
              <a:r>
                <a:rPr kumimoji="1" lang="en-US" altLang="ja-JP" sz="1400" kern="1200" dirty="0">
                  <a:solidFill>
                    <a:srgbClr val="000000">
                      <a:hueOff val="0"/>
                      <a:satOff val="0"/>
                      <a:lumOff val="0"/>
                      <a:alphaOff val="0"/>
                    </a:srgbClr>
                  </a:solidFill>
                  <a:latin typeface="Times New Roman"/>
                  <a:ea typeface="+mn-ea"/>
                  <a:cs typeface="+mn-cs"/>
                </a:rPr>
                <a:t> Draft v2.3 on WG for </a:t>
              </a:r>
              <a:r>
                <a:rPr kumimoji="1" lang="en-US" altLang="ja-JP" sz="1400" kern="1200" dirty="0" err="1">
                  <a:solidFill>
                    <a:srgbClr val="000000">
                      <a:hueOff val="0"/>
                      <a:satOff val="0"/>
                      <a:lumOff val="0"/>
                      <a:alphaOff val="0"/>
                    </a:srgbClr>
                  </a:solidFill>
                  <a:latin typeface="Times New Roman"/>
                  <a:ea typeface="+mn-ea"/>
                  <a:cs typeface="+mn-cs"/>
                </a:rPr>
                <a:t>PreBallot</a:t>
              </a:r>
              <a:r>
                <a:rPr kumimoji="1" lang="en-US" altLang="ja-JP" sz="1400" kern="1200" dirty="0">
                  <a:solidFill>
                    <a:srgbClr val="000000">
                      <a:hueOff val="0"/>
                      <a:satOff val="0"/>
                      <a:lumOff val="0"/>
                      <a:alphaOff val="0"/>
                    </a:srgbClr>
                  </a:solidFill>
                  <a:latin typeface="Times New Roman"/>
                  <a:ea typeface="+mn-ea"/>
                  <a:cs typeface="+mn-cs"/>
                </a:rPr>
                <a:t> </a:t>
              </a:r>
              <a:r>
                <a:rPr kumimoji="1" lang="en-US" altLang="ja-JP" sz="1400" b="1" dirty="0">
                  <a:solidFill>
                    <a:srgbClr val="000000">
                      <a:hueOff val="0"/>
                      <a:satOff val="0"/>
                      <a:lumOff val="0"/>
                      <a:alphaOff val="0"/>
                    </a:srgbClr>
                  </a:solidFill>
                  <a:latin typeface="Times New Roman"/>
                </a:rPr>
                <a:t>July </a:t>
              </a:r>
              <a:r>
                <a:rPr lang="en-US" sz="1400" b="1" kern="1200" dirty="0">
                  <a:solidFill>
                    <a:srgbClr val="000000">
                      <a:hueOff val="0"/>
                      <a:satOff val="0"/>
                      <a:lumOff val="0"/>
                      <a:alphaOff val="0"/>
                    </a:srgbClr>
                  </a:solidFill>
                  <a:latin typeface="Times New Roman"/>
                  <a:ea typeface="+mn-ea"/>
                  <a:cs typeface="+mn-cs"/>
                </a:rPr>
                <a:t> 2024</a:t>
              </a:r>
            </a:p>
          </p:txBody>
        </p:sp>
      </p:grpSp>
      <p:grpSp>
        <p:nvGrpSpPr>
          <p:cNvPr id="51" name="グループ化 50">
            <a:extLst>
              <a:ext uri="{FF2B5EF4-FFF2-40B4-BE49-F238E27FC236}">
                <a16:creationId xmlns:a16="http://schemas.microsoft.com/office/drawing/2014/main" id="{2E7FCD6E-D478-FA30-BF26-0896189A69D1}"/>
              </a:ext>
            </a:extLst>
          </p:cNvPr>
          <p:cNvGrpSpPr/>
          <p:nvPr/>
        </p:nvGrpSpPr>
        <p:grpSpPr>
          <a:xfrm>
            <a:off x="1299986" y="2129346"/>
            <a:ext cx="2829447" cy="2039217"/>
            <a:chOff x="1379747" y="-1400625"/>
            <a:chExt cx="1672297" cy="2977434"/>
          </a:xfrm>
        </p:grpSpPr>
        <p:sp>
          <p:nvSpPr>
            <p:cNvPr id="52" name="正方形/長方形 51">
              <a:extLst>
                <a:ext uri="{FF2B5EF4-FFF2-40B4-BE49-F238E27FC236}">
                  <a16:creationId xmlns:a16="http://schemas.microsoft.com/office/drawing/2014/main" id="{C3598F90-6AFB-009A-5C49-2021BDDD9001}"/>
                </a:ext>
              </a:extLst>
            </p:cNvPr>
            <p:cNvSpPr/>
            <p:nvPr/>
          </p:nvSpPr>
          <p:spPr>
            <a:xfrm>
              <a:off x="2345962" y="97681"/>
              <a:ext cx="706082" cy="1479128"/>
            </a:xfrm>
            <a:prstGeom prst="rect">
              <a:avLst/>
            </a:pr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a:lstStyle/>
            <a:p>
              <a:endParaRPr lang="ja-JP" altLang="en-US"/>
            </a:p>
          </p:txBody>
        </p:sp>
        <p:sp>
          <p:nvSpPr>
            <p:cNvPr id="53" name="テキスト ボックス 52">
              <a:extLst>
                <a:ext uri="{FF2B5EF4-FFF2-40B4-BE49-F238E27FC236}">
                  <a16:creationId xmlns:a16="http://schemas.microsoft.com/office/drawing/2014/main" id="{1AC0FB68-DE59-F703-928D-C2CB1BA9422D}"/>
                </a:ext>
              </a:extLst>
            </p:cNvPr>
            <p:cNvSpPr txBox="1"/>
            <p:nvPr/>
          </p:nvSpPr>
          <p:spPr>
            <a:xfrm>
              <a:off x="1379747" y="-1400625"/>
              <a:ext cx="706082" cy="147912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8016" tIns="128016" rIns="128016" bIns="128016" numCol="1" spcCol="1270" anchor="b" anchorCtr="0">
              <a:noAutofit/>
            </a:bodyPr>
            <a:lstStyle/>
            <a:p>
              <a:pPr marL="0" lvl="0" indent="0" algn="ctr" defTabSz="800100">
                <a:lnSpc>
                  <a:spcPct val="100000"/>
                </a:lnSpc>
                <a:spcBef>
                  <a:spcPct val="0"/>
                </a:spcBef>
                <a:spcAft>
                  <a:spcPct val="35000"/>
                </a:spcAft>
                <a:buNone/>
              </a:pPr>
              <a:r>
                <a:rPr kumimoji="1" lang="en-US" altLang="ja-JP" sz="1800" kern="1200" baseline="30000" dirty="0">
                  <a:solidFill>
                    <a:srgbClr val="000000">
                      <a:hueOff val="0"/>
                      <a:satOff val="0"/>
                      <a:lumOff val="0"/>
                      <a:alphaOff val="0"/>
                    </a:srgbClr>
                  </a:solidFill>
                  <a:latin typeface="Times New Roman"/>
                  <a:ea typeface="+mn-ea"/>
                  <a:cs typeface="+mn-cs"/>
                </a:rPr>
                <a:t> Draft V1,18  Com</a:t>
              </a:r>
            </a:p>
            <a:p>
              <a:pPr marL="0" lvl="0" indent="0" algn="ctr" defTabSz="800100">
                <a:lnSpc>
                  <a:spcPct val="90000"/>
                </a:lnSpc>
                <a:spcBef>
                  <a:spcPct val="0"/>
                </a:spcBef>
                <a:spcAft>
                  <a:spcPct val="35000"/>
                </a:spcAft>
                <a:buNone/>
              </a:pPr>
              <a:r>
                <a:rPr lang="en-US" sz="1200" b="1" dirty="0">
                  <a:solidFill>
                    <a:srgbClr val="000000">
                      <a:hueOff val="0"/>
                      <a:satOff val="0"/>
                      <a:lumOff val="0"/>
                      <a:alphaOff val="0"/>
                    </a:srgbClr>
                  </a:solidFill>
                  <a:latin typeface="Times New Roman"/>
                </a:rPr>
                <a:t>May</a:t>
              </a:r>
              <a:r>
                <a:rPr lang="en-US" sz="1200" b="1" kern="1200" dirty="0">
                  <a:solidFill>
                    <a:srgbClr val="000000">
                      <a:hueOff val="0"/>
                      <a:satOff val="0"/>
                      <a:lumOff val="0"/>
                      <a:alphaOff val="0"/>
                    </a:srgbClr>
                  </a:solidFill>
                  <a:latin typeface="Times New Roman"/>
                  <a:ea typeface="+mn-ea"/>
                  <a:cs typeface="+mn-cs"/>
                </a:rPr>
                <a:t>. 2024</a:t>
              </a:r>
            </a:p>
          </p:txBody>
        </p:sp>
      </p:grpSp>
      <p:grpSp>
        <p:nvGrpSpPr>
          <p:cNvPr id="54" name="グループ化 53">
            <a:extLst>
              <a:ext uri="{FF2B5EF4-FFF2-40B4-BE49-F238E27FC236}">
                <a16:creationId xmlns:a16="http://schemas.microsoft.com/office/drawing/2014/main" id="{3C1FA76E-D827-EE56-9F75-2F30C99122F9}"/>
              </a:ext>
            </a:extLst>
          </p:cNvPr>
          <p:cNvGrpSpPr/>
          <p:nvPr/>
        </p:nvGrpSpPr>
        <p:grpSpPr>
          <a:xfrm>
            <a:off x="760126" y="3855627"/>
            <a:ext cx="1147593" cy="1510147"/>
            <a:chOff x="2022891" y="2274853"/>
            <a:chExt cx="713170" cy="1510147"/>
          </a:xfrm>
        </p:grpSpPr>
        <p:sp>
          <p:nvSpPr>
            <p:cNvPr id="55" name="正方形/長方形 54">
              <a:extLst>
                <a:ext uri="{FF2B5EF4-FFF2-40B4-BE49-F238E27FC236}">
                  <a16:creationId xmlns:a16="http://schemas.microsoft.com/office/drawing/2014/main" id="{BFB8DBFA-2938-BDA9-92ED-089C158B0F33}"/>
                </a:ext>
              </a:extLst>
            </p:cNvPr>
            <p:cNvSpPr/>
            <p:nvPr/>
          </p:nvSpPr>
          <p:spPr>
            <a:xfrm>
              <a:off x="2022891" y="2274853"/>
              <a:ext cx="491092" cy="1510147"/>
            </a:xfrm>
            <a:prstGeom prst="rect">
              <a:avLst/>
            </a:pr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a:lstStyle/>
            <a:p>
              <a:endParaRPr lang="ja-JP" altLang="en-US"/>
            </a:p>
          </p:txBody>
        </p:sp>
        <p:sp>
          <p:nvSpPr>
            <p:cNvPr id="56" name="テキスト ボックス 55">
              <a:extLst>
                <a:ext uri="{FF2B5EF4-FFF2-40B4-BE49-F238E27FC236}">
                  <a16:creationId xmlns:a16="http://schemas.microsoft.com/office/drawing/2014/main" id="{8867EE47-A141-F89A-BF89-B14070FC8ED3}"/>
                </a:ext>
              </a:extLst>
            </p:cNvPr>
            <p:cNvSpPr txBox="1"/>
            <p:nvPr/>
          </p:nvSpPr>
          <p:spPr>
            <a:xfrm>
              <a:off x="2244969" y="2274853"/>
              <a:ext cx="491092" cy="151014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85344" tIns="85344" rIns="85344" bIns="85344" numCol="1" spcCol="1270" anchor="t" anchorCtr="0">
              <a:noAutofit/>
            </a:bodyPr>
            <a:lstStyle/>
            <a:p>
              <a:pPr marL="0" lvl="0" indent="0" algn="ctr" defTabSz="533400">
                <a:lnSpc>
                  <a:spcPct val="90000"/>
                </a:lnSpc>
                <a:spcBef>
                  <a:spcPct val="0"/>
                </a:spcBef>
                <a:spcAft>
                  <a:spcPct val="35000"/>
                </a:spcAft>
                <a:buNone/>
              </a:pPr>
              <a:r>
                <a:rPr kumimoji="1" lang="en-US" altLang="ja-JP" sz="1200" kern="1200" dirty="0">
                  <a:solidFill>
                    <a:srgbClr val="000000">
                      <a:hueOff val="0"/>
                      <a:satOff val="0"/>
                      <a:lumOff val="0"/>
                      <a:alphaOff val="0"/>
                    </a:srgbClr>
                  </a:solidFill>
                  <a:latin typeface="Times New Roman"/>
                  <a:ea typeface="+mn-ea"/>
                  <a:cs typeface="+mn-cs"/>
                </a:rPr>
                <a:t>Std. </a:t>
              </a:r>
              <a:r>
                <a:rPr kumimoji="1" lang="en-US" altLang="ja-JP" sz="1200" kern="1200" dirty="0" err="1">
                  <a:solidFill>
                    <a:srgbClr val="000000">
                      <a:hueOff val="0"/>
                      <a:satOff val="0"/>
                      <a:lumOff val="0"/>
                      <a:alphaOff val="0"/>
                    </a:srgbClr>
                  </a:solidFill>
                  <a:latin typeface="Times New Roman"/>
                  <a:ea typeface="+mn-ea"/>
                  <a:cs typeface="+mn-cs"/>
                </a:rPr>
                <a:t>Draf</a:t>
              </a:r>
              <a:r>
                <a:rPr kumimoji="1" lang="en-US" altLang="ja-JP" sz="1200" kern="1200" dirty="0">
                  <a:solidFill>
                    <a:srgbClr val="000000">
                      <a:hueOff val="0"/>
                      <a:satOff val="0"/>
                      <a:lumOff val="0"/>
                      <a:alphaOff val="0"/>
                    </a:srgbClr>
                  </a:solidFill>
                  <a:latin typeface="Times New Roman"/>
                  <a:ea typeface="+mn-ea"/>
                  <a:cs typeface="+mn-cs"/>
                </a:rPr>
                <a:t> V1.9 Proposals</a:t>
              </a:r>
              <a:endParaRPr kumimoji="1" lang="ja-JP" altLang="ja-JP" sz="1200" kern="1200" dirty="0">
                <a:solidFill>
                  <a:srgbClr val="000000">
                    <a:hueOff val="0"/>
                    <a:satOff val="0"/>
                    <a:lumOff val="0"/>
                    <a:alphaOff val="0"/>
                  </a:srgbClr>
                </a:solidFill>
                <a:latin typeface="Times New Roman"/>
                <a:ea typeface="+mn-ea"/>
                <a:cs typeface="+mn-cs"/>
              </a:endParaRPr>
            </a:p>
            <a:p>
              <a:pPr marL="0" lvl="0" indent="0" algn="ctr" defTabSz="533400">
                <a:lnSpc>
                  <a:spcPct val="90000"/>
                </a:lnSpc>
                <a:spcBef>
                  <a:spcPct val="0"/>
                </a:spcBef>
                <a:spcAft>
                  <a:spcPct val="35000"/>
                </a:spcAft>
                <a:buNone/>
              </a:pPr>
              <a:r>
                <a:rPr lang="en-US" sz="1400" b="1" kern="1200" dirty="0">
                  <a:solidFill>
                    <a:srgbClr val="000000">
                      <a:hueOff val="0"/>
                      <a:satOff val="0"/>
                      <a:lumOff val="0"/>
                      <a:alphaOff val="0"/>
                    </a:srgbClr>
                  </a:solidFill>
                  <a:latin typeface="Times New Roman"/>
                  <a:ea typeface="+mn-ea"/>
                  <a:cs typeface="+mn-cs"/>
                </a:rPr>
                <a:t>Nov. 2023</a:t>
              </a:r>
            </a:p>
          </p:txBody>
        </p:sp>
      </p:grpSp>
      <p:grpSp>
        <p:nvGrpSpPr>
          <p:cNvPr id="57" name="グループ化 56">
            <a:extLst>
              <a:ext uri="{FF2B5EF4-FFF2-40B4-BE49-F238E27FC236}">
                <a16:creationId xmlns:a16="http://schemas.microsoft.com/office/drawing/2014/main" id="{D988B53A-AEB9-FD2B-6E88-390C27612323}"/>
              </a:ext>
            </a:extLst>
          </p:cNvPr>
          <p:cNvGrpSpPr/>
          <p:nvPr/>
        </p:nvGrpSpPr>
        <p:grpSpPr>
          <a:xfrm>
            <a:off x="765739" y="1577238"/>
            <a:ext cx="790239" cy="1526511"/>
            <a:chOff x="1610119" y="12105"/>
            <a:chExt cx="530336" cy="1526511"/>
          </a:xfrm>
        </p:grpSpPr>
        <p:sp>
          <p:nvSpPr>
            <p:cNvPr id="58" name="正方形/長方形 57">
              <a:extLst>
                <a:ext uri="{FF2B5EF4-FFF2-40B4-BE49-F238E27FC236}">
                  <a16:creationId xmlns:a16="http://schemas.microsoft.com/office/drawing/2014/main" id="{E72AE40E-19A1-A326-7519-1E3458842BA1}"/>
                </a:ext>
              </a:extLst>
            </p:cNvPr>
            <p:cNvSpPr/>
            <p:nvPr/>
          </p:nvSpPr>
          <p:spPr>
            <a:xfrm>
              <a:off x="1610119" y="12105"/>
              <a:ext cx="530336" cy="1526511"/>
            </a:xfrm>
            <a:prstGeom prst="rect">
              <a:avLst/>
            </a:pr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a:lstStyle/>
            <a:p>
              <a:endParaRPr lang="ja-JP" altLang="en-US"/>
            </a:p>
          </p:txBody>
        </p:sp>
        <p:sp>
          <p:nvSpPr>
            <p:cNvPr id="59" name="テキスト ボックス 58">
              <a:extLst>
                <a:ext uri="{FF2B5EF4-FFF2-40B4-BE49-F238E27FC236}">
                  <a16:creationId xmlns:a16="http://schemas.microsoft.com/office/drawing/2014/main" id="{30658F7A-8DCA-BC1C-CAFC-DCCBA24380CD}"/>
                </a:ext>
              </a:extLst>
            </p:cNvPr>
            <p:cNvSpPr txBox="1"/>
            <p:nvPr/>
          </p:nvSpPr>
          <p:spPr>
            <a:xfrm>
              <a:off x="1610119" y="12105"/>
              <a:ext cx="530336" cy="152651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78232" tIns="78232" rIns="78232" bIns="78232" numCol="1" spcCol="1270" anchor="b" anchorCtr="0">
              <a:noAutofit/>
            </a:bodyPr>
            <a:lstStyle/>
            <a:p>
              <a:pPr marL="0" lvl="0" indent="0" algn="ctr" defTabSz="488950">
                <a:lnSpc>
                  <a:spcPct val="90000"/>
                </a:lnSpc>
                <a:spcBef>
                  <a:spcPct val="0"/>
                </a:spcBef>
                <a:spcAft>
                  <a:spcPct val="35000"/>
                </a:spcAft>
                <a:buNone/>
              </a:pPr>
              <a:r>
                <a:rPr lang="en-US" sz="1100" kern="1200" dirty="0">
                  <a:effectLst/>
                </a:rPr>
                <a:t>Presentation of proposa</a:t>
              </a:r>
              <a:r>
                <a:rPr lang="en-US" sz="1050" kern="1200" dirty="0">
                  <a:effectLst/>
                </a:rPr>
                <a:t>l</a:t>
              </a:r>
              <a:r>
                <a:rPr lang="en-US" sz="1100" kern="1200" dirty="0">
                  <a:effectLst/>
                </a:rPr>
                <a:t>s</a:t>
              </a:r>
            </a:p>
            <a:p>
              <a:pPr marL="0" lvl="0" indent="0" algn="ctr" defTabSz="488950">
                <a:lnSpc>
                  <a:spcPct val="90000"/>
                </a:lnSpc>
                <a:spcBef>
                  <a:spcPct val="0"/>
                </a:spcBef>
                <a:spcAft>
                  <a:spcPct val="35000"/>
                </a:spcAft>
                <a:buNone/>
              </a:pPr>
              <a:r>
                <a:rPr lang="en-US" altLang="ja-JP" sz="1100" b="1" kern="1200" dirty="0">
                  <a:solidFill>
                    <a:srgbClr val="000000">
                      <a:hueOff val="0"/>
                      <a:satOff val="0"/>
                      <a:lumOff val="0"/>
                      <a:alphaOff val="0"/>
                    </a:srgbClr>
                  </a:solidFill>
                  <a:effectLst/>
                  <a:latin typeface="Times New Roman"/>
                  <a:ea typeface="+mn-ea"/>
                  <a:cs typeface="+mn-cs"/>
                </a:rPr>
                <a:t>May </a:t>
              </a:r>
              <a:r>
                <a:rPr lang="en-US" sz="1200" b="1" kern="1200" dirty="0">
                  <a:solidFill>
                    <a:srgbClr val="000000">
                      <a:hueOff val="0"/>
                      <a:satOff val="0"/>
                      <a:lumOff val="0"/>
                      <a:alphaOff val="0"/>
                    </a:srgbClr>
                  </a:solidFill>
                  <a:latin typeface="Times New Roman"/>
                  <a:ea typeface="+mn-ea"/>
                  <a:cs typeface="+mn-cs"/>
                </a:rPr>
                <a:t>2023</a:t>
              </a:r>
              <a:endParaRPr lang="en-US" sz="1400" b="1" kern="1200" dirty="0">
                <a:solidFill>
                  <a:srgbClr val="000000">
                    <a:hueOff val="0"/>
                    <a:satOff val="0"/>
                    <a:lumOff val="0"/>
                    <a:alphaOff val="0"/>
                  </a:srgbClr>
                </a:solidFill>
                <a:latin typeface="Times New Roman"/>
                <a:ea typeface="+mn-ea"/>
                <a:cs typeface="+mn-cs"/>
              </a:endParaRPr>
            </a:p>
          </p:txBody>
        </p:sp>
      </p:grpSp>
      <p:grpSp>
        <p:nvGrpSpPr>
          <p:cNvPr id="60" name="グループ化 59">
            <a:extLst>
              <a:ext uri="{FF2B5EF4-FFF2-40B4-BE49-F238E27FC236}">
                <a16:creationId xmlns:a16="http://schemas.microsoft.com/office/drawing/2014/main" id="{7C05A752-326E-2407-3B40-C6650FFA3A56}"/>
              </a:ext>
            </a:extLst>
          </p:cNvPr>
          <p:cNvGrpSpPr/>
          <p:nvPr/>
        </p:nvGrpSpPr>
        <p:grpSpPr>
          <a:xfrm>
            <a:off x="305816" y="2665744"/>
            <a:ext cx="3700829" cy="2726740"/>
            <a:chOff x="-1931078" y="2289767"/>
            <a:chExt cx="3700829" cy="2726740"/>
          </a:xfrm>
        </p:grpSpPr>
        <p:sp>
          <p:nvSpPr>
            <p:cNvPr id="61" name="正方形/長方形 60">
              <a:extLst>
                <a:ext uri="{FF2B5EF4-FFF2-40B4-BE49-F238E27FC236}">
                  <a16:creationId xmlns:a16="http://schemas.microsoft.com/office/drawing/2014/main" id="{1EC027E2-4934-2A3C-472C-0CA776A51FFD}"/>
                </a:ext>
              </a:extLst>
            </p:cNvPr>
            <p:cNvSpPr/>
            <p:nvPr/>
          </p:nvSpPr>
          <p:spPr>
            <a:xfrm>
              <a:off x="1309200" y="2289767"/>
              <a:ext cx="460551" cy="1526511"/>
            </a:xfrm>
            <a:prstGeom prst="rect">
              <a:avLst/>
            </a:pr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a:lstStyle/>
            <a:p>
              <a:endParaRPr lang="ja-JP" altLang="en-US"/>
            </a:p>
          </p:txBody>
        </p:sp>
        <p:sp>
          <p:nvSpPr>
            <p:cNvPr id="62" name="テキスト ボックス 61">
              <a:extLst>
                <a:ext uri="{FF2B5EF4-FFF2-40B4-BE49-F238E27FC236}">
                  <a16:creationId xmlns:a16="http://schemas.microsoft.com/office/drawing/2014/main" id="{1997ED19-1540-2322-F66D-0DF4A9299708}"/>
                </a:ext>
              </a:extLst>
            </p:cNvPr>
            <p:cNvSpPr txBox="1"/>
            <p:nvPr/>
          </p:nvSpPr>
          <p:spPr>
            <a:xfrm>
              <a:off x="-1931078" y="3489996"/>
              <a:ext cx="688838" cy="152651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85344" tIns="85344" rIns="85344" bIns="85344" numCol="1" spcCol="1270" anchor="t" anchorCtr="0">
              <a:noAutofit/>
            </a:bodyPr>
            <a:lstStyle/>
            <a:p>
              <a:pPr marL="0" lvl="0" indent="0" algn="ctr" defTabSz="533400">
                <a:lnSpc>
                  <a:spcPct val="90000"/>
                </a:lnSpc>
                <a:spcBef>
                  <a:spcPct val="0"/>
                </a:spcBef>
                <a:spcAft>
                  <a:spcPct val="35000"/>
                </a:spcAft>
                <a:buNone/>
              </a:pPr>
              <a:r>
                <a:rPr lang="en-US" altLang="ja-JP" sz="1200" kern="1200" dirty="0">
                  <a:solidFill>
                    <a:srgbClr val="000000">
                      <a:hueOff val="0"/>
                      <a:satOff val="0"/>
                      <a:lumOff val="0"/>
                      <a:alphaOff val="0"/>
                    </a:srgbClr>
                  </a:solidFill>
                  <a:latin typeface="Times New Roman"/>
                  <a:ea typeface="+mn-ea"/>
                  <a:cs typeface="+mn-cs"/>
                </a:rPr>
                <a:t>TRD,CMD</a:t>
              </a:r>
            </a:p>
            <a:p>
              <a:pPr marL="0" lvl="0" indent="0" algn="ctr" defTabSz="533400">
                <a:lnSpc>
                  <a:spcPct val="90000"/>
                </a:lnSpc>
                <a:spcBef>
                  <a:spcPct val="0"/>
                </a:spcBef>
                <a:spcAft>
                  <a:spcPct val="35000"/>
                </a:spcAft>
                <a:buNone/>
              </a:pPr>
              <a:r>
                <a:rPr lang="en-US" sz="1200" kern="1200" dirty="0">
                  <a:solidFill>
                    <a:srgbClr val="000000">
                      <a:hueOff val="0"/>
                      <a:satOff val="0"/>
                      <a:lumOff val="0"/>
                      <a:alphaOff val="0"/>
                    </a:srgbClr>
                  </a:solidFill>
                  <a:latin typeface="Times New Roman"/>
                  <a:ea typeface="+mn-ea"/>
                  <a:cs typeface="+mn-cs"/>
                </a:rPr>
                <a:t>Call Proposals </a:t>
              </a:r>
              <a:r>
                <a:rPr lang="en-US" sz="1400" b="1" kern="1200" dirty="0">
                  <a:solidFill>
                    <a:srgbClr val="000000">
                      <a:hueOff val="0"/>
                      <a:satOff val="0"/>
                      <a:lumOff val="0"/>
                      <a:alphaOff val="0"/>
                    </a:srgbClr>
                  </a:solidFill>
                  <a:latin typeface="Times New Roman"/>
                  <a:ea typeface="+mn-ea"/>
                  <a:cs typeface="+mn-cs"/>
                </a:rPr>
                <a:t>Sept 2022</a:t>
              </a:r>
              <a:endParaRPr lang="en-US" sz="1200" b="1" kern="1200" dirty="0">
                <a:solidFill>
                  <a:srgbClr val="000000">
                    <a:hueOff val="0"/>
                    <a:satOff val="0"/>
                    <a:lumOff val="0"/>
                    <a:alphaOff val="0"/>
                  </a:srgbClr>
                </a:solidFill>
                <a:latin typeface="Times New Roman"/>
                <a:ea typeface="+mn-ea"/>
                <a:cs typeface="+mn-cs"/>
              </a:endParaRPr>
            </a:p>
          </p:txBody>
        </p:sp>
      </p:grpSp>
      <p:grpSp>
        <p:nvGrpSpPr>
          <p:cNvPr id="63" name="グループ化 62">
            <a:extLst>
              <a:ext uri="{FF2B5EF4-FFF2-40B4-BE49-F238E27FC236}">
                <a16:creationId xmlns:a16="http://schemas.microsoft.com/office/drawing/2014/main" id="{A673683E-64E1-C810-E1E3-E108E46C7894}"/>
              </a:ext>
            </a:extLst>
          </p:cNvPr>
          <p:cNvGrpSpPr/>
          <p:nvPr/>
        </p:nvGrpSpPr>
        <p:grpSpPr>
          <a:xfrm>
            <a:off x="-94896" y="1615876"/>
            <a:ext cx="670301" cy="1526511"/>
            <a:chOff x="989797" y="0"/>
            <a:chExt cx="426316" cy="1526511"/>
          </a:xfrm>
        </p:grpSpPr>
        <p:sp>
          <p:nvSpPr>
            <p:cNvPr id="64" name="正方形/長方形 63">
              <a:extLst>
                <a:ext uri="{FF2B5EF4-FFF2-40B4-BE49-F238E27FC236}">
                  <a16:creationId xmlns:a16="http://schemas.microsoft.com/office/drawing/2014/main" id="{DD781AD1-617A-AB28-0787-3F014BBCFEB5}"/>
                </a:ext>
              </a:extLst>
            </p:cNvPr>
            <p:cNvSpPr/>
            <p:nvPr/>
          </p:nvSpPr>
          <p:spPr>
            <a:xfrm>
              <a:off x="989797" y="0"/>
              <a:ext cx="426316" cy="1526511"/>
            </a:xfrm>
            <a:prstGeom prst="rect">
              <a:avLst/>
            </a:pr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a:lstStyle/>
            <a:p>
              <a:endParaRPr lang="ja-JP" altLang="en-US"/>
            </a:p>
          </p:txBody>
        </p:sp>
        <p:sp>
          <p:nvSpPr>
            <p:cNvPr id="65" name="テキスト ボックス 64">
              <a:extLst>
                <a:ext uri="{FF2B5EF4-FFF2-40B4-BE49-F238E27FC236}">
                  <a16:creationId xmlns:a16="http://schemas.microsoft.com/office/drawing/2014/main" id="{CE6F509E-7727-B022-4B3B-9DD7FE82F573}"/>
                </a:ext>
              </a:extLst>
            </p:cNvPr>
            <p:cNvSpPr txBox="1"/>
            <p:nvPr/>
          </p:nvSpPr>
          <p:spPr>
            <a:xfrm>
              <a:off x="989797" y="0"/>
              <a:ext cx="426316" cy="152651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85344" tIns="85344" rIns="85344" bIns="85344" numCol="1" spcCol="1270" anchor="b" anchorCtr="0">
              <a:noAutofit/>
            </a:bodyPr>
            <a:lstStyle/>
            <a:p>
              <a:pPr marL="0" lvl="0" indent="0" algn="ctr" defTabSz="533400">
                <a:lnSpc>
                  <a:spcPct val="90000"/>
                </a:lnSpc>
                <a:spcBef>
                  <a:spcPct val="0"/>
                </a:spcBef>
                <a:spcAft>
                  <a:spcPct val="35000"/>
                </a:spcAft>
                <a:buNone/>
              </a:pPr>
              <a:r>
                <a:rPr lang="en-US" sz="1200" kern="1200" dirty="0">
                  <a:solidFill>
                    <a:srgbClr val="000000">
                      <a:hueOff val="0"/>
                      <a:satOff val="0"/>
                      <a:lumOff val="0"/>
                      <a:alphaOff val="0"/>
                    </a:srgbClr>
                  </a:solidFill>
                  <a:latin typeface="Times New Roman"/>
                  <a:ea typeface="+mn-ea"/>
                  <a:cs typeface="+mn-cs"/>
                </a:rPr>
                <a:t>Tech Req Doc     </a:t>
              </a:r>
              <a:r>
                <a:rPr lang="en-US" sz="1200" b="1" i="0" kern="1200" dirty="0">
                  <a:solidFill>
                    <a:srgbClr val="000000">
                      <a:hueOff val="0"/>
                      <a:satOff val="0"/>
                      <a:lumOff val="0"/>
                      <a:alphaOff val="0"/>
                    </a:srgbClr>
                  </a:solidFill>
                  <a:latin typeface="Times New Roman"/>
                  <a:ea typeface="+mn-ea"/>
                  <a:cs typeface="+mn-cs"/>
                </a:rPr>
                <a:t>July 2022</a:t>
              </a:r>
              <a:endParaRPr lang="en-US" sz="1400" b="1" i="0" kern="1200" dirty="0">
                <a:solidFill>
                  <a:srgbClr val="000000">
                    <a:hueOff val="0"/>
                    <a:satOff val="0"/>
                    <a:lumOff val="0"/>
                    <a:alphaOff val="0"/>
                  </a:srgbClr>
                </a:solidFill>
                <a:latin typeface="Times New Roman"/>
                <a:ea typeface="+mn-ea"/>
                <a:cs typeface="+mn-cs"/>
              </a:endParaRPr>
            </a:p>
          </p:txBody>
        </p:sp>
      </p:grpSp>
      <p:sp>
        <p:nvSpPr>
          <p:cNvPr id="66" name="楕円 65">
            <a:extLst>
              <a:ext uri="{FF2B5EF4-FFF2-40B4-BE49-F238E27FC236}">
                <a16:creationId xmlns:a16="http://schemas.microsoft.com/office/drawing/2014/main" id="{4DC75DF1-3F80-FDA4-CAAD-46D807446489}"/>
              </a:ext>
            </a:extLst>
          </p:cNvPr>
          <p:cNvSpPr/>
          <p:nvPr/>
        </p:nvSpPr>
        <p:spPr>
          <a:xfrm>
            <a:off x="8513336" y="3260295"/>
            <a:ext cx="349736" cy="349736"/>
          </a:xfrm>
          <a:prstGeom prst="ellipse">
            <a:avLst/>
          </a:prstGeom>
          <a:solidFill>
            <a:srgbClr val="3333CC">
              <a:hueOff val="-3200000"/>
              <a:satOff val="-13334"/>
              <a:lumOff val="11111"/>
              <a:alphaOff val="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endParaRPr lang="ja-JP" altLang="en-US"/>
          </a:p>
        </p:txBody>
      </p:sp>
      <p:sp>
        <p:nvSpPr>
          <p:cNvPr id="67" name="楕円 66">
            <a:extLst>
              <a:ext uri="{FF2B5EF4-FFF2-40B4-BE49-F238E27FC236}">
                <a16:creationId xmlns:a16="http://schemas.microsoft.com/office/drawing/2014/main" id="{6D671A25-1B7D-DCB3-2297-8E0631FF96E7}"/>
              </a:ext>
            </a:extLst>
          </p:cNvPr>
          <p:cNvSpPr/>
          <p:nvPr/>
        </p:nvSpPr>
        <p:spPr>
          <a:xfrm>
            <a:off x="7972501" y="3260290"/>
            <a:ext cx="349736" cy="349736"/>
          </a:xfrm>
          <a:prstGeom prst="ellipse">
            <a:avLst/>
          </a:prstGeom>
          <a:solidFill>
            <a:srgbClr val="3333CC">
              <a:hueOff val="-3200000"/>
              <a:satOff val="-13334"/>
              <a:lumOff val="11111"/>
              <a:alpha val="45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endParaRPr lang="ja-JP" altLang="en-US"/>
          </a:p>
        </p:txBody>
      </p:sp>
      <p:sp>
        <p:nvSpPr>
          <p:cNvPr id="68" name="楕円 67">
            <a:extLst>
              <a:ext uri="{FF2B5EF4-FFF2-40B4-BE49-F238E27FC236}">
                <a16:creationId xmlns:a16="http://schemas.microsoft.com/office/drawing/2014/main" id="{1E4707CF-EA59-A6D9-8793-42952C63433E}"/>
              </a:ext>
            </a:extLst>
          </p:cNvPr>
          <p:cNvSpPr/>
          <p:nvPr/>
        </p:nvSpPr>
        <p:spPr>
          <a:xfrm>
            <a:off x="7442817" y="3265875"/>
            <a:ext cx="349736" cy="349736"/>
          </a:xfrm>
          <a:prstGeom prst="ellipse">
            <a:avLst/>
          </a:prstGeom>
          <a:solidFill>
            <a:srgbClr val="3333CC">
              <a:hueOff val="-3200000"/>
              <a:satOff val="-13334"/>
              <a:lumOff val="11111"/>
              <a:alpha val="41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endParaRPr lang="ja-JP" altLang="en-US"/>
          </a:p>
        </p:txBody>
      </p:sp>
      <p:sp>
        <p:nvSpPr>
          <p:cNvPr id="69" name="楕円 68">
            <a:extLst>
              <a:ext uri="{FF2B5EF4-FFF2-40B4-BE49-F238E27FC236}">
                <a16:creationId xmlns:a16="http://schemas.microsoft.com/office/drawing/2014/main" id="{0CE6FC6F-B57A-9680-734B-3EA04AA87354}"/>
              </a:ext>
            </a:extLst>
          </p:cNvPr>
          <p:cNvSpPr/>
          <p:nvPr/>
        </p:nvSpPr>
        <p:spPr>
          <a:xfrm>
            <a:off x="6954531" y="3271448"/>
            <a:ext cx="349736" cy="349736"/>
          </a:xfrm>
          <a:prstGeom prst="ellipse">
            <a:avLst/>
          </a:prstGeom>
          <a:solidFill>
            <a:srgbClr val="3333CC">
              <a:hueOff val="-3200000"/>
              <a:satOff val="-13334"/>
              <a:lumOff val="11111"/>
              <a:alpha val="39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endParaRPr lang="ja-JP" altLang="en-US"/>
          </a:p>
        </p:txBody>
      </p:sp>
      <p:sp>
        <p:nvSpPr>
          <p:cNvPr id="70" name="楕円 69">
            <a:extLst>
              <a:ext uri="{FF2B5EF4-FFF2-40B4-BE49-F238E27FC236}">
                <a16:creationId xmlns:a16="http://schemas.microsoft.com/office/drawing/2014/main" id="{B272743C-BC3F-58B8-F6D1-D7FC143E6A23}"/>
              </a:ext>
            </a:extLst>
          </p:cNvPr>
          <p:cNvSpPr/>
          <p:nvPr/>
        </p:nvSpPr>
        <p:spPr>
          <a:xfrm>
            <a:off x="6509510" y="3271438"/>
            <a:ext cx="349736" cy="349736"/>
          </a:xfrm>
          <a:prstGeom prst="ellipse">
            <a:avLst/>
          </a:prstGeom>
          <a:solidFill>
            <a:srgbClr val="3333CC">
              <a:hueOff val="-3200000"/>
              <a:satOff val="-13334"/>
              <a:lumOff val="11111"/>
              <a:alpha val="39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endParaRPr lang="ja-JP" altLang="en-US"/>
          </a:p>
        </p:txBody>
      </p:sp>
      <p:sp>
        <p:nvSpPr>
          <p:cNvPr id="71" name="楕円 70">
            <a:extLst>
              <a:ext uri="{FF2B5EF4-FFF2-40B4-BE49-F238E27FC236}">
                <a16:creationId xmlns:a16="http://schemas.microsoft.com/office/drawing/2014/main" id="{FE97B252-72D0-9CE3-F921-624BA043D0C0}"/>
              </a:ext>
            </a:extLst>
          </p:cNvPr>
          <p:cNvSpPr/>
          <p:nvPr/>
        </p:nvSpPr>
        <p:spPr>
          <a:xfrm>
            <a:off x="5489822" y="3275155"/>
            <a:ext cx="349736" cy="349736"/>
          </a:xfrm>
          <a:prstGeom prst="ellipse">
            <a:avLst/>
          </a:prstGeom>
          <a:solidFill>
            <a:srgbClr val="3333CC">
              <a:hueOff val="-3200000"/>
              <a:satOff val="-13334"/>
              <a:lumOff val="11111"/>
              <a:alpha val="30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endParaRPr lang="ja-JP" altLang="en-US"/>
          </a:p>
        </p:txBody>
      </p:sp>
      <p:sp>
        <p:nvSpPr>
          <p:cNvPr id="72" name="楕円 71">
            <a:extLst>
              <a:ext uri="{FF2B5EF4-FFF2-40B4-BE49-F238E27FC236}">
                <a16:creationId xmlns:a16="http://schemas.microsoft.com/office/drawing/2014/main" id="{2673561F-7801-4CE8-3D08-6A6ACC3E2BDC}"/>
              </a:ext>
            </a:extLst>
          </p:cNvPr>
          <p:cNvSpPr/>
          <p:nvPr/>
        </p:nvSpPr>
        <p:spPr>
          <a:xfrm>
            <a:off x="4581067" y="3282598"/>
            <a:ext cx="349736" cy="349736"/>
          </a:xfrm>
          <a:prstGeom prst="ellipse">
            <a:avLst/>
          </a:prstGeom>
          <a:solidFill>
            <a:srgbClr val="3333CC">
              <a:hueOff val="-3200000"/>
              <a:satOff val="-13334"/>
              <a:lumOff val="11111"/>
              <a:alpha val="35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endParaRPr lang="ja-JP" altLang="en-US"/>
          </a:p>
        </p:txBody>
      </p:sp>
      <p:sp>
        <p:nvSpPr>
          <p:cNvPr id="73" name="楕円 72">
            <a:extLst>
              <a:ext uri="{FF2B5EF4-FFF2-40B4-BE49-F238E27FC236}">
                <a16:creationId xmlns:a16="http://schemas.microsoft.com/office/drawing/2014/main" id="{9705AF0A-8FE5-1F34-25E8-F9A86D30961B}"/>
              </a:ext>
            </a:extLst>
          </p:cNvPr>
          <p:cNvSpPr/>
          <p:nvPr/>
        </p:nvSpPr>
        <p:spPr>
          <a:xfrm>
            <a:off x="4125263" y="3282598"/>
            <a:ext cx="349736" cy="349736"/>
          </a:xfrm>
          <a:prstGeom prst="ellipse">
            <a:avLst/>
          </a:prstGeom>
          <a:solidFill>
            <a:srgbClr val="3333CC">
              <a:hueOff val="-3200000"/>
              <a:satOff val="-13334"/>
              <a:lumOff val="11111"/>
              <a:alpha val="28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endParaRPr lang="ja-JP" altLang="en-US"/>
          </a:p>
        </p:txBody>
      </p:sp>
      <p:sp>
        <p:nvSpPr>
          <p:cNvPr id="74" name="楕円 73">
            <a:extLst>
              <a:ext uri="{FF2B5EF4-FFF2-40B4-BE49-F238E27FC236}">
                <a16:creationId xmlns:a16="http://schemas.microsoft.com/office/drawing/2014/main" id="{3DA4BDC2-258D-7BC7-F1A4-E3A155B074F7}"/>
              </a:ext>
            </a:extLst>
          </p:cNvPr>
          <p:cNvSpPr/>
          <p:nvPr/>
        </p:nvSpPr>
        <p:spPr>
          <a:xfrm>
            <a:off x="3698029" y="3290033"/>
            <a:ext cx="349736" cy="349736"/>
          </a:xfrm>
          <a:prstGeom prst="ellipse">
            <a:avLst/>
          </a:prstGeom>
          <a:solidFill>
            <a:srgbClr val="3333CC">
              <a:hueOff val="-3200000"/>
              <a:satOff val="-13334"/>
              <a:lumOff val="11111"/>
              <a:alpha val="18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endParaRPr lang="ja-JP" altLang="en-US"/>
          </a:p>
        </p:txBody>
      </p:sp>
      <p:sp>
        <p:nvSpPr>
          <p:cNvPr id="75" name="楕円 74">
            <a:extLst>
              <a:ext uri="{FF2B5EF4-FFF2-40B4-BE49-F238E27FC236}">
                <a16:creationId xmlns:a16="http://schemas.microsoft.com/office/drawing/2014/main" id="{64ADC48E-E6D3-747D-1B3F-B75A4BB9BC3B}"/>
              </a:ext>
            </a:extLst>
          </p:cNvPr>
          <p:cNvSpPr/>
          <p:nvPr/>
        </p:nvSpPr>
        <p:spPr>
          <a:xfrm>
            <a:off x="3243649" y="3276188"/>
            <a:ext cx="349736" cy="349736"/>
          </a:xfrm>
          <a:prstGeom prst="ellipse">
            <a:avLst/>
          </a:prstGeom>
          <a:solidFill>
            <a:srgbClr val="3333CC">
              <a:hueOff val="-3200000"/>
              <a:satOff val="-13334"/>
              <a:lumOff val="11111"/>
              <a:alpha val="28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endParaRPr lang="ja-JP" altLang="en-US"/>
          </a:p>
        </p:txBody>
      </p:sp>
      <p:sp>
        <p:nvSpPr>
          <p:cNvPr id="76" name="楕円 75">
            <a:extLst>
              <a:ext uri="{FF2B5EF4-FFF2-40B4-BE49-F238E27FC236}">
                <a16:creationId xmlns:a16="http://schemas.microsoft.com/office/drawing/2014/main" id="{723632FA-C6DC-6BDD-F8A6-30A7DED2CB05}"/>
              </a:ext>
            </a:extLst>
          </p:cNvPr>
          <p:cNvSpPr/>
          <p:nvPr/>
        </p:nvSpPr>
        <p:spPr>
          <a:xfrm>
            <a:off x="2668085" y="3267726"/>
            <a:ext cx="349736" cy="349736"/>
          </a:xfrm>
          <a:prstGeom prst="ellipse">
            <a:avLst/>
          </a:prstGeom>
          <a:solidFill>
            <a:srgbClr val="3333CC">
              <a:hueOff val="-3200000"/>
              <a:satOff val="-13334"/>
              <a:lumOff val="11111"/>
              <a:alpha val="28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endParaRPr lang="ja-JP" altLang="en-US"/>
          </a:p>
        </p:txBody>
      </p:sp>
      <p:sp>
        <p:nvSpPr>
          <p:cNvPr id="77" name="楕円 76">
            <a:extLst>
              <a:ext uri="{FF2B5EF4-FFF2-40B4-BE49-F238E27FC236}">
                <a16:creationId xmlns:a16="http://schemas.microsoft.com/office/drawing/2014/main" id="{62ED6C15-E174-2860-BBEF-3073BB75DE4F}"/>
              </a:ext>
            </a:extLst>
          </p:cNvPr>
          <p:cNvSpPr/>
          <p:nvPr/>
        </p:nvSpPr>
        <p:spPr>
          <a:xfrm>
            <a:off x="2186152" y="3268340"/>
            <a:ext cx="349736" cy="349736"/>
          </a:xfrm>
          <a:prstGeom prst="ellipse">
            <a:avLst/>
          </a:prstGeom>
          <a:solidFill>
            <a:srgbClr val="3333CC">
              <a:hueOff val="-3200000"/>
              <a:satOff val="-13334"/>
              <a:lumOff val="11111"/>
              <a:alpha val="28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endParaRPr lang="ja-JP" altLang="en-US"/>
          </a:p>
        </p:txBody>
      </p:sp>
      <p:sp>
        <p:nvSpPr>
          <p:cNvPr id="78" name="楕円 77">
            <a:extLst>
              <a:ext uri="{FF2B5EF4-FFF2-40B4-BE49-F238E27FC236}">
                <a16:creationId xmlns:a16="http://schemas.microsoft.com/office/drawing/2014/main" id="{5AFF632B-C93C-4596-EFE7-18A2967B1DA9}"/>
              </a:ext>
            </a:extLst>
          </p:cNvPr>
          <p:cNvSpPr/>
          <p:nvPr/>
        </p:nvSpPr>
        <p:spPr>
          <a:xfrm>
            <a:off x="1765481" y="3260899"/>
            <a:ext cx="349736" cy="349736"/>
          </a:xfrm>
          <a:prstGeom prst="ellipse">
            <a:avLst/>
          </a:prstGeom>
          <a:solidFill>
            <a:srgbClr val="3333CC">
              <a:hueOff val="-3200000"/>
              <a:satOff val="-13334"/>
              <a:lumOff val="11111"/>
              <a:alpha val="28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endParaRPr lang="ja-JP" altLang="en-US"/>
          </a:p>
        </p:txBody>
      </p:sp>
      <p:sp>
        <p:nvSpPr>
          <p:cNvPr id="79" name="楕円 78">
            <a:extLst>
              <a:ext uri="{FF2B5EF4-FFF2-40B4-BE49-F238E27FC236}">
                <a16:creationId xmlns:a16="http://schemas.microsoft.com/office/drawing/2014/main" id="{59EFCD21-8225-FA80-B898-214F7993DC41}"/>
              </a:ext>
            </a:extLst>
          </p:cNvPr>
          <p:cNvSpPr/>
          <p:nvPr/>
        </p:nvSpPr>
        <p:spPr>
          <a:xfrm>
            <a:off x="1318593" y="3284454"/>
            <a:ext cx="349736" cy="349736"/>
          </a:xfrm>
          <a:prstGeom prst="ellipse">
            <a:avLst/>
          </a:prstGeom>
          <a:solidFill>
            <a:srgbClr val="3333CC">
              <a:hueOff val="-3200000"/>
              <a:satOff val="-13334"/>
              <a:lumOff val="11111"/>
              <a:alpha val="28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endParaRPr lang="ja-JP" altLang="en-US"/>
          </a:p>
        </p:txBody>
      </p:sp>
      <p:sp>
        <p:nvSpPr>
          <p:cNvPr id="80" name="楕円 79">
            <a:extLst>
              <a:ext uri="{FF2B5EF4-FFF2-40B4-BE49-F238E27FC236}">
                <a16:creationId xmlns:a16="http://schemas.microsoft.com/office/drawing/2014/main" id="{672BC2BD-3E38-F25F-027D-6610D936D578}"/>
              </a:ext>
            </a:extLst>
          </p:cNvPr>
          <p:cNvSpPr/>
          <p:nvPr/>
        </p:nvSpPr>
        <p:spPr>
          <a:xfrm>
            <a:off x="66720" y="3272021"/>
            <a:ext cx="349736" cy="349736"/>
          </a:xfrm>
          <a:prstGeom prst="ellipse">
            <a:avLst/>
          </a:prstGeom>
          <a:solidFill>
            <a:srgbClr val="3333CC">
              <a:hueOff val="-3200000"/>
              <a:satOff val="-13334"/>
              <a:lumOff val="11111"/>
              <a:alpha val="28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endParaRPr lang="ja-JP" altLang="en-US"/>
          </a:p>
        </p:txBody>
      </p:sp>
      <p:sp>
        <p:nvSpPr>
          <p:cNvPr id="2" name="楕円 1">
            <a:extLst>
              <a:ext uri="{FF2B5EF4-FFF2-40B4-BE49-F238E27FC236}">
                <a16:creationId xmlns:a16="http://schemas.microsoft.com/office/drawing/2014/main" id="{6DAE91D8-7811-E0BB-6405-EDE8067E623A}"/>
              </a:ext>
            </a:extLst>
          </p:cNvPr>
          <p:cNvSpPr/>
          <p:nvPr/>
        </p:nvSpPr>
        <p:spPr>
          <a:xfrm>
            <a:off x="5045852" y="3282598"/>
            <a:ext cx="349736" cy="349736"/>
          </a:xfrm>
          <a:prstGeom prst="ellipse">
            <a:avLst/>
          </a:prstGeom>
          <a:solidFill>
            <a:srgbClr val="3333CC">
              <a:hueOff val="-3200000"/>
              <a:satOff val="-13334"/>
              <a:lumOff val="11111"/>
              <a:alpha val="35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endParaRPr lang="ja-JP" altLang="en-US"/>
          </a:p>
        </p:txBody>
      </p:sp>
      <p:sp>
        <p:nvSpPr>
          <p:cNvPr id="3" name="テキスト ボックス 2">
            <a:extLst>
              <a:ext uri="{FF2B5EF4-FFF2-40B4-BE49-F238E27FC236}">
                <a16:creationId xmlns:a16="http://schemas.microsoft.com/office/drawing/2014/main" id="{795C6201-8E75-2DC9-693D-F3839338E9F9}"/>
              </a:ext>
            </a:extLst>
          </p:cNvPr>
          <p:cNvSpPr txBox="1"/>
          <p:nvPr/>
        </p:nvSpPr>
        <p:spPr>
          <a:xfrm>
            <a:off x="3891752" y="3526719"/>
            <a:ext cx="942015" cy="107414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85344" tIns="85344" rIns="85344" bIns="85344" numCol="1" spcCol="1270" anchor="b" anchorCtr="0">
            <a:noAutofit/>
          </a:bodyPr>
          <a:lstStyle/>
          <a:p>
            <a:pPr marL="0" lvl="0" indent="0" algn="ctr" defTabSz="533400">
              <a:lnSpc>
                <a:spcPct val="90000"/>
              </a:lnSpc>
              <a:spcBef>
                <a:spcPct val="0"/>
              </a:spcBef>
              <a:spcAft>
                <a:spcPct val="35000"/>
              </a:spcAft>
              <a:buNone/>
            </a:pPr>
            <a:r>
              <a:rPr lang="fi-FI" sz="1200" b="0" i="0" u="none" strike="noStrike" kern="1200" dirty="0" err="1">
                <a:solidFill>
                  <a:srgbClr val="000000"/>
                </a:solidFill>
                <a:effectLst/>
                <a:latin typeface="Times New Roman" panose="02020603050405020304" pitchFamily="18" charset="0"/>
                <a:ea typeface="ＭＳ Ｐゴシック" panose="020B0600070205080204" pitchFamily="50" charset="-128"/>
              </a:rPr>
              <a:t>Recirculation</a:t>
            </a:r>
            <a:r>
              <a:rPr lang="fi-FI" sz="1200" b="0" i="0" u="none" strike="noStrike" kern="1200" dirty="0">
                <a:solidFill>
                  <a:srgbClr val="000000"/>
                </a:solidFill>
                <a:effectLst/>
                <a:latin typeface="Times New Roman" panose="02020603050405020304" pitchFamily="18" charset="0"/>
                <a:ea typeface="ＭＳ Ｐゴシック" panose="020B0600070205080204" pitchFamily="50" charset="-128"/>
              </a:rPr>
              <a:t> (LB212)</a:t>
            </a:r>
            <a:endParaRPr lang="en-US" sz="1400" b="1" kern="1200" dirty="0">
              <a:solidFill>
                <a:srgbClr val="000000">
                  <a:hueOff val="0"/>
                  <a:satOff val="0"/>
                  <a:lumOff val="0"/>
                  <a:alphaOff val="0"/>
                </a:srgbClr>
              </a:solidFill>
              <a:latin typeface="Times New Roman"/>
              <a:ea typeface="+mn-ea"/>
              <a:cs typeface="+mn-cs"/>
            </a:endParaRPr>
          </a:p>
          <a:p>
            <a:pPr marL="0" lvl="0" indent="0" algn="ctr" defTabSz="533400">
              <a:lnSpc>
                <a:spcPct val="90000"/>
              </a:lnSpc>
              <a:spcBef>
                <a:spcPct val="0"/>
              </a:spcBef>
              <a:spcAft>
                <a:spcPct val="35000"/>
              </a:spcAft>
              <a:buNone/>
            </a:pPr>
            <a:r>
              <a:rPr lang="en-US" sz="1400" b="1" kern="1200" dirty="0">
                <a:solidFill>
                  <a:srgbClr val="000000">
                    <a:hueOff val="0"/>
                    <a:satOff val="0"/>
                    <a:lumOff val="0"/>
                    <a:alphaOff val="0"/>
                  </a:srgbClr>
                </a:solidFill>
                <a:latin typeface="Times New Roman"/>
                <a:ea typeface="+mn-ea"/>
                <a:cs typeface="+mn-cs"/>
              </a:rPr>
              <a:t>Jan. 2025</a:t>
            </a:r>
          </a:p>
        </p:txBody>
      </p:sp>
      <p:sp>
        <p:nvSpPr>
          <p:cNvPr id="5" name="テキスト ボックス 4">
            <a:extLst>
              <a:ext uri="{FF2B5EF4-FFF2-40B4-BE49-F238E27FC236}">
                <a16:creationId xmlns:a16="http://schemas.microsoft.com/office/drawing/2014/main" id="{3066E0AE-9871-B5BB-18C5-3F6BE252F1CE}"/>
              </a:ext>
            </a:extLst>
          </p:cNvPr>
          <p:cNvSpPr txBox="1"/>
          <p:nvPr/>
        </p:nvSpPr>
        <p:spPr>
          <a:xfrm>
            <a:off x="4284083" y="1546943"/>
            <a:ext cx="997151" cy="152651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9568" tIns="99568" rIns="99568" bIns="99568" numCol="1" spcCol="1270" anchor="b" anchorCtr="0">
            <a:noAutofit/>
          </a:bodyPr>
          <a:lstStyle/>
          <a:p>
            <a:pPr marL="0" lvl="0" indent="0" algn="ctr" defTabSz="622300">
              <a:lnSpc>
                <a:spcPct val="90000"/>
              </a:lnSpc>
              <a:spcBef>
                <a:spcPct val="0"/>
              </a:spcBef>
              <a:spcAft>
                <a:spcPct val="35000"/>
              </a:spcAft>
              <a:buNone/>
            </a:pPr>
            <a:r>
              <a:rPr kumimoji="1" lang="en-US" altLang="ja-JP" sz="1400" kern="1200" dirty="0">
                <a:solidFill>
                  <a:srgbClr val="000000">
                    <a:hueOff val="0"/>
                    <a:satOff val="0"/>
                    <a:lumOff val="0"/>
                    <a:alphaOff val="0"/>
                  </a:srgbClr>
                </a:solidFill>
                <a:latin typeface="Times New Roman"/>
                <a:ea typeface="+mn-ea"/>
                <a:cs typeface="+mn-cs"/>
              </a:rPr>
              <a:t>Comment </a:t>
            </a:r>
            <a:r>
              <a:rPr kumimoji="1" lang="en-US" altLang="ja-JP" sz="1400" kern="1200" dirty="0" err="1">
                <a:solidFill>
                  <a:srgbClr val="000000">
                    <a:hueOff val="0"/>
                    <a:satOff val="0"/>
                    <a:lumOff val="0"/>
                    <a:alphaOff val="0"/>
                  </a:srgbClr>
                </a:solidFill>
                <a:latin typeface="Times New Roman"/>
                <a:ea typeface="+mn-ea"/>
                <a:cs typeface="+mn-cs"/>
              </a:rPr>
              <a:t>Resolution</a:t>
            </a:r>
            <a:r>
              <a:rPr kumimoji="1" lang="en-US" altLang="ja-JP" sz="1400" dirty="0" err="1">
                <a:solidFill>
                  <a:srgbClr val="000000">
                    <a:hueOff val="0"/>
                    <a:satOff val="0"/>
                    <a:lumOff val="0"/>
                    <a:alphaOff val="0"/>
                  </a:srgbClr>
                </a:solidFill>
                <a:latin typeface="Times New Roman"/>
              </a:rPr>
              <a:t>for</a:t>
            </a:r>
            <a:r>
              <a:rPr kumimoji="1" lang="en-US" altLang="ja-JP" sz="1400" dirty="0">
                <a:solidFill>
                  <a:srgbClr val="000000">
                    <a:hueOff val="0"/>
                    <a:satOff val="0"/>
                    <a:lumOff val="0"/>
                    <a:alphaOff val="0"/>
                  </a:srgbClr>
                </a:solidFill>
                <a:latin typeface="Times New Roman"/>
              </a:rPr>
              <a:t> LB212</a:t>
            </a:r>
            <a:endParaRPr kumimoji="1" lang="en-US" altLang="ja-JP" sz="1400" kern="1200" dirty="0">
              <a:solidFill>
                <a:srgbClr val="000000">
                  <a:hueOff val="0"/>
                  <a:satOff val="0"/>
                  <a:lumOff val="0"/>
                  <a:alphaOff val="0"/>
                </a:srgbClr>
              </a:solidFill>
              <a:latin typeface="Times New Roman"/>
              <a:ea typeface="+mn-ea"/>
              <a:cs typeface="+mn-cs"/>
            </a:endParaRPr>
          </a:p>
          <a:p>
            <a:pPr marL="0" lvl="0" indent="0" algn="ctr" defTabSz="622300">
              <a:lnSpc>
                <a:spcPct val="90000"/>
              </a:lnSpc>
              <a:spcBef>
                <a:spcPct val="0"/>
              </a:spcBef>
              <a:spcAft>
                <a:spcPct val="35000"/>
              </a:spcAft>
              <a:buNone/>
            </a:pPr>
            <a:r>
              <a:rPr lang="en-US" sz="1400" b="1" kern="1200" dirty="0">
                <a:solidFill>
                  <a:srgbClr val="000000">
                    <a:hueOff val="0"/>
                    <a:satOff val="0"/>
                    <a:lumOff val="0"/>
                    <a:alphaOff val="0"/>
                  </a:srgbClr>
                </a:solidFill>
                <a:latin typeface="Times New Roman"/>
                <a:ea typeface="+mn-ea"/>
                <a:cs typeface="+mn-cs"/>
              </a:rPr>
              <a:t>March 2025</a:t>
            </a:r>
          </a:p>
        </p:txBody>
      </p:sp>
      <p:sp>
        <p:nvSpPr>
          <p:cNvPr id="9" name="楕円 8">
            <a:extLst>
              <a:ext uri="{FF2B5EF4-FFF2-40B4-BE49-F238E27FC236}">
                <a16:creationId xmlns:a16="http://schemas.microsoft.com/office/drawing/2014/main" id="{135793AD-CF30-28A8-F1CE-CA4B55ADCA8B}"/>
              </a:ext>
            </a:extLst>
          </p:cNvPr>
          <p:cNvSpPr/>
          <p:nvPr/>
        </p:nvSpPr>
        <p:spPr>
          <a:xfrm>
            <a:off x="5952700" y="3281047"/>
            <a:ext cx="349736" cy="349736"/>
          </a:xfrm>
          <a:prstGeom prst="ellipse">
            <a:avLst/>
          </a:prstGeom>
          <a:solidFill>
            <a:srgbClr val="3333CC">
              <a:hueOff val="-3200000"/>
              <a:satOff val="-13334"/>
              <a:lumOff val="11111"/>
              <a:alpha val="30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endParaRPr lang="ja-JP" altLang="en-US"/>
          </a:p>
        </p:txBody>
      </p:sp>
      <p:sp>
        <p:nvSpPr>
          <p:cNvPr id="7" name="テキスト ボックス 6">
            <a:extLst>
              <a:ext uri="{FF2B5EF4-FFF2-40B4-BE49-F238E27FC236}">
                <a16:creationId xmlns:a16="http://schemas.microsoft.com/office/drawing/2014/main" id="{602E375F-9AA1-4559-3749-5F19C9438101}"/>
              </a:ext>
            </a:extLst>
          </p:cNvPr>
          <p:cNvSpPr txBox="1"/>
          <p:nvPr/>
        </p:nvSpPr>
        <p:spPr>
          <a:xfrm>
            <a:off x="4790385" y="3710649"/>
            <a:ext cx="942015" cy="107414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85344" tIns="85344" rIns="85344" bIns="85344" numCol="1" spcCol="1270" anchor="b" anchorCtr="0">
            <a:noAutofit/>
          </a:bodyPr>
          <a:lstStyle/>
          <a:p>
            <a:pPr marL="0" lvl="0" indent="0" algn="ctr" defTabSz="533400">
              <a:lnSpc>
                <a:spcPct val="90000"/>
              </a:lnSpc>
              <a:spcBef>
                <a:spcPct val="0"/>
              </a:spcBef>
              <a:spcAft>
                <a:spcPct val="35000"/>
              </a:spcAft>
              <a:buNone/>
            </a:pPr>
            <a:r>
              <a:rPr lang="fi-FI" sz="1200" b="0" i="0" u="none" strike="noStrike" kern="1200" dirty="0" err="1">
                <a:solidFill>
                  <a:srgbClr val="000000"/>
                </a:solidFill>
                <a:effectLst/>
                <a:latin typeface="Times New Roman" panose="02020603050405020304" pitchFamily="18" charset="0"/>
                <a:ea typeface="ＭＳ Ｐゴシック" panose="020B0600070205080204" pitchFamily="50" charset="-128"/>
              </a:rPr>
              <a:t>Recirculation</a:t>
            </a:r>
            <a:r>
              <a:rPr lang="fi-FI" sz="1200" b="0" i="0" u="none" strike="noStrike" kern="1200" dirty="0">
                <a:solidFill>
                  <a:srgbClr val="000000"/>
                </a:solidFill>
                <a:effectLst/>
                <a:latin typeface="Times New Roman" panose="02020603050405020304" pitchFamily="18" charset="0"/>
                <a:ea typeface="ＭＳ Ｐゴシック" panose="020B0600070205080204" pitchFamily="50" charset="-128"/>
              </a:rPr>
              <a:t> (LB217)</a:t>
            </a:r>
            <a:endParaRPr lang="en-US" sz="1400" b="1" kern="1200" dirty="0">
              <a:solidFill>
                <a:srgbClr val="000000">
                  <a:hueOff val="0"/>
                  <a:satOff val="0"/>
                  <a:lumOff val="0"/>
                  <a:alphaOff val="0"/>
                </a:srgbClr>
              </a:solidFill>
              <a:latin typeface="Times New Roman"/>
              <a:ea typeface="+mn-ea"/>
              <a:cs typeface="+mn-cs"/>
            </a:endParaRPr>
          </a:p>
          <a:p>
            <a:pPr marL="0" lvl="0" indent="0" algn="ctr" defTabSz="533400">
              <a:lnSpc>
                <a:spcPct val="90000"/>
              </a:lnSpc>
              <a:spcBef>
                <a:spcPct val="0"/>
              </a:spcBef>
              <a:spcAft>
                <a:spcPct val="35000"/>
              </a:spcAft>
              <a:buNone/>
            </a:pPr>
            <a:r>
              <a:rPr lang="en-US" sz="1400" b="1" kern="1200" dirty="0">
                <a:solidFill>
                  <a:srgbClr val="000000">
                    <a:hueOff val="0"/>
                    <a:satOff val="0"/>
                    <a:lumOff val="0"/>
                    <a:alphaOff val="0"/>
                  </a:srgbClr>
                </a:solidFill>
                <a:latin typeface="Times New Roman"/>
                <a:ea typeface="+mn-ea"/>
                <a:cs typeface="+mn-cs"/>
              </a:rPr>
              <a:t>April 2025</a:t>
            </a:r>
          </a:p>
        </p:txBody>
      </p:sp>
      <p:sp>
        <p:nvSpPr>
          <p:cNvPr id="10" name="テキスト ボックス 9">
            <a:extLst>
              <a:ext uri="{FF2B5EF4-FFF2-40B4-BE49-F238E27FC236}">
                <a16:creationId xmlns:a16="http://schemas.microsoft.com/office/drawing/2014/main" id="{70A9F168-8355-89C9-5EBC-A4FB6DBA4509}"/>
              </a:ext>
            </a:extLst>
          </p:cNvPr>
          <p:cNvSpPr txBox="1"/>
          <p:nvPr/>
        </p:nvSpPr>
        <p:spPr>
          <a:xfrm>
            <a:off x="5140674" y="1489137"/>
            <a:ext cx="997151" cy="152651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9568" tIns="99568" rIns="99568" bIns="99568" numCol="1" spcCol="1270" anchor="b" anchorCtr="0">
            <a:noAutofit/>
          </a:bodyPr>
          <a:lstStyle/>
          <a:p>
            <a:pPr marL="0" lvl="0" indent="0" algn="ctr" defTabSz="622300">
              <a:lnSpc>
                <a:spcPct val="90000"/>
              </a:lnSpc>
              <a:spcBef>
                <a:spcPct val="0"/>
              </a:spcBef>
              <a:spcAft>
                <a:spcPct val="35000"/>
              </a:spcAft>
              <a:buNone/>
            </a:pPr>
            <a:r>
              <a:rPr kumimoji="1" lang="en-US" altLang="ja-JP" sz="1400" kern="1200" dirty="0">
                <a:solidFill>
                  <a:srgbClr val="000000">
                    <a:hueOff val="0"/>
                    <a:satOff val="0"/>
                    <a:lumOff val="0"/>
                    <a:alphaOff val="0"/>
                  </a:srgbClr>
                </a:solidFill>
                <a:latin typeface="Times New Roman"/>
                <a:ea typeface="+mn-ea"/>
                <a:cs typeface="+mn-cs"/>
              </a:rPr>
              <a:t>Comment </a:t>
            </a:r>
            <a:r>
              <a:rPr kumimoji="1" lang="en-US" altLang="ja-JP" sz="1400" kern="1200" dirty="0" err="1">
                <a:solidFill>
                  <a:srgbClr val="000000">
                    <a:hueOff val="0"/>
                    <a:satOff val="0"/>
                    <a:lumOff val="0"/>
                    <a:alphaOff val="0"/>
                  </a:srgbClr>
                </a:solidFill>
                <a:latin typeface="Times New Roman"/>
                <a:ea typeface="+mn-ea"/>
                <a:cs typeface="+mn-cs"/>
              </a:rPr>
              <a:t>Resolution</a:t>
            </a:r>
            <a:r>
              <a:rPr kumimoji="1" lang="en-US" altLang="ja-JP" sz="1400" dirty="0" err="1">
                <a:solidFill>
                  <a:srgbClr val="000000">
                    <a:hueOff val="0"/>
                    <a:satOff val="0"/>
                    <a:lumOff val="0"/>
                    <a:alphaOff val="0"/>
                  </a:srgbClr>
                </a:solidFill>
                <a:latin typeface="Times New Roman"/>
              </a:rPr>
              <a:t>for</a:t>
            </a:r>
            <a:r>
              <a:rPr kumimoji="1" lang="en-US" altLang="ja-JP" sz="1400" dirty="0">
                <a:solidFill>
                  <a:srgbClr val="000000">
                    <a:hueOff val="0"/>
                    <a:satOff val="0"/>
                    <a:lumOff val="0"/>
                    <a:alphaOff val="0"/>
                  </a:srgbClr>
                </a:solidFill>
                <a:latin typeface="Times New Roman"/>
              </a:rPr>
              <a:t> LB217</a:t>
            </a:r>
            <a:endParaRPr kumimoji="1" lang="en-US" altLang="ja-JP" sz="1400" kern="1200" dirty="0">
              <a:solidFill>
                <a:srgbClr val="000000">
                  <a:hueOff val="0"/>
                  <a:satOff val="0"/>
                  <a:lumOff val="0"/>
                  <a:alphaOff val="0"/>
                </a:srgbClr>
              </a:solidFill>
              <a:latin typeface="Times New Roman"/>
              <a:ea typeface="+mn-ea"/>
              <a:cs typeface="+mn-cs"/>
            </a:endParaRPr>
          </a:p>
          <a:p>
            <a:pPr marL="0" lvl="0" indent="0" algn="ctr" defTabSz="622300">
              <a:lnSpc>
                <a:spcPct val="90000"/>
              </a:lnSpc>
              <a:spcBef>
                <a:spcPct val="0"/>
              </a:spcBef>
              <a:spcAft>
                <a:spcPct val="35000"/>
              </a:spcAft>
              <a:buNone/>
            </a:pPr>
            <a:r>
              <a:rPr lang="en-US" sz="1400" b="1" kern="1200" dirty="0">
                <a:solidFill>
                  <a:srgbClr val="000000">
                    <a:hueOff val="0"/>
                    <a:satOff val="0"/>
                    <a:lumOff val="0"/>
                    <a:alphaOff val="0"/>
                  </a:srgbClr>
                </a:solidFill>
                <a:latin typeface="Times New Roman"/>
                <a:ea typeface="+mn-ea"/>
                <a:cs typeface="+mn-cs"/>
              </a:rPr>
              <a:t>May </a:t>
            </a:r>
          </a:p>
          <a:p>
            <a:pPr marL="0" lvl="0" indent="0" algn="ctr" defTabSz="622300">
              <a:lnSpc>
                <a:spcPct val="90000"/>
              </a:lnSpc>
              <a:spcBef>
                <a:spcPct val="0"/>
              </a:spcBef>
              <a:spcAft>
                <a:spcPct val="35000"/>
              </a:spcAft>
              <a:buNone/>
            </a:pPr>
            <a:r>
              <a:rPr lang="en-US" sz="1400" b="1" kern="1200" dirty="0">
                <a:solidFill>
                  <a:srgbClr val="000000">
                    <a:hueOff val="0"/>
                    <a:satOff val="0"/>
                    <a:lumOff val="0"/>
                    <a:alphaOff val="0"/>
                  </a:srgbClr>
                </a:solidFill>
                <a:latin typeface="Times New Roman"/>
                <a:ea typeface="+mn-ea"/>
                <a:cs typeface="+mn-cs"/>
              </a:rPr>
              <a:t>2025</a:t>
            </a:r>
          </a:p>
        </p:txBody>
      </p:sp>
      <p:sp>
        <p:nvSpPr>
          <p:cNvPr id="11" name="楕円 10">
            <a:extLst>
              <a:ext uri="{FF2B5EF4-FFF2-40B4-BE49-F238E27FC236}">
                <a16:creationId xmlns:a16="http://schemas.microsoft.com/office/drawing/2014/main" id="{D6BE4A91-D065-7160-76BB-A66E03D1C5F1}"/>
              </a:ext>
            </a:extLst>
          </p:cNvPr>
          <p:cNvSpPr/>
          <p:nvPr/>
        </p:nvSpPr>
        <p:spPr>
          <a:xfrm>
            <a:off x="502896" y="3266766"/>
            <a:ext cx="349736" cy="349736"/>
          </a:xfrm>
          <a:prstGeom prst="ellipse">
            <a:avLst/>
          </a:prstGeom>
          <a:solidFill>
            <a:srgbClr val="3333CC">
              <a:hueOff val="-3200000"/>
              <a:satOff val="-13334"/>
              <a:lumOff val="11111"/>
              <a:alpha val="28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endParaRPr lang="ja-JP" altLang="en-US"/>
          </a:p>
        </p:txBody>
      </p:sp>
      <p:sp>
        <p:nvSpPr>
          <p:cNvPr id="12" name="楕円 11">
            <a:extLst>
              <a:ext uri="{FF2B5EF4-FFF2-40B4-BE49-F238E27FC236}">
                <a16:creationId xmlns:a16="http://schemas.microsoft.com/office/drawing/2014/main" id="{9C49E052-E495-12E6-A1EE-F90297A2D9BF}"/>
              </a:ext>
            </a:extLst>
          </p:cNvPr>
          <p:cNvSpPr/>
          <p:nvPr/>
        </p:nvSpPr>
        <p:spPr>
          <a:xfrm>
            <a:off x="886523" y="3282535"/>
            <a:ext cx="349736" cy="349736"/>
          </a:xfrm>
          <a:prstGeom prst="ellipse">
            <a:avLst/>
          </a:prstGeom>
          <a:solidFill>
            <a:srgbClr val="3333CC">
              <a:hueOff val="-3200000"/>
              <a:satOff val="-13334"/>
              <a:lumOff val="11111"/>
              <a:alpha val="28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endParaRPr lang="ja-JP" altLang="en-US"/>
          </a:p>
        </p:txBody>
      </p:sp>
      <p:sp>
        <p:nvSpPr>
          <p:cNvPr id="13" name="フッター プレースホルダー 12">
            <a:extLst>
              <a:ext uri="{FF2B5EF4-FFF2-40B4-BE49-F238E27FC236}">
                <a16:creationId xmlns:a16="http://schemas.microsoft.com/office/drawing/2014/main" id="{CFC13620-DF53-5634-E99B-991547DAFD15}"/>
              </a:ext>
            </a:extLst>
          </p:cNvPr>
          <p:cNvSpPr>
            <a:spLocks noGrp="1"/>
          </p:cNvSpPr>
          <p:nvPr>
            <p:ph type="ftr" sz="quarter" idx="5"/>
          </p:nvPr>
        </p:nvSpPr>
        <p:spPr/>
        <p:txBody>
          <a:bodyPr/>
          <a:lstStyle/>
          <a:p>
            <a:pPr marL="12700"/>
            <a:endParaRPr lang="en-US" spc="-5" dirty="0"/>
          </a:p>
        </p:txBody>
      </p:sp>
    </p:spTree>
    <p:extLst>
      <p:ext uri="{BB962C8B-B14F-4D97-AF65-F5344CB8AC3E}">
        <p14:creationId xmlns:p14="http://schemas.microsoft.com/office/powerpoint/2010/main" val="32271316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a:xfrm>
            <a:off x="671782" y="1326842"/>
            <a:ext cx="8296718" cy="5004852"/>
          </a:xfrm>
        </p:spPr>
        <p:txBody>
          <a:bodyPr/>
          <a:lstStyle/>
          <a:p>
            <a:pPr marL="514350" marR="0" lvl="0" indent="-514350" algn="l" defTabSz="914400" rtl="0" eaLnBrk="1" fontAlgn="base" latinLnBrk="0" hangingPunct="1">
              <a:lnSpc>
                <a:spcPct val="100000"/>
              </a:lnSpc>
              <a:spcBef>
                <a:spcPct val="20000"/>
              </a:spcBef>
              <a:spcAft>
                <a:spcPct val="0"/>
              </a:spcAft>
              <a:buClrTx/>
              <a:buSzTx/>
              <a:buFont typeface="+mj-lt"/>
              <a:buAutoNum type="arabicPeriod"/>
              <a:tabLst/>
              <a:defRPr/>
            </a:pPr>
            <a:r>
              <a:rPr kumimoji="1" lang="en-US" altLang="ja-JP" sz="2000" b="0" i="0" u="none" strike="noStrike" kern="0" cap="none" spc="0" normalizeH="0" baseline="0" noProof="0" dirty="0">
                <a:ln>
                  <a:noFill/>
                </a:ln>
                <a:solidFill>
                  <a:srgbClr val="000000"/>
                </a:solidFill>
                <a:effectLst/>
                <a:uLnTx/>
                <a:uFillTx/>
                <a:latin typeface="Arial"/>
              </a:rPr>
              <a:t>Chair; Ryuji Kohno, YNU/YRP-IAI  </a:t>
            </a:r>
          </a:p>
          <a:p>
            <a:pPr marL="0" marR="0" lvl="0" indent="0" algn="l" defTabSz="914400" rtl="0" eaLnBrk="1" fontAlgn="base" latinLnBrk="0" hangingPunct="1">
              <a:lnSpc>
                <a:spcPct val="100000"/>
              </a:lnSpc>
              <a:spcBef>
                <a:spcPct val="20000"/>
              </a:spcBef>
              <a:spcAft>
                <a:spcPct val="0"/>
              </a:spcAft>
              <a:buClrTx/>
              <a:buSzTx/>
              <a:buNone/>
              <a:tabLst/>
              <a:defRPr/>
            </a:pPr>
            <a:r>
              <a:rPr lang="en-US" altLang="ja-JP" sz="2000" dirty="0">
                <a:solidFill>
                  <a:srgbClr val="000000"/>
                </a:solidFill>
                <a:latin typeface="Arial"/>
              </a:rPr>
              <a:t>                 </a:t>
            </a:r>
            <a:r>
              <a:rPr kumimoji="1" lang="en-US" altLang="ja-JP" sz="2000" b="0" i="0" u="none" strike="noStrike" kern="0" cap="none" spc="0" normalizeH="0" baseline="0" noProof="0" dirty="0">
                <a:ln>
                  <a:noFill/>
                </a:ln>
                <a:solidFill>
                  <a:srgbClr val="000000"/>
                </a:solidFill>
                <a:effectLst/>
                <a:uLnTx/>
                <a:uFillTx/>
                <a:latin typeface="Arial"/>
              </a:rPr>
              <a:t> kohno@ynu.ac.jp, kohno@yrp-iai.jp</a:t>
            </a:r>
          </a:p>
          <a:p>
            <a:pPr marL="514350" marR="0" lvl="0" indent="-514350" algn="l" defTabSz="914400" rtl="0" eaLnBrk="1" fontAlgn="base" latinLnBrk="0" hangingPunct="1">
              <a:lnSpc>
                <a:spcPct val="100000"/>
              </a:lnSpc>
              <a:spcBef>
                <a:spcPct val="20000"/>
              </a:spcBef>
              <a:spcAft>
                <a:spcPct val="0"/>
              </a:spcAft>
              <a:buClrTx/>
              <a:buSzTx/>
              <a:buFontTx/>
              <a:buAutoNum type="arabicPeriod" startAt="2"/>
              <a:tabLst/>
              <a:defRPr/>
            </a:pPr>
            <a:r>
              <a:rPr kumimoji="1" lang="en-US" altLang="ja-JP" sz="2000" b="0" i="0" u="none" strike="noStrike" kern="0" cap="none" spc="0" normalizeH="0" baseline="0" noProof="0" dirty="0">
                <a:ln>
                  <a:noFill/>
                </a:ln>
                <a:solidFill>
                  <a:srgbClr val="000000"/>
                </a:solidFill>
                <a:effectLst/>
                <a:uLnTx/>
                <a:uFillTx/>
                <a:latin typeface="Arial"/>
              </a:rPr>
              <a:t>1</a:t>
            </a:r>
            <a:r>
              <a:rPr kumimoji="1" lang="en-US" altLang="ja-JP" sz="2000" b="0" i="0" u="none" strike="noStrike" kern="0" cap="none" spc="0" normalizeH="0" baseline="30000" noProof="0" dirty="0">
                <a:ln>
                  <a:noFill/>
                </a:ln>
                <a:solidFill>
                  <a:srgbClr val="000000"/>
                </a:solidFill>
                <a:effectLst/>
                <a:uLnTx/>
                <a:uFillTx/>
                <a:latin typeface="Arial"/>
              </a:rPr>
              <a:t>st</a:t>
            </a:r>
            <a:r>
              <a:rPr kumimoji="1" lang="en-US" altLang="ja-JP" sz="2000" b="0" i="0" u="none" strike="noStrike" kern="0" cap="none" spc="0" normalizeH="0" baseline="0" noProof="0" dirty="0">
                <a:ln>
                  <a:noFill/>
                </a:ln>
                <a:solidFill>
                  <a:srgbClr val="000000"/>
                </a:solidFill>
                <a:effectLst/>
                <a:uLnTx/>
                <a:uFillTx/>
                <a:latin typeface="Arial"/>
              </a:rPr>
              <a:t> Vice-Chair;   Marco Hernandez, YRP-IAI/CWC</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2000" b="0" i="0" u="none" strike="noStrike" kern="0" cap="none" spc="0" normalizeH="0" baseline="0" noProof="0" dirty="0">
                <a:ln>
                  <a:noFill/>
                </a:ln>
                <a:solidFill>
                  <a:srgbClr val="000000"/>
                </a:solidFill>
                <a:effectLst/>
                <a:uLnTx/>
                <a:uFillTx/>
                <a:latin typeface="Arial"/>
              </a:rPr>
              <a:t>                  m</a:t>
            </a:r>
            <a:r>
              <a:rPr lang="en-US" altLang="ja-JP" sz="2000" dirty="0">
                <a:solidFill>
                  <a:srgbClr val="000000"/>
                </a:solidFill>
                <a:latin typeface="Arial"/>
              </a:rPr>
              <a:t>arco.hernandez@ieee.org</a:t>
            </a:r>
            <a:endParaRPr kumimoji="1" lang="en-US" altLang="ja-JP" sz="2000" b="0" i="0" u="none" strike="noStrike" kern="0" cap="none" spc="0" normalizeH="0" baseline="0" noProof="0" dirty="0">
              <a:ln>
                <a:noFill/>
              </a:ln>
              <a:solidFill>
                <a:srgbClr val="000000"/>
              </a:solidFill>
              <a:effectLst/>
              <a:uLnTx/>
              <a:uFillTx/>
              <a:latin typeface="Arial"/>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lang="en-US" altLang="ja-JP" sz="2000" dirty="0">
                <a:solidFill>
                  <a:srgbClr val="000000"/>
                </a:solidFill>
                <a:latin typeface="Arial"/>
              </a:rPr>
              <a:t>        2</a:t>
            </a:r>
            <a:r>
              <a:rPr lang="en-US" altLang="ja-JP" sz="2000" baseline="30000" dirty="0">
                <a:solidFill>
                  <a:srgbClr val="000000"/>
                </a:solidFill>
                <a:latin typeface="Arial"/>
              </a:rPr>
              <a:t>nd</a:t>
            </a:r>
            <a:r>
              <a:rPr lang="en-US" altLang="ja-JP" sz="2000" dirty="0">
                <a:solidFill>
                  <a:srgbClr val="000000"/>
                </a:solidFill>
                <a:latin typeface="Arial"/>
              </a:rPr>
              <a:t> Vice-Chair; Daisuke Anzai, Osaka Metropolitan Univ.</a:t>
            </a:r>
            <a:r>
              <a:rPr kumimoji="1" lang="en-US" altLang="ja-JP" sz="2000" b="0" i="0" u="none" strike="noStrike" kern="0" cap="none" spc="0" normalizeH="0" baseline="0" noProof="0" dirty="0">
                <a:ln>
                  <a:noFill/>
                </a:ln>
                <a:solidFill>
                  <a:srgbClr val="000000"/>
                </a:solidFill>
                <a:effectLst/>
                <a:uLnTx/>
                <a:uFillTx/>
                <a:latin typeface="Arial"/>
              </a:rPr>
              <a:t>    </a:t>
            </a:r>
          </a:p>
          <a:p>
            <a:pPr marL="0" marR="0" lvl="0" indent="0" algn="l" defTabSz="914400" rtl="0" eaLnBrk="1" fontAlgn="base" latinLnBrk="0" hangingPunct="1">
              <a:lnSpc>
                <a:spcPct val="100000"/>
              </a:lnSpc>
              <a:spcBef>
                <a:spcPct val="20000"/>
              </a:spcBef>
              <a:spcAft>
                <a:spcPct val="0"/>
              </a:spcAft>
              <a:buClrTx/>
              <a:buSzTx/>
              <a:buFontTx/>
              <a:buNone/>
              <a:tabLst/>
              <a:defRPr/>
            </a:pPr>
            <a:r>
              <a:rPr lang="en-US" altLang="ja-JP" sz="2000" dirty="0">
                <a:solidFill>
                  <a:srgbClr val="000000"/>
                </a:solidFill>
                <a:latin typeface="Arial"/>
              </a:rPr>
              <a:t>                  d.</a:t>
            </a:r>
            <a:r>
              <a:rPr kumimoji="1" lang="en-US" altLang="ja-JP" sz="2000" b="0" i="0" u="none" strike="noStrike" kern="0" cap="none" spc="0" normalizeH="0" baseline="0" noProof="0" dirty="0">
                <a:ln>
                  <a:noFill/>
                </a:ln>
                <a:solidFill>
                  <a:srgbClr val="000000"/>
                </a:solidFill>
                <a:effectLst/>
                <a:uLnTx/>
                <a:uFillTx/>
                <a:latin typeface="Arial"/>
              </a:rPr>
              <a:t>anzai@omu.ac.jp</a:t>
            </a:r>
          </a:p>
          <a:p>
            <a:pPr marL="457200" marR="0" lvl="0" indent="-457200" algn="l" defTabSz="914400" rtl="0" eaLnBrk="1" fontAlgn="base" latinLnBrk="0" hangingPunct="1">
              <a:lnSpc>
                <a:spcPct val="100000"/>
              </a:lnSpc>
              <a:spcBef>
                <a:spcPct val="20000"/>
              </a:spcBef>
              <a:spcAft>
                <a:spcPct val="0"/>
              </a:spcAft>
              <a:buClrTx/>
              <a:buSzTx/>
              <a:buFontTx/>
              <a:buAutoNum type="arabicPeriod" startAt="3"/>
              <a:tabLst/>
              <a:defRPr/>
            </a:pPr>
            <a:r>
              <a:rPr kumimoji="1" lang="en-US" altLang="ja-JP" sz="2000" b="0" i="0" u="none" strike="noStrike" kern="0" cap="none" spc="0" normalizeH="0" baseline="0" noProof="0" dirty="0">
                <a:ln>
                  <a:noFill/>
                </a:ln>
                <a:solidFill>
                  <a:srgbClr val="000000"/>
                </a:solidFill>
                <a:effectLst/>
                <a:uLnTx/>
                <a:uFillTx/>
                <a:latin typeface="Arial"/>
              </a:rPr>
              <a:t>Secretary;      Takumi Kobayashi, </a:t>
            </a:r>
            <a:r>
              <a:rPr kumimoji="1" lang="en-US" altLang="ja-JP" sz="2000" b="0" i="0" u="none" strike="noStrike" kern="0" cap="none" spc="0" normalizeH="0" baseline="0" noProof="0" dirty="0">
                <a:ln>
                  <a:noFill/>
                </a:ln>
                <a:solidFill>
                  <a:srgbClr val="000000"/>
                </a:solidFill>
                <a:effectLst/>
                <a:uLnTx/>
                <a:uFillTx/>
                <a:latin typeface="Arial"/>
                <a:ea typeface="+mn-ea"/>
                <a:cs typeface="+mn-cs"/>
              </a:rPr>
              <a:t>Osaka Metropolitan Univ./YRP-IAI</a:t>
            </a:r>
            <a:endParaRPr kumimoji="1" lang="en-US" altLang="ja-JP" sz="2000" b="0" i="0" u="none" strike="noStrike" kern="0" cap="none" spc="0" normalizeH="0" baseline="0" noProof="0" dirty="0">
              <a:ln>
                <a:noFill/>
              </a:ln>
              <a:solidFill>
                <a:srgbClr val="000000"/>
              </a:solidFill>
              <a:effectLst/>
              <a:uLnTx/>
              <a:uFillTx/>
              <a:latin typeface="Arial"/>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2000" b="0" i="0" u="none" strike="noStrike" kern="0" cap="none" spc="0" normalizeH="0" baseline="0" noProof="0" dirty="0">
                <a:ln>
                  <a:noFill/>
                </a:ln>
                <a:solidFill>
                  <a:srgbClr val="000000"/>
                </a:solidFill>
                <a:effectLst/>
                <a:uLnTx/>
                <a:uFillTx/>
                <a:latin typeface="Arial"/>
              </a:rPr>
              <a:t>                  kobayashi-takumi@yrp-iai.jp, Kobayashi.takumi@omu.ac.jp</a:t>
            </a:r>
          </a:p>
          <a:p>
            <a:pPr marL="514350" marR="0" lvl="0" indent="-514350" algn="l" defTabSz="914400" rtl="0" eaLnBrk="1" fontAlgn="base" latinLnBrk="0" hangingPunct="1">
              <a:lnSpc>
                <a:spcPct val="100000"/>
              </a:lnSpc>
              <a:spcBef>
                <a:spcPct val="20000"/>
              </a:spcBef>
              <a:spcAft>
                <a:spcPct val="0"/>
              </a:spcAft>
              <a:buClrTx/>
              <a:buSzTx/>
              <a:buFontTx/>
              <a:buAutoNum type="arabicPeriod" startAt="4"/>
              <a:tabLst/>
              <a:defRPr/>
            </a:pPr>
            <a:r>
              <a:rPr kumimoji="1" lang="en-US" altLang="ja-JP" sz="2000" b="0" i="0" u="none" strike="noStrike" kern="0" cap="none" spc="0" normalizeH="0" baseline="0" noProof="0" dirty="0">
                <a:ln>
                  <a:noFill/>
                </a:ln>
                <a:solidFill>
                  <a:srgbClr val="000000"/>
                </a:solidFill>
                <a:effectLst/>
                <a:uLnTx/>
                <a:uFillTx/>
                <a:latin typeface="Arial"/>
              </a:rPr>
              <a:t>Technical Editors;  </a:t>
            </a:r>
          </a:p>
          <a:p>
            <a:pPr marL="0" marR="0" lvl="0" indent="0" algn="l" defTabSz="914400" rtl="0" eaLnBrk="1" fontAlgn="base" latinLnBrk="0" hangingPunct="1">
              <a:lnSpc>
                <a:spcPct val="100000"/>
              </a:lnSpc>
              <a:spcBef>
                <a:spcPct val="20000"/>
              </a:spcBef>
              <a:spcAft>
                <a:spcPct val="0"/>
              </a:spcAft>
              <a:buClrTx/>
              <a:buSzTx/>
              <a:buNone/>
              <a:tabLst/>
              <a:defRPr/>
            </a:pPr>
            <a:r>
              <a:rPr lang="en-US" altLang="ja-JP" sz="2000" dirty="0">
                <a:solidFill>
                  <a:srgbClr val="000000"/>
                </a:solidFill>
                <a:latin typeface="Arial"/>
              </a:rPr>
              <a:t>             </a:t>
            </a:r>
            <a:r>
              <a:rPr kumimoji="1" lang="en-US" altLang="ja-JP" sz="2000" b="0" i="0" u="none" strike="noStrike" kern="0" cap="none" spc="0" normalizeH="0" baseline="0" noProof="0" dirty="0">
                <a:ln>
                  <a:noFill/>
                </a:ln>
                <a:solidFill>
                  <a:srgbClr val="000000"/>
                </a:solidFill>
                <a:effectLst/>
                <a:uLnTx/>
                <a:uFillTx/>
                <a:latin typeface="Arial"/>
              </a:rPr>
              <a:t>Minsoo Kim, YRP-IAI   minsoo@minsookim.com</a:t>
            </a:r>
          </a:p>
          <a:p>
            <a:pPr marL="0" marR="0" lvl="0" indent="0" algn="just" defTabSz="914400" rtl="0" eaLnBrk="1" fontAlgn="base" latinLnBrk="0" hangingPunct="1">
              <a:lnSpc>
                <a:spcPct val="100000"/>
              </a:lnSpc>
              <a:spcBef>
                <a:spcPct val="20000"/>
              </a:spcBef>
              <a:spcAft>
                <a:spcPct val="0"/>
              </a:spcAft>
              <a:buClrTx/>
              <a:buSzTx/>
              <a:buFontTx/>
              <a:buNone/>
              <a:tabLst/>
              <a:defRPr/>
            </a:pPr>
            <a:r>
              <a:rPr lang="en-US" altLang="ja-JP" sz="2000" dirty="0">
                <a:solidFill>
                  <a:srgbClr val="000000"/>
                </a:solidFill>
                <a:latin typeface="Arial"/>
              </a:rPr>
              <a:t>             Seong-Soon Joo, Nano </a:t>
            </a:r>
            <a:r>
              <a:rPr lang="en-US" altLang="ja-JP" sz="2000" dirty="0" err="1">
                <a:solidFill>
                  <a:srgbClr val="000000"/>
                </a:solidFill>
                <a:latin typeface="Arial"/>
              </a:rPr>
              <a:t>HiTech</a:t>
            </a:r>
            <a:r>
              <a:rPr lang="en-US" altLang="ja-JP" sz="2000" dirty="0">
                <a:solidFill>
                  <a:srgbClr val="000000"/>
                </a:solidFill>
                <a:latin typeface="Arial"/>
              </a:rPr>
              <a:t>     ssjoo@etri.sci.kr</a:t>
            </a:r>
          </a:p>
          <a:p>
            <a:pPr marL="0" marR="0" lvl="0" indent="0" algn="just" defTabSz="914400" rtl="0" eaLnBrk="1" fontAlgn="base" latinLnBrk="0" hangingPunct="1">
              <a:lnSpc>
                <a:spcPct val="100000"/>
              </a:lnSpc>
              <a:spcBef>
                <a:spcPct val="20000"/>
              </a:spcBef>
              <a:spcAft>
                <a:spcPct val="0"/>
              </a:spcAft>
              <a:buClrTx/>
              <a:buSzTx/>
              <a:buFontTx/>
              <a:buNone/>
              <a:tabLst/>
              <a:defRPr/>
            </a:pPr>
            <a:r>
              <a:rPr kumimoji="1" lang="en-US" altLang="ja-JP" sz="2000" b="0" i="0" u="none" strike="noStrike" kern="0" cap="none" spc="0" normalizeH="0" baseline="0" noProof="0" dirty="0">
                <a:ln>
                  <a:noFill/>
                </a:ln>
                <a:solidFill>
                  <a:srgbClr val="000000"/>
                </a:solidFill>
                <a:effectLst/>
                <a:uLnTx/>
                <a:uFillTx/>
                <a:latin typeface="Arial"/>
              </a:rPr>
              <a:t>             Kento Takabayashi, Toyo U. </a:t>
            </a:r>
            <a:r>
              <a:rPr kumimoji="1" lang="fi-FI" altLang="ja-JP" sz="2000" b="0" i="0" u="none" strike="noStrike" kern="0" cap="none" spc="0" normalizeH="0" baseline="0" noProof="0" dirty="0">
                <a:ln>
                  <a:noFill/>
                </a:ln>
                <a:solidFill>
                  <a:srgbClr val="000000"/>
                </a:solidFill>
                <a:effectLst/>
                <a:uLnTx/>
                <a:uFillTx/>
                <a:latin typeface="Arial"/>
              </a:rPr>
              <a:t>takabayashi@toyo.jp</a:t>
            </a:r>
            <a:endParaRPr kumimoji="1" lang="en-US" altLang="ja-JP" sz="2000" b="0" i="0" u="none" strike="noStrike" kern="0" cap="none" spc="0" normalizeH="0" baseline="0" noProof="0" dirty="0">
              <a:ln>
                <a:noFill/>
              </a:ln>
              <a:solidFill>
                <a:srgbClr val="000000"/>
              </a:solidFill>
              <a:effectLst/>
              <a:uLnTx/>
              <a:uFillTx/>
              <a:latin typeface="Arial"/>
            </a:endParaRPr>
          </a:p>
          <a:p>
            <a:pPr marL="0" lvl="0" indent="0">
              <a:buNone/>
              <a:defRPr/>
            </a:pPr>
            <a:r>
              <a:rPr kumimoji="1" lang="en-US" altLang="ja-JP" sz="2000" dirty="0"/>
              <a:t>             Marco Hernandez, YRP-IAI/CWC</a:t>
            </a:r>
            <a:r>
              <a:rPr lang="ja-JP" altLang="en-US" sz="2000" dirty="0"/>
              <a:t> </a:t>
            </a:r>
            <a:r>
              <a:rPr lang="fi-FI" altLang="ja-JP" sz="2000" dirty="0"/>
              <a:t>marco.hernandez@ieee.org</a:t>
            </a:r>
            <a:endParaRPr kumimoji="1" lang="en-US" altLang="ja-JP" sz="2000" dirty="0"/>
          </a:p>
          <a:p>
            <a:pPr marL="0" marR="0" lvl="0" indent="0" algn="l" defTabSz="914400" rtl="0" eaLnBrk="1" fontAlgn="base" latinLnBrk="0" hangingPunct="1">
              <a:lnSpc>
                <a:spcPct val="100000"/>
              </a:lnSpc>
              <a:spcBef>
                <a:spcPct val="20000"/>
              </a:spcBef>
              <a:spcAft>
                <a:spcPct val="0"/>
              </a:spcAft>
              <a:buClrTx/>
              <a:buSzTx/>
              <a:buFontTx/>
              <a:buNone/>
              <a:tabLst/>
              <a:defRPr/>
            </a:pPr>
            <a:r>
              <a:rPr lang="en-US" altLang="ja-JP" sz="2000" dirty="0"/>
              <a:t>             </a:t>
            </a:r>
            <a:endParaRPr kumimoji="1" lang="ja-JP" altLang="en-US" sz="2000" dirty="0"/>
          </a:p>
        </p:txBody>
      </p:sp>
      <p:sp>
        <p:nvSpPr>
          <p:cNvPr id="3" name="タイトル 2"/>
          <p:cNvSpPr>
            <a:spLocks noGrp="1"/>
          </p:cNvSpPr>
          <p:nvPr>
            <p:ph type="title"/>
          </p:nvPr>
        </p:nvSpPr>
        <p:spPr>
          <a:xfrm>
            <a:off x="671782" y="618708"/>
            <a:ext cx="7772400" cy="595929"/>
          </a:xfrm>
        </p:spPr>
        <p:txBody>
          <a:bodyPr/>
          <a:lstStyle/>
          <a:p>
            <a:r>
              <a:rPr lang="en-US" altLang="ja-JP" sz="2800" b="1" dirty="0">
                <a:solidFill>
                  <a:schemeClr val="tx1"/>
                </a:solidFill>
                <a:latin typeface="+mn-lt"/>
              </a:rPr>
              <a:t>Contacts and Conference call</a:t>
            </a:r>
            <a:endParaRPr kumimoji="1" lang="ja-JP" altLang="en-US" sz="2800" b="1" dirty="0">
              <a:solidFill>
                <a:schemeClr val="tx1"/>
              </a:solidFill>
              <a:latin typeface="+mn-lt"/>
            </a:endParaRPr>
          </a:p>
        </p:txBody>
      </p:sp>
      <p:sp>
        <p:nvSpPr>
          <p:cNvPr id="7" name="スライド番号プレースホルダー 5">
            <a:extLst>
              <a:ext uri="{FF2B5EF4-FFF2-40B4-BE49-F238E27FC236}">
                <a16:creationId xmlns:a16="http://schemas.microsoft.com/office/drawing/2014/main" id="{95F69E21-5412-37B6-7073-C1312266EDD8}"/>
              </a:ext>
            </a:extLst>
          </p:cNvPr>
          <p:cNvSpPr>
            <a:spLocks noGrp="1"/>
          </p:cNvSpPr>
          <p:nvPr>
            <p:ph type="sldNum" sz="quarter" idx="12"/>
          </p:nvPr>
        </p:nvSpPr>
        <p:spPr>
          <a:xfrm>
            <a:off x="4344988" y="6475413"/>
            <a:ext cx="530225" cy="182562"/>
          </a:xfrm>
        </p:spPr>
        <p:txBody>
          <a:bodyPr/>
          <a:lstStyle/>
          <a:p>
            <a:r>
              <a:rPr lang="en-US" altLang="ja-JP" dirty="0"/>
              <a:t>Slide </a:t>
            </a:r>
            <a:fld id="{38E6254A-D985-444C-BBE9-59789D09939F}" type="slidenum">
              <a:rPr lang="en-US" altLang="ja-JP"/>
              <a:pPr/>
              <a:t>27</a:t>
            </a:fld>
            <a:endParaRPr lang="en-US" altLang="ja-JP" dirty="0"/>
          </a:p>
        </p:txBody>
      </p:sp>
      <p:sp>
        <p:nvSpPr>
          <p:cNvPr id="4" name="日付プレースホルダー 3">
            <a:extLst>
              <a:ext uri="{FF2B5EF4-FFF2-40B4-BE49-F238E27FC236}">
                <a16:creationId xmlns:a16="http://schemas.microsoft.com/office/drawing/2014/main" id="{AA875E9E-8365-3E7E-65E9-D49D9AC8D131}"/>
              </a:ext>
            </a:extLst>
          </p:cNvPr>
          <p:cNvSpPr>
            <a:spLocks noGrp="1"/>
          </p:cNvSpPr>
          <p:nvPr>
            <p:ph type="dt" sz="half" idx="2"/>
          </p:nvPr>
        </p:nvSpPr>
        <p:spPr>
          <a:xfrm>
            <a:off x="719666" y="367267"/>
            <a:ext cx="1600200" cy="215444"/>
          </a:xfrm>
        </p:spPr>
        <p:txBody>
          <a:bodyPr/>
          <a:lstStyle/>
          <a:p>
            <a:r>
              <a:rPr lang="en-US" altLang="ja-JP"/>
              <a:t>May 2025</a:t>
            </a:r>
            <a:endParaRPr lang="en-US" altLang="ja-JP" dirty="0"/>
          </a:p>
        </p:txBody>
      </p:sp>
    </p:spTree>
    <p:extLst>
      <p:ext uri="{BB962C8B-B14F-4D97-AF65-F5344CB8AC3E}">
        <p14:creationId xmlns:p14="http://schemas.microsoft.com/office/powerpoint/2010/main" val="41496701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82E678E9-84A8-7934-8532-E6FD14954E2D}"/>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3" name="タイトル 2">
            <a:extLst>
              <a:ext uri="{FF2B5EF4-FFF2-40B4-BE49-F238E27FC236}">
                <a16:creationId xmlns:a16="http://schemas.microsoft.com/office/drawing/2014/main" id="{3B162FDF-7E9B-4313-83F4-8AACB032773C}"/>
              </a:ext>
            </a:extLst>
          </p:cNvPr>
          <p:cNvSpPr>
            <a:spLocks noGrp="1"/>
          </p:cNvSpPr>
          <p:nvPr>
            <p:ph type="title"/>
          </p:nvPr>
        </p:nvSpPr>
        <p:spPr>
          <a:xfrm>
            <a:off x="723900" y="2631142"/>
            <a:ext cx="7772400" cy="1066800"/>
          </a:xfrm>
        </p:spPr>
        <p:txBody>
          <a:bodyPr/>
          <a:lstStyle/>
          <a:p>
            <a:r>
              <a:rPr kumimoji="1" lang="en-US" altLang="ja-JP" dirty="0"/>
              <a:t>Thank you for your attention</a:t>
            </a:r>
            <a:endParaRPr kumimoji="1" lang="ja-JP" altLang="en-US" dirty="0"/>
          </a:p>
        </p:txBody>
      </p:sp>
      <p:sp>
        <p:nvSpPr>
          <p:cNvPr id="4" name="スライド番号プレースホルダー 3">
            <a:extLst>
              <a:ext uri="{FF2B5EF4-FFF2-40B4-BE49-F238E27FC236}">
                <a16:creationId xmlns:a16="http://schemas.microsoft.com/office/drawing/2014/main" id="{DE44AEAA-083E-40D4-A8DF-A847B4F323C0}"/>
              </a:ext>
            </a:extLst>
          </p:cNvPr>
          <p:cNvSpPr>
            <a:spLocks noGrp="1"/>
          </p:cNvSpPr>
          <p:nvPr>
            <p:ph type="sldNum" sz="quarter" idx="12"/>
          </p:nvPr>
        </p:nvSpPr>
        <p:spPr/>
        <p:txBody>
          <a:bodyPr/>
          <a:lstStyle/>
          <a:p>
            <a:r>
              <a:rPr lang="en-US" altLang="ja-JP" dirty="0"/>
              <a:t>Slide </a:t>
            </a:r>
            <a:fld id="{17C47D4F-CAA3-4307-B0EF-8C4B3E0CF21D}" type="slidenum">
              <a:rPr lang="en-US" altLang="ja-JP" smtClean="0"/>
              <a:pPr/>
              <a:t>28</a:t>
            </a:fld>
            <a:endParaRPr lang="en-US" altLang="ja-JP" dirty="0"/>
          </a:p>
        </p:txBody>
      </p:sp>
      <p:sp>
        <p:nvSpPr>
          <p:cNvPr id="5" name="日付プレースホルダー 4">
            <a:extLst>
              <a:ext uri="{FF2B5EF4-FFF2-40B4-BE49-F238E27FC236}">
                <a16:creationId xmlns:a16="http://schemas.microsoft.com/office/drawing/2014/main" id="{14BBBAB9-C313-4FCA-99FA-C38D74D52824}"/>
              </a:ext>
            </a:extLst>
          </p:cNvPr>
          <p:cNvSpPr>
            <a:spLocks noGrp="1"/>
          </p:cNvSpPr>
          <p:nvPr>
            <p:ph type="dt" sz="half" idx="2"/>
          </p:nvPr>
        </p:nvSpPr>
        <p:spPr/>
        <p:txBody>
          <a:bodyPr/>
          <a:lstStyle/>
          <a:p>
            <a:r>
              <a:rPr lang="en-US" altLang="ja-JP"/>
              <a:t>May 2025</a:t>
            </a:r>
            <a:endParaRPr lang="en-US" altLang="ja-JP" dirty="0"/>
          </a:p>
        </p:txBody>
      </p:sp>
    </p:spTree>
    <p:extLst>
      <p:ext uri="{BB962C8B-B14F-4D97-AF65-F5344CB8AC3E}">
        <p14:creationId xmlns:p14="http://schemas.microsoft.com/office/powerpoint/2010/main" val="18441424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a:extLst>
              <a:ext uri="{FF2B5EF4-FFF2-40B4-BE49-F238E27FC236}">
                <a16:creationId xmlns:a16="http://schemas.microsoft.com/office/drawing/2014/main" id="{1D08CDC4-19F4-A245-6555-20785D021168}"/>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7" name="テキスト ボックス 6">
            <a:extLst>
              <a:ext uri="{FF2B5EF4-FFF2-40B4-BE49-F238E27FC236}">
                <a16:creationId xmlns:a16="http://schemas.microsoft.com/office/drawing/2014/main" id="{B4C6DAAE-52BC-42AD-95F6-1BE672B93C93}"/>
              </a:ext>
            </a:extLst>
          </p:cNvPr>
          <p:cNvSpPr txBox="1"/>
          <p:nvPr/>
        </p:nvSpPr>
        <p:spPr>
          <a:xfrm>
            <a:off x="94053" y="1180165"/>
            <a:ext cx="9049947"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TG15.6ma has three own sessions such as</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Session1</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sym typeface="Wingdings" panose="05000000000000000000" pitchFamily="2" charset="2"/>
              </a:rPr>
              <a:t>(</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sym typeface="Wingdings" panose="05000000000000000000" pitchFamily="2" charset="2"/>
              </a:rPr>
              <a:t>Virtual RM#4</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sym typeface="Wingdings" panose="05000000000000000000" pitchFamily="2" charset="2"/>
              </a:rPr>
              <a:t>)</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PM1  13:30-15:30 May 12 (MON) in Warsaw</a:t>
            </a:r>
            <a:r>
              <a:rPr kumimoji="1" lang="en-US" altLang="ja-JP" sz="1200" b="1" dirty="0">
                <a:solidFill>
                  <a:prstClr val="black"/>
                </a:solidFill>
                <a:latin typeface="游ゴシック" panose="020F0502020204030204"/>
                <a:ea typeface="游ゴシック" panose="020B0400000000000000" pitchFamily="50" charset="-128"/>
              </a:rPr>
              <a:t> </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time,  </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 </a:t>
            </a:r>
            <a:r>
              <a:rPr kumimoji="1" lang="en-US" altLang="ja-JP" sz="1200" b="1" dirty="0">
                <a:solidFill>
                  <a:srgbClr val="FF0000"/>
                </a:solidFill>
                <a:highlight>
                  <a:srgbClr val="FFFF00"/>
                </a:highlight>
                <a:latin typeface="游ゴシック" panose="020F0502020204030204"/>
                <a:ea typeface="游ゴシック" panose="020B0400000000000000" pitchFamily="50" charset="-128"/>
              </a:rPr>
              <a:t>8:30-10:30PM May 12(MON)</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 in</a:t>
            </a:r>
            <a:r>
              <a:rPr kumimoji="1" lang="en-US" altLang="ja-JP" sz="1200" b="1" dirty="0">
                <a:solidFill>
                  <a:srgbClr val="FF0000"/>
                </a:solidFill>
                <a:highlight>
                  <a:srgbClr val="FFFF00"/>
                </a:highlight>
                <a:latin typeface="游ゴシック" panose="020F0502020204030204"/>
                <a:ea typeface="游ゴシック" panose="020B0400000000000000" pitchFamily="50" charset="-128"/>
              </a:rPr>
              <a:t> JST/KST</a:t>
            </a:r>
            <a:endPar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Session2(</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Virtual RM#4</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PM1  13:30-15:30 May 13 (TUE) in Warsaw</a:t>
            </a:r>
            <a:r>
              <a:rPr kumimoji="1" lang="en-US" altLang="ja-JP" sz="1200" b="1" dirty="0">
                <a:solidFill>
                  <a:prstClr val="black"/>
                </a:solidFill>
                <a:latin typeface="游ゴシック" panose="020F0502020204030204"/>
                <a:ea typeface="游ゴシック" panose="020B0400000000000000" pitchFamily="50" charset="-128"/>
              </a:rPr>
              <a:t> </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time,  </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  </a:t>
            </a:r>
            <a:r>
              <a:rPr kumimoji="1" lang="en-US" altLang="ja-JP" sz="1200" b="1" dirty="0">
                <a:solidFill>
                  <a:srgbClr val="FF0000"/>
                </a:solidFill>
                <a:highlight>
                  <a:srgbClr val="FFFF00"/>
                </a:highlight>
                <a:latin typeface="游ゴシック" panose="020F0502020204030204"/>
                <a:ea typeface="游ゴシック" panose="020B0400000000000000" pitchFamily="50" charset="-128"/>
              </a:rPr>
              <a:t>8:30-10:30PM May 13(TUE)</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 in</a:t>
            </a:r>
            <a:r>
              <a:rPr kumimoji="1" lang="en-US" altLang="ja-JP" sz="1200" b="1" dirty="0">
                <a:solidFill>
                  <a:srgbClr val="FF0000"/>
                </a:solidFill>
                <a:highlight>
                  <a:srgbClr val="FFFF00"/>
                </a:highlight>
                <a:latin typeface="游ゴシック" panose="020F0502020204030204"/>
                <a:ea typeface="游ゴシック" panose="020B0400000000000000" pitchFamily="50" charset="-128"/>
              </a:rPr>
              <a:t> JST/KST</a:t>
            </a:r>
            <a:endPar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Session3(</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Virtual</a:t>
            </a:r>
            <a:r>
              <a:rPr kumimoji="1" lang="ja-JP" altLang="en-US"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 </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RM#4</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PM1  13:30-15:30 May 14 (WED) in Warsaw</a:t>
            </a:r>
            <a:r>
              <a:rPr kumimoji="1" lang="en-US" altLang="ja-JP" sz="1200" b="1" dirty="0">
                <a:solidFill>
                  <a:prstClr val="black"/>
                </a:solidFill>
                <a:latin typeface="游ゴシック" panose="020F0502020204030204"/>
                <a:ea typeface="游ゴシック" panose="020B0400000000000000" pitchFamily="50" charset="-128"/>
              </a:rPr>
              <a:t> </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time,  </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 </a:t>
            </a:r>
            <a:r>
              <a:rPr kumimoji="1" lang="en-US" altLang="ja-JP" sz="1200" b="1" dirty="0">
                <a:solidFill>
                  <a:srgbClr val="FF0000"/>
                </a:solidFill>
                <a:highlight>
                  <a:srgbClr val="FFFF00"/>
                </a:highlight>
                <a:latin typeface="游ゴシック" panose="020F0502020204030204"/>
                <a:ea typeface="游ゴシック" panose="020B0400000000000000" pitchFamily="50" charset="-128"/>
              </a:rPr>
              <a:t>8:30-10:30PM May 14(WED)</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 in</a:t>
            </a:r>
            <a:r>
              <a:rPr kumimoji="1" lang="en-US" altLang="ja-JP" sz="1200" b="1" dirty="0">
                <a:solidFill>
                  <a:srgbClr val="FF0000"/>
                </a:solidFill>
                <a:highlight>
                  <a:srgbClr val="FFFF00"/>
                </a:highlight>
                <a:latin typeface="游ゴシック" panose="020F0502020204030204"/>
                <a:ea typeface="游ゴシック" panose="020B0400000000000000" pitchFamily="50" charset="-128"/>
              </a:rPr>
              <a:t> JST/KST </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Session1</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sym typeface="Wingdings" panose="05000000000000000000" pitchFamily="2" charset="2"/>
              </a:rPr>
              <a:t>(</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sym typeface="Wingdings" panose="05000000000000000000" pitchFamily="2" charset="2"/>
              </a:rPr>
              <a:t>Virtual RM#4</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sym typeface="Wingdings" panose="05000000000000000000" pitchFamily="2" charset="2"/>
              </a:rPr>
              <a:t>) </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PM1  13:30-15:30 May 15 (THU) in Warsaw</a:t>
            </a:r>
            <a:r>
              <a:rPr kumimoji="1" lang="en-US" altLang="ja-JP" sz="1200" b="1" dirty="0">
                <a:solidFill>
                  <a:prstClr val="black"/>
                </a:solidFill>
                <a:latin typeface="游ゴシック" panose="020F0502020204030204"/>
                <a:ea typeface="游ゴシック" panose="020B0400000000000000" pitchFamily="50" charset="-128"/>
              </a:rPr>
              <a:t> </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time,  </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  </a:t>
            </a:r>
            <a:r>
              <a:rPr kumimoji="1" lang="en-US" altLang="ja-JP" sz="1200" b="1" dirty="0">
                <a:solidFill>
                  <a:srgbClr val="FF0000"/>
                </a:solidFill>
                <a:highlight>
                  <a:srgbClr val="FFFF00"/>
                </a:highlight>
                <a:latin typeface="游ゴシック" panose="020F0502020204030204"/>
                <a:ea typeface="游ゴシック" panose="020B0400000000000000" pitchFamily="50" charset="-128"/>
              </a:rPr>
              <a:t>8:30-10:30PM May 15(THU)</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 in</a:t>
            </a:r>
            <a:r>
              <a:rPr kumimoji="1" lang="en-US" altLang="ja-JP" sz="1200" b="1" dirty="0">
                <a:solidFill>
                  <a:srgbClr val="FF0000"/>
                </a:solidFill>
                <a:highlight>
                  <a:srgbClr val="FFFF00"/>
                </a:highlight>
                <a:latin typeface="游ゴシック" panose="020F0502020204030204"/>
                <a:ea typeface="游ゴシック" panose="020B0400000000000000" pitchFamily="50" charset="-128"/>
              </a:rPr>
              <a:t> JST/KST</a:t>
            </a:r>
            <a:endPar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13" name="タイトル 2">
            <a:extLst>
              <a:ext uri="{FF2B5EF4-FFF2-40B4-BE49-F238E27FC236}">
                <a16:creationId xmlns:a16="http://schemas.microsoft.com/office/drawing/2014/main" id="{963D7075-59C3-4D9E-81BA-7C124D7DC49C}"/>
              </a:ext>
            </a:extLst>
          </p:cNvPr>
          <p:cNvSpPr>
            <a:spLocks noGrp="1"/>
          </p:cNvSpPr>
          <p:nvPr>
            <p:ph type="title"/>
          </p:nvPr>
        </p:nvSpPr>
        <p:spPr>
          <a:xfrm>
            <a:off x="212259" y="618697"/>
            <a:ext cx="8757866" cy="496325"/>
          </a:xfrm>
        </p:spPr>
        <p:txBody>
          <a:bodyPr>
            <a:noAutofit/>
          </a:bodyPr>
          <a:lstStyle/>
          <a:p>
            <a:r>
              <a:rPr lang="en-US" altLang="ja-JP" sz="2400" b="1" dirty="0">
                <a:latin typeface="ＭＳ Ｐゴシック" panose="020B0600070205080204" pitchFamily="50" charset="-128"/>
                <a:ea typeface="ＭＳ Ｐゴシック" panose="020B0600070205080204" pitchFamily="50" charset="-128"/>
              </a:rPr>
              <a:t>TG15.6ma Interim Session Schedule for 12</a:t>
            </a:r>
            <a:r>
              <a:rPr lang="en-US" altLang="ja-JP" sz="2400" b="1" baseline="30000" dirty="0">
                <a:latin typeface="ＭＳ Ｐゴシック" panose="020B0600070205080204" pitchFamily="50" charset="-128"/>
                <a:ea typeface="ＭＳ Ｐゴシック" panose="020B0600070205080204" pitchFamily="50" charset="-128"/>
              </a:rPr>
              <a:t>th</a:t>
            </a:r>
            <a:r>
              <a:rPr lang="en-US" altLang="ja-JP" sz="2400" b="1" dirty="0">
                <a:latin typeface="ＭＳ Ｐゴシック" panose="020B0600070205080204" pitchFamily="50" charset="-128"/>
                <a:ea typeface="ＭＳ Ｐゴシック" panose="020B0600070205080204" pitchFamily="50" charset="-128"/>
              </a:rPr>
              <a:t>-16</a:t>
            </a:r>
            <a:r>
              <a:rPr lang="en-US" altLang="ja-JP" sz="2400" b="1" baseline="30000" dirty="0">
                <a:latin typeface="ＭＳ Ｐゴシック" panose="020B0600070205080204" pitchFamily="50" charset="-128"/>
                <a:ea typeface="ＭＳ Ｐゴシック" panose="020B0600070205080204" pitchFamily="50" charset="-128"/>
              </a:rPr>
              <a:t>th</a:t>
            </a:r>
            <a:r>
              <a:rPr lang="en-US" altLang="ja-JP" sz="2400" b="1" dirty="0">
                <a:latin typeface="ＭＳ Ｐゴシック" panose="020B0600070205080204" pitchFamily="50" charset="-128"/>
                <a:ea typeface="ＭＳ Ｐゴシック" panose="020B0600070205080204" pitchFamily="50" charset="-128"/>
              </a:rPr>
              <a:t>, May 2025</a:t>
            </a:r>
            <a:endParaRPr kumimoji="1" lang="ja-JP" altLang="en-US" sz="2400" b="1" dirty="0">
              <a:latin typeface="ＭＳ Ｐゴシック" panose="020B0600070205080204" pitchFamily="50" charset="-128"/>
              <a:ea typeface="ＭＳ Ｐゴシック" panose="020B0600070205080204" pitchFamily="50" charset="-128"/>
            </a:endParaRPr>
          </a:p>
        </p:txBody>
      </p:sp>
      <p:sp>
        <p:nvSpPr>
          <p:cNvPr id="2" name="日付プレースホルダー 1">
            <a:extLst>
              <a:ext uri="{FF2B5EF4-FFF2-40B4-BE49-F238E27FC236}">
                <a16:creationId xmlns:a16="http://schemas.microsoft.com/office/drawing/2014/main" id="{AA04C23F-FED6-479D-9B6C-BD94E8DEFAE4}"/>
              </a:ext>
            </a:extLst>
          </p:cNvPr>
          <p:cNvSpPr>
            <a:spLocks noGrp="1"/>
          </p:cNvSpPr>
          <p:nvPr>
            <p:ph type="dt" sz="half" idx="2"/>
          </p:nvPr>
        </p:nvSpPr>
        <p:spPr>
          <a:xfrm>
            <a:off x="684483" y="394156"/>
            <a:ext cx="1600200" cy="215444"/>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400" b="1" i="0" u="none" strike="noStrike" kern="1200" cap="none" spc="0" normalizeH="0" baseline="0" noProof="0">
                <a:ln>
                  <a:noFill/>
                </a:ln>
                <a:solidFill>
                  <a:srgbClr val="000000"/>
                </a:solidFill>
                <a:effectLst/>
                <a:uLnTx/>
                <a:uFillTx/>
                <a:latin typeface="Arial"/>
                <a:ea typeface="ＭＳ Ｐゴシック" charset="-128"/>
                <a:cs typeface="+mn-cs"/>
              </a:rPr>
              <a:t>May 2025</a:t>
            </a:r>
            <a:endParaRPr kumimoji="0" lang="en-US" altLang="ja-JP" sz="1400" b="1" i="0" u="none" strike="noStrike" kern="1200" cap="none" spc="0" normalizeH="0" baseline="0" noProof="0" dirty="0">
              <a:ln>
                <a:noFill/>
              </a:ln>
              <a:solidFill>
                <a:srgbClr val="000000"/>
              </a:solidFill>
              <a:effectLst/>
              <a:uLnTx/>
              <a:uFillTx/>
              <a:latin typeface="Arial"/>
              <a:ea typeface="ＭＳ Ｐゴシック" charset="-128"/>
              <a:cs typeface="+mn-cs"/>
            </a:endParaRPr>
          </a:p>
        </p:txBody>
      </p:sp>
      <p:sp>
        <p:nvSpPr>
          <p:cNvPr id="14" name="スライド番号プレースホルダー 5">
            <a:extLst>
              <a:ext uri="{FF2B5EF4-FFF2-40B4-BE49-F238E27FC236}">
                <a16:creationId xmlns:a16="http://schemas.microsoft.com/office/drawing/2014/main" id="{B8BD3321-C743-857E-A353-FBBF2734A786}"/>
              </a:ext>
            </a:extLst>
          </p:cNvPr>
          <p:cNvSpPr>
            <a:spLocks noGrp="1"/>
          </p:cNvSpPr>
          <p:nvPr>
            <p:ph type="sldNum" sz="quarter" idx="12"/>
          </p:nvPr>
        </p:nvSpPr>
        <p:spPr>
          <a:xfrm>
            <a:off x="4344988" y="6475413"/>
            <a:ext cx="530225" cy="182562"/>
          </a:xfrm>
        </p:spPr>
        <p:txBody>
          <a:bodyPr/>
          <a:lstStyle/>
          <a:p>
            <a:r>
              <a:rPr lang="en-US" altLang="ja-JP" dirty="0"/>
              <a:t>Slide </a:t>
            </a:r>
            <a:fld id="{38E6254A-D985-444C-BBE9-59789D09939F}" type="slidenum">
              <a:rPr lang="en-US" altLang="ja-JP"/>
              <a:pPr/>
              <a:t>3</a:t>
            </a:fld>
            <a:endParaRPr lang="en-US" altLang="ja-JP" dirty="0"/>
          </a:p>
        </p:txBody>
      </p:sp>
      <p:pic>
        <p:nvPicPr>
          <p:cNvPr id="9" name="図 8">
            <a:extLst>
              <a:ext uri="{FF2B5EF4-FFF2-40B4-BE49-F238E27FC236}">
                <a16:creationId xmlns:a16="http://schemas.microsoft.com/office/drawing/2014/main" id="{2AA0AEF3-ED4E-CF60-5320-A68F4D955A20}"/>
              </a:ext>
            </a:extLst>
          </p:cNvPr>
          <p:cNvPicPr>
            <a:picLocks noChangeAspect="1"/>
          </p:cNvPicPr>
          <p:nvPr/>
        </p:nvPicPr>
        <p:blipFill>
          <a:blip r:embed="rId3"/>
          <a:stretch>
            <a:fillRect/>
          </a:stretch>
        </p:blipFill>
        <p:spPr>
          <a:xfrm>
            <a:off x="43432" y="2233853"/>
            <a:ext cx="1533739" cy="4147764"/>
          </a:xfrm>
          <a:prstGeom prst="rect">
            <a:avLst/>
          </a:prstGeom>
        </p:spPr>
      </p:pic>
      <p:pic>
        <p:nvPicPr>
          <p:cNvPr id="6" name="図 5">
            <a:extLst>
              <a:ext uri="{FF2B5EF4-FFF2-40B4-BE49-F238E27FC236}">
                <a16:creationId xmlns:a16="http://schemas.microsoft.com/office/drawing/2014/main" id="{32FCA38B-E7E3-AAAB-D3CE-B2E3A22DDAF0}"/>
              </a:ext>
            </a:extLst>
          </p:cNvPr>
          <p:cNvPicPr>
            <a:picLocks noChangeAspect="1"/>
          </p:cNvPicPr>
          <p:nvPr/>
        </p:nvPicPr>
        <p:blipFill>
          <a:blip r:embed="rId4"/>
          <a:stretch>
            <a:fillRect/>
          </a:stretch>
        </p:blipFill>
        <p:spPr>
          <a:xfrm>
            <a:off x="1577172" y="2233853"/>
            <a:ext cx="7472776" cy="4147764"/>
          </a:xfrm>
          <a:prstGeom prst="rect">
            <a:avLst/>
          </a:prstGeom>
        </p:spPr>
      </p:pic>
    </p:spTree>
    <p:extLst>
      <p:ext uri="{BB962C8B-B14F-4D97-AF65-F5344CB8AC3E}">
        <p14:creationId xmlns:p14="http://schemas.microsoft.com/office/powerpoint/2010/main" val="32167363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表 14">
            <a:extLst>
              <a:ext uri="{FF2B5EF4-FFF2-40B4-BE49-F238E27FC236}">
                <a16:creationId xmlns:a16="http://schemas.microsoft.com/office/drawing/2014/main" id="{1D13E182-9520-4951-9FF1-12001C98D1BF}"/>
              </a:ext>
            </a:extLst>
          </p:cNvPr>
          <p:cNvGraphicFramePr>
            <a:graphicFrameLocks noGrp="1"/>
          </p:cNvGraphicFramePr>
          <p:nvPr>
            <p:extLst>
              <p:ext uri="{D42A27DB-BD31-4B8C-83A1-F6EECF244321}">
                <p14:modId xmlns:p14="http://schemas.microsoft.com/office/powerpoint/2010/main" val="825793349"/>
              </p:ext>
            </p:extLst>
          </p:nvPr>
        </p:nvGraphicFramePr>
        <p:xfrm>
          <a:off x="293218" y="2547871"/>
          <a:ext cx="8810852" cy="2226310"/>
        </p:xfrm>
        <a:graphic>
          <a:graphicData uri="http://schemas.openxmlformats.org/drawingml/2006/table">
            <a:tbl>
              <a:tblPr>
                <a:tableStyleId>{5C22544A-7EE6-4342-B048-85BDC9FD1C3A}</a:tableStyleId>
              </a:tblPr>
              <a:tblGrid>
                <a:gridCol w="8810852">
                  <a:extLst>
                    <a:ext uri="{9D8B030D-6E8A-4147-A177-3AD203B41FA5}">
                      <a16:colId xmlns:a16="http://schemas.microsoft.com/office/drawing/2014/main" val="1525924606"/>
                    </a:ext>
                  </a:extLst>
                </a:gridCol>
              </a:tblGrid>
              <a:tr h="891581">
                <a:tc>
                  <a:txBody>
                    <a:bodyPr/>
                    <a:lstStyle/>
                    <a:p>
                      <a:pPr algn="l" fontAlgn="ctr"/>
                      <a:r>
                        <a:rPr lang="en-US" sz="1600" b="0" i="0" u="none" strike="noStrike" dirty="0">
                          <a:solidFill>
                            <a:srgbClr val="000000"/>
                          </a:solidFill>
                          <a:effectLst/>
                          <a:latin typeface="Calibri" panose="020F0502020204030204" pitchFamily="34" charset="0"/>
                        </a:rPr>
                        <a:t>802.15 - May Webex 1</a:t>
                      </a:r>
                    </a:p>
                    <a:p>
                      <a:pPr algn="l" fontAlgn="ctr"/>
                      <a:r>
                        <a:rPr lang="en-US" sz="1600" b="0" i="0" u="none" strike="noStrike" dirty="0">
                          <a:solidFill>
                            <a:srgbClr val="000000"/>
                          </a:solidFill>
                          <a:effectLst/>
                          <a:latin typeface="Calibri" panose="020F0502020204030204" pitchFamily="34" charset="0"/>
                        </a:rPr>
                        <a:t>Join information</a:t>
                      </a:r>
                    </a:p>
                    <a:p>
                      <a:pPr algn="l" fontAlgn="ctr"/>
                      <a:r>
                        <a:rPr lang="en-US" sz="1600" b="0" i="0" u="none" strike="noStrike" dirty="0">
                          <a:solidFill>
                            <a:srgbClr val="000000"/>
                          </a:solidFill>
                          <a:effectLst/>
                          <a:latin typeface="Calibri" panose="020F0502020204030204" pitchFamily="34" charset="0"/>
                        </a:rPr>
                        <a:t>Meeting link: https://ieeesa.webex.com/ieeesa/j.php?MTID=ma93c8d474610c97ad462749f9a6acf62</a:t>
                      </a:r>
                    </a:p>
                    <a:p>
                      <a:pPr algn="l" fontAlgn="ctr"/>
                      <a:r>
                        <a:rPr lang="en-US" sz="1600" b="0" i="0" u="none" strike="noStrike" dirty="0">
                          <a:solidFill>
                            <a:srgbClr val="000000"/>
                          </a:solidFill>
                          <a:effectLst/>
                          <a:latin typeface="Calibri" panose="020F0502020204030204" pitchFamily="34" charset="0"/>
                        </a:rPr>
                        <a:t>Meeting number: 2333 595 8466</a:t>
                      </a:r>
                    </a:p>
                    <a:p>
                      <a:pPr algn="l" fontAlgn="ctr"/>
                      <a:r>
                        <a:rPr lang="en-US" sz="1600" b="0" i="0" u="none" strike="noStrike" dirty="0">
                          <a:solidFill>
                            <a:srgbClr val="000000"/>
                          </a:solidFill>
                          <a:effectLst/>
                          <a:latin typeface="Calibri" panose="020F0502020204030204" pitchFamily="34" charset="0"/>
                        </a:rPr>
                        <a:t>Password: 80215may25wbx1</a:t>
                      </a:r>
                    </a:p>
                  </a:txBody>
                  <a:tcPr marL="6350" marR="6350" marT="6350" marB="0" anchor="ctr"/>
                </a:tc>
                <a:extLst>
                  <a:ext uri="{0D108BD9-81ED-4DB2-BD59-A6C34878D82A}">
                    <a16:rowId xmlns:a16="http://schemas.microsoft.com/office/drawing/2014/main" val="3332114619"/>
                  </a:ext>
                </a:extLst>
              </a:tr>
              <a:tr h="182012">
                <a:tc>
                  <a:txBody>
                    <a:bodyPr/>
                    <a:lstStyle/>
                    <a:p>
                      <a:pPr algn="l" fontAlgn="ctr"/>
                      <a:endParaRPr lang="en-US" sz="1600" b="0"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3335211836"/>
                  </a:ext>
                </a:extLst>
              </a:tr>
              <a:tr h="182012">
                <a:tc>
                  <a:txBody>
                    <a:bodyPr/>
                    <a:lstStyle/>
                    <a:p>
                      <a:pPr algn="l" fontAlgn="ctr"/>
                      <a:endParaRPr lang="en-US" sz="1600" b="0" i="0" u="sng" strike="noStrike" dirty="0">
                        <a:solidFill>
                          <a:srgbClr val="0000FF"/>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3345275382"/>
                  </a:ext>
                </a:extLst>
              </a:tr>
              <a:tr h="182012">
                <a:tc>
                  <a:txBody>
                    <a:bodyPr/>
                    <a:lstStyle/>
                    <a:p>
                      <a:pPr algn="l" fontAlgn="ctr"/>
                      <a:endParaRPr lang="en-US" sz="1600" b="0"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2905114847"/>
                  </a:ext>
                </a:extLst>
              </a:tr>
              <a:tr h="182012">
                <a:tc>
                  <a:txBody>
                    <a:bodyPr/>
                    <a:lstStyle/>
                    <a:p>
                      <a:pPr algn="l" fontAlgn="ctr"/>
                      <a:endParaRPr lang="en-US" sz="1600" b="0"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3739560614"/>
                  </a:ext>
                </a:extLst>
              </a:tr>
            </a:tbl>
          </a:graphicData>
        </a:graphic>
      </p:graphicFrame>
      <p:cxnSp>
        <p:nvCxnSpPr>
          <p:cNvPr id="3" name="直線コネクタ 2">
            <a:extLst>
              <a:ext uri="{FF2B5EF4-FFF2-40B4-BE49-F238E27FC236}">
                <a16:creationId xmlns:a16="http://schemas.microsoft.com/office/drawing/2014/main" id="{1D08CDC4-19F4-A245-6555-20785D021168}"/>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2" name="日付プレースホルダー 1">
            <a:extLst>
              <a:ext uri="{FF2B5EF4-FFF2-40B4-BE49-F238E27FC236}">
                <a16:creationId xmlns:a16="http://schemas.microsoft.com/office/drawing/2014/main" id="{AA04C23F-FED6-479D-9B6C-BD94E8DEFAE4}"/>
              </a:ext>
            </a:extLst>
          </p:cNvPr>
          <p:cNvSpPr>
            <a:spLocks noGrp="1"/>
          </p:cNvSpPr>
          <p:nvPr>
            <p:ph type="dt" sz="half" idx="2"/>
          </p:nvPr>
        </p:nvSpPr>
        <p:spPr>
          <a:xfrm>
            <a:off x="684483" y="394156"/>
            <a:ext cx="1600200" cy="215444"/>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400" b="1" i="0" u="none" strike="noStrike" kern="1200" cap="none" spc="0" normalizeH="0" baseline="0" noProof="0">
                <a:ln>
                  <a:noFill/>
                </a:ln>
                <a:solidFill>
                  <a:srgbClr val="000000"/>
                </a:solidFill>
                <a:effectLst/>
                <a:uLnTx/>
                <a:uFillTx/>
                <a:latin typeface="Arial"/>
                <a:ea typeface="ＭＳ Ｐゴシック" charset="-128"/>
                <a:cs typeface="+mn-cs"/>
              </a:rPr>
              <a:t>May 2025</a:t>
            </a:r>
            <a:endParaRPr kumimoji="0" lang="en-US" altLang="ja-JP" sz="1400" b="1" i="0" u="none" strike="noStrike" kern="1200" cap="none" spc="0" normalizeH="0" baseline="0" noProof="0" dirty="0">
              <a:ln>
                <a:noFill/>
              </a:ln>
              <a:solidFill>
                <a:srgbClr val="000000"/>
              </a:solidFill>
              <a:effectLst/>
              <a:uLnTx/>
              <a:uFillTx/>
              <a:latin typeface="Arial"/>
              <a:ea typeface="ＭＳ Ｐゴシック" charset="-128"/>
              <a:cs typeface="+mn-cs"/>
            </a:endParaRPr>
          </a:p>
        </p:txBody>
      </p:sp>
      <p:sp>
        <p:nvSpPr>
          <p:cNvPr id="14" name="スライド番号プレースホルダー 5">
            <a:extLst>
              <a:ext uri="{FF2B5EF4-FFF2-40B4-BE49-F238E27FC236}">
                <a16:creationId xmlns:a16="http://schemas.microsoft.com/office/drawing/2014/main" id="{B8BD3321-C743-857E-A353-FBBF2734A786}"/>
              </a:ext>
            </a:extLst>
          </p:cNvPr>
          <p:cNvSpPr>
            <a:spLocks noGrp="1"/>
          </p:cNvSpPr>
          <p:nvPr>
            <p:ph type="sldNum" sz="quarter" idx="12"/>
          </p:nvPr>
        </p:nvSpPr>
        <p:spPr>
          <a:xfrm>
            <a:off x="4344988" y="6475413"/>
            <a:ext cx="530225" cy="182562"/>
          </a:xfrm>
        </p:spPr>
        <p:txBody>
          <a:bodyPr/>
          <a:lstStyle/>
          <a:p>
            <a:r>
              <a:rPr lang="en-US" altLang="ja-JP" dirty="0"/>
              <a:t>Slide </a:t>
            </a:r>
            <a:fld id="{38E6254A-D985-444C-BBE9-59789D09939F}" type="slidenum">
              <a:rPr lang="en-US" altLang="ja-JP"/>
              <a:pPr/>
              <a:t>4</a:t>
            </a:fld>
            <a:endParaRPr lang="en-US" altLang="ja-JP" dirty="0"/>
          </a:p>
        </p:txBody>
      </p:sp>
      <p:sp>
        <p:nvSpPr>
          <p:cNvPr id="4" name="テキスト ボックス 3">
            <a:extLst>
              <a:ext uri="{FF2B5EF4-FFF2-40B4-BE49-F238E27FC236}">
                <a16:creationId xmlns:a16="http://schemas.microsoft.com/office/drawing/2014/main" id="{542E8AE0-2401-344C-D633-E8824F4A135B}"/>
              </a:ext>
            </a:extLst>
          </p:cNvPr>
          <p:cNvSpPr txBox="1"/>
          <p:nvPr/>
        </p:nvSpPr>
        <p:spPr>
          <a:xfrm>
            <a:off x="161221" y="2178539"/>
            <a:ext cx="4603844" cy="369332"/>
          </a:xfrm>
          <a:prstGeom prst="rect">
            <a:avLst/>
          </a:prstGeom>
          <a:noFill/>
        </p:spPr>
        <p:txBody>
          <a:bodyPr wrap="square">
            <a:spAutoFit/>
          </a:bodyPr>
          <a:lstStyle/>
          <a:p>
            <a:r>
              <a:rPr kumimoji="1" lang="en-US" altLang="ja-JP"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sym typeface="Wingdings" panose="05000000000000000000" pitchFamily="2" charset="2"/>
              </a:rPr>
              <a:t>Virtual RM#1</a:t>
            </a:r>
            <a:endParaRPr lang="ja-JP" altLang="en-US" sz="2800" dirty="0"/>
          </a:p>
        </p:txBody>
      </p:sp>
      <p:sp>
        <p:nvSpPr>
          <p:cNvPr id="12" name="テキスト ボックス 11">
            <a:extLst>
              <a:ext uri="{FF2B5EF4-FFF2-40B4-BE49-F238E27FC236}">
                <a16:creationId xmlns:a16="http://schemas.microsoft.com/office/drawing/2014/main" id="{4A3E36EC-0CAC-4E3E-C46A-277FA06DA3EA}"/>
              </a:ext>
            </a:extLst>
          </p:cNvPr>
          <p:cNvSpPr txBox="1"/>
          <p:nvPr/>
        </p:nvSpPr>
        <p:spPr>
          <a:xfrm>
            <a:off x="187099" y="4301340"/>
            <a:ext cx="4603844" cy="369332"/>
          </a:xfrm>
          <a:prstGeom prst="rect">
            <a:avLst/>
          </a:prstGeom>
          <a:noFill/>
        </p:spPr>
        <p:txBody>
          <a:bodyPr wrap="square">
            <a:spAutoFit/>
          </a:bodyPr>
          <a:lstStyle/>
          <a:p>
            <a:r>
              <a:rPr kumimoji="1" lang="en-US" altLang="ja-JP"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sym typeface="Wingdings" panose="05000000000000000000" pitchFamily="2" charset="2"/>
              </a:rPr>
              <a:t>Virtual RM#4</a:t>
            </a:r>
            <a:endParaRPr lang="ja-JP" altLang="en-US" sz="2800" dirty="0"/>
          </a:p>
        </p:txBody>
      </p:sp>
      <p:graphicFrame>
        <p:nvGraphicFramePr>
          <p:cNvPr id="18" name="表 17">
            <a:extLst>
              <a:ext uri="{FF2B5EF4-FFF2-40B4-BE49-F238E27FC236}">
                <a16:creationId xmlns:a16="http://schemas.microsoft.com/office/drawing/2014/main" id="{8A7BF972-F334-D365-3DE1-B9BD86C76898}"/>
              </a:ext>
            </a:extLst>
          </p:cNvPr>
          <p:cNvGraphicFramePr>
            <a:graphicFrameLocks noGrp="1"/>
          </p:cNvGraphicFramePr>
          <p:nvPr>
            <p:extLst>
              <p:ext uri="{D42A27DB-BD31-4B8C-83A1-F6EECF244321}">
                <p14:modId xmlns:p14="http://schemas.microsoft.com/office/powerpoint/2010/main" val="1105712223"/>
              </p:ext>
            </p:extLst>
          </p:nvPr>
        </p:nvGraphicFramePr>
        <p:xfrm>
          <a:off x="270934" y="4636170"/>
          <a:ext cx="8810852" cy="1649095"/>
        </p:xfrm>
        <a:graphic>
          <a:graphicData uri="http://schemas.openxmlformats.org/drawingml/2006/table">
            <a:tbl>
              <a:tblPr/>
              <a:tblGrid>
                <a:gridCol w="8810852">
                  <a:extLst>
                    <a:ext uri="{9D8B030D-6E8A-4147-A177-3AD203B41FA5}">
                      <a16:colId xmlns:a16="http://schemas.microsoft.com/office/drawing/2014/main" val="1549527024"/>
                    </a:ext>
                  </a:extLst>
                </a:gridCol>
              </a:tblGrid>
              <a:tr h="1115399">
                <a:tc>
                  <a:txBody>
                    <a:bodyPr/>
                    <a:lstStyle/>
                    <a:p>
                      <a:pPr algn="l" fontAlgn="ctr"/>
                      <a:r>
                        <a:rPr lang="en-US" sz="1800" b="0" i="0" u="none" strike="noStrike" dirty="0">
                          <a:solidFill>
                            <a:srgbClr val="000000"/>
                          </a:solidFill>
                          <a:effectLst/>
                          <a:latin typeface="Calibri" panose="020F0502020204030204" pitchFamily="34" charset="0"/>
                        </a:rPr>
                        <a:t>802.15 - May Webex 4</a:t>
                      </a:r>
                    </a:p>
                    <a:p>
                      <a:pPr algn="l" fontAlgn="ctr"/>
                      <a:r>
                        <a:rPr lang="en-US" sz="1800" b="0" i="0" u="none" strike="noStrike" dirty="0">
                          <a:solidFill>
                            <a:srgbClr val="000000"/>
                          </a:solidFill>
                          <a:effectLst/>
                          <a:latin typeface="Calibri" panose="020F0502020204030204" pitchFamily="34" charset="0"/>
                        </a:rPr>
                        <a:t>Join information</a:t>
                      </a:r>
                    </a:p>
                    <a:p>
                      <a:pPr algn="l" fontAlgn="ctr"/>
                      <a:r>
                        <a:rPr lang="en-US" sz="1800" b="0" i="0" u="none" strike="noStrike" dirty="0">
                          <a:solidFill>
                            <a:srgbClr val="000000"/>
                          </a:solidFill>
                          <a:effectLst/>
                          <a:latin typeface="Calibri" panose="020F0502020204030204" pitchFamily="34" charset="0"/>
                        </a:rPr>
                        <a:t>Meeting link: https://ieeesa.webex.com/ieeesa/j.php?MTID=mcdab9b9b253e7485b3cd76fa3d817f71</a:t>
                      </a:r>
                    </a:p>
                    <a:p>
                      <a:pPr algn="l" fontAlgn="ctr"/>
                      <a:r>
                        <a:rPr lang="en-US" sz="1800" b="0" i="0" u="none" strike="noStrike" dirty="0">
                          <a:solidFill>
                            <a:srgbClr val="000000"/>
                          </a:solidFill>
                          <a:effectLst/>
                          <a:latin typeface="Calibri" panose="020F0502020204030204" pitchFamily="34" charset="0"/>
                        </a:rPr>
                        <a:t>Meeting number: 2330 571 1262</a:t>
                      </a:r>
                    </a:p>
                    <a:p>
                      <a:pPr algn="l" fontAlgn="ctr"/>
                      <a:r>
                        <a:rPr lang="en-US" sz="1800" b="0" i="0" u="none" strike="noStrike" dirty="0">
                          <a:solidFill>
                            <a:srgbClr val="000000"/>
                          </a:solidFill>
                          <a:effectLst/>
                          <a:latin typeface="Calibri" panose="020F0502020204030204" pitchFamily="34" charset="0"/>
                        </a:rPr>
                        <a:t>Password: 80215may25wbx4</a:t>
                      </a:r>
                    </a:p>
                  </a:txBody>
                  <a:tcPr marL="3175" marR="3175" marT="3175" marB="0" anchor="ctr">
                    <a:lnL>
                      <a:noFill/>
                    </a:lnL>
                    <a:lnR>
                      <a:noFill/>
                    </a:lnR>
                    <a:lnT>
                      <a:noFill/>
                    </a:lnT>
                    <a:lnB>
                      <a:noFill/>
                    </a:lnB>
                    <a:solidFill>
                      <a:srgbClr val="FFFF00"/>
                    </a:solidFill>
                  </a:tcPr>
                </a:tc>
                <a:extLst>
                  <a:ext uri="{0D108BD9-81ED-4DB2-BD59-A6C34878D82A}">
                    <a16:rowId xmlns:a16="http://schemas.microsoft.com/office/drawing/2014/main" val="4215481946"/>
                  </a:ext>
                </a:extLst>
              </a:tr>
            </a:tbl>
          </a:graphicData>
        </a:graphic>
      </p:graphicFrame>
      <p:sp>
        <p:nvSpPr>
          <p:cNvPr id="5" name="テキスト ボックス 4">
            <a:extLst>
              <a:ext uri="{FF2B5EF4-FFF2-40B4-BE49-F238E27FC236}">
                <a16:creationId xmlns:a16="http://schemas.microsoft.com/office/drawing/2014/main" id="{4CE0598D-E8F6-E08F-2E5C-2ED144F61ADA}"/>
              </a:ext>
            </a:extLst>
          </p:cNvPr>
          <p:cNvSpPr txBox="1"/>
          <p:nvPr/>
        </p:nvSpPr>
        <p:spPr>
          <a:xfrm>
            <a:off x="94053" y="1180165"/>
            <a:ext cx="9049947"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TG15.6ma has three own sessions such as</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Session1</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sym typeface="Wingdings" panose="05000000000000000000" pitchFamily="2" charset="2"/>
              </a:rPr>
              <a:t>(</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sym typeface="Wingdings" panose="05000000000000000000" pitchFamily="2" charset="2"/>
              </a:rPr>
              <a:t>Virtual RM#4</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sym typeface="Wingdings" panose="05000000000000000000" pitchFamily="2" charset="2"/>
              </a:rPr>
              <a:t>)</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PM1  13:30-15:30 May 12 (MON) in Warsaw</a:t>
            </a:r>
            <a:r>
              <a:rPr kumimoji="1" lang="en-US" altLang="ja-JP" sz="1200" b="1" dirty="0">
                <a:solidFill>
                  <a:prstClr val="black"/>
                </a:solidFill>
                <a:latin typeface="游ゴシック" panose="020F0502020204030204"/>
                <a:ea typeface="游ゴシック" panose="020B0400000000000000" pitchFamily="50" charset="-128"/>
              </a:rPr>
              <a:t> </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time,  </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 </a:t>
            </a:r>
            <a:r>
              <a:rPr kumimoji="1" lang="en-US" altLang="ja-JP" sz="1200" b="1" dirty="0">
                <a:solidFill>
                  <a:srgbClr val="FF0000"/>
                </a:solidFill>
                <a:highlight>
                  <a:srgbClr val="FFFF00"/>
                </a:highlight>
                <a:latin typeface="游ゴシック" panose="020F0502020204030204"/>
                <a:ea typeface="游ゴシック" panose="020B0400000000000000" pitchFamily="50" charset="-128"/>
              </a:rPr>
              <a:t>8:30-10:30PM May 12(MON)</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 in</a:t>
            </a:r>
            <a:r>
              <a:rPr kumimoji="1" lang="en-US" altLang="ja-JP" sz="1200" b="1" dirty="0">
                <a:solidFill>
                  <a:srgbClr val="FF0000"/>
                </a:solidFill>
                <a:highlight>
                  <a:srgbClr val="FFFF00"/>
                </a:highlight>
                <a:latin typeface="游ゴシック" panose="020F0502020204030204"/>
                <a:ea typeface="游ゴシック" panose="020B0400000000000000" pitchFamily="50" charset="-128"/>
              </a:rPr>
              <a:t> JST/KST</a:t>
            </a:r>
            <a:endPar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Session2(</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Virtual RM#4</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PM1  13:30-15:30 May 13 (TUE) in Warsaw</a:t>
            </a:r>
            <a:r>
              <a:rPr kumimoji="1" lang="en-US" altLang="ja-JP" sz="1200" b="1" dirty="0">
                <a:solidFill>
                  <a:prstClr val="black"/>
                </a:solidFill>
                <a:latin typeface="游ゴシック" panose="020F0502020204030204"/>
                <a:ea typeface="游ゴシック" panose="020B0400000000000000" pitchFamily="50" charset="-128"/>
              </a:rPr>
              <a:t> </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time,  </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  </a:t>
            </a:r>
            <a:r>
              <a:rPr kumimoji="1" lang="en-US" altLang="ja-JP" sz="1200" b="1" dirty="0">
                <a:solidFill>
                  <a:srgbClr val="FF0000"/>
                </a:solidFill>
                <a:highlight>
                  <a:srgbClr val="FFFF00"/>
                </a:highlight>
                <a:latin typeface="游ゴシック" panose="020F0502020204030204"/>
                <a:ea typeface="游ゴシック" panose="020B0400000000000000" pitchFamily="50" charset="-128"/>
              </a:rPr>
              <a:t>8:30-10:30PM May 13(TUE)</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 in</a:t>
            </a:r>
            <a:r>
              <a:rPr kumimoji="1" lang="en-US" altLang="ja-JP" sz="1200" b="1" dirty="0">
                <a:solidFill>
                  <a:srgbClr val="FF0000"/>
                </a:solidFill>
                <a:highlight>
                  <a:srgbClr val="FFFF00"/>
                </a:highlight>
                <a:latin typeface="游ゴシック" panose="020F0502020204030204"/>
                <a:ea typeface="游ゴシック" panose="020B0400000000000000" pitchFamily="50" charset="-128"/>
              </a:rPr>
              <a:t> JST/KST</a:t>
            </a:r>
            <a:endPar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Session3(</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Virtual</a:t>
            </a:r>
            <a:r>
              <a:rPr kumimoji="1" lang="ja-JP" altLang="en-US"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 </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RM#4</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PM1  13:30-15:30 May 14 (WED) in Warsaw</a:t>
            </a:r>
            <a:r>
              <a:rPr kumimoji="1" lang="en-US" altLang="ja-JP" sz="1200" b="1" dirty="0">
                <a:solidFill>
                  <a:prstClr val="black"/>
                </a:solidFill>
                <a:latin typeface="游ゴシック" panose="020F0502020204030204"/>
                <a:ea typeface="游ゴシック" panose="020B0400000000000000" pitchFamily="50" charset="-128"/>
              </a:rPr>
              <a:t> </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time,  </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 </a:t>
            </a:r>
            <a:r>
              <a:rPr kumimoji="1" lang="en-US" altLang="ja-JP" sz="1200" b="1" dirty="0">
                <a:solidFill>
                  <a:srgbClr val="FF0000"/>
                </a:solidFill>
                <a:highlight>
                  <a:srgbClr val="FFFF00"/>
                </a:highlight>
                <a:latin typeface="游ゴシック" panose="020F0502020204030204"/>
                <a:ea typeface="游ゴシック" panose="020B0400000000000000" pitchFamily="50" charset="-128"/>
              </a:rPr>
              <a:t>8:30-10:30PM May 14(WED)</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 in</a:t>
            </a:r>
            <a:r>
              <a:rPr kumimoji="1" lang="en-US" altLang="ja-JP" sz="1200" b="1" dirty="0">
                <a:solidFill>
                  <a:srgbClr val="FF0000"/>
                </a:solidFill>
                <a:highlight>
                  <a:srgbClr val="FFFF00"/>
                </a:highlight>
                <a:latin typeface="游ゴシック" panose="020F0502020204030204"/>
                <a:ea typeface="游ゴシック" panose="020B0400000000000000" pitchFamily="50" charset="-128"/>
              </a:rPr>
              <a:t> JST/KST </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Session1</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sym typeface="Wingdings" panose="05000000000000000000" pitchFamily="2" charset="2"/>
              </a:rPr>
              <a:t>(</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sym typeface="Wingdings" panose="05000000000000000000" pitchFamily="2" charset="2"/>
              </a:rPr>
              <a:t>Virtual RM#4</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sym typeface="Wingdings" panose="05000000000000000000" pitchFamily="2" charset="2"/>
              </a:rPr>
              <a:t>) </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PM1  13:30-15:30 May 15 (THU) in Warsaw</a:t>
            </a:r>
            <a:r>
              <a:rPr kumimoji="1" lang="en-US" altLang="ja-JP" sz="1200" b="1" dirty="0">
                <a:solidFill>
                  <a:prstClr val="black"/>
                </a:solidFill>
                <a:latin typeface="游ゴシック" panose="020F0502020204030204"/>
                <a:ea typeface="游ゴシック" panose="020B0400000000000000" pitchFamily="50" charset="-128"/>
              </a:rPr>
              <a:t> </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time,  </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  </a:t>
            </a:r>
            <a:r>
              <a:rPr kumimoji="1" lang="en-US" altLang="ja-JP" sz="1200" b="1" dirty="0">
                <a:solidFill>
                  <a:srgbClr val="FF0000"/>
                </a:solidFill>
                <a:highlight>
                  <a:srgbClr val="FFFF00"/>
                </a:highlight>
                <a:latin typeface="游ゴシック" panose="020F0502020204030204"/>
                <a:ea typeface="游ゴシック" panose="020B0400000000000000" pitchFamily="50" charset="-128"/>
              </a:rPr>
              <a:t>8:30-10:30PM May 15(THU)</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 in</a:t>
            </a:r>
            <a:r>
              <a:rPr kumimoji="1" lang="en-US" altLang="ja-JP" sz="1200" b="1" dirty="0">
                <a:solidFill>
                  <a:srgbClr val="FF0000"/>
                </a:solidFill>
                <a:highlight>
                  <a:srgbClr val="FFFF00"/>
                </a:highlight>
                <a:latin typeface="游ゴシック" panose="020F0502020204030204"/>
                <a:ea typeface="游ゴシック" panose="020B0400000000000000" pitchFamily="50" charset="-128"/>
              </a:rPr>
              <a:t> JST/KST</a:t>
            </a:r>
            <a:endPar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8" name="タイトル 2">
            <a:extLst>
              <a:ext uri="{FF2B5EF4-FFF2-40B4-BE49-F238E27FC236}">
                <a16:creationId xmlns:a16="http://schemas.microsoft.com/office/drawing/2014/main" id="{E130CF82-EEC8-AC3A-FBAA-81361F97C215}"/>
              </a:ext>
            </a:extLst>
          </p:cNvPr>
          <p:cNvSpPr>
            <a:spLocks noGrp="1"/>
          </p:cNvSpPr>
          <p:nvPr>
            <p:ph type="title"/>
          </p:nvPr>
        </p:nvSpPr>
        <p:spPr>
          <a:xfrm>
            <a:off x="212259" y="618697"/>
            <a:ext cx="8757866" cy="496325"/>
          </a:xfrm>
        </p:spPr>
        <p:txBody>
          <a:bodyPr>
            <a:noAutofit/>
          </a:bodyPr>
          <a:lstStyle/>
          <a:p>
            <a:r>
              <a:rPr lang="en-US" altLang="ja-JP" sz="2400" b="1" dirty="0">
                <a:latin typeface="ＭＳ Ｐゴシック" panose="020B0600070205080204" pitchFamily="50" charset="-128"/>
                <a:ea typeface="ＭＳ Ｐゴシック" panose="020B0600070205080204" pitchFamily="50" charset="-128"/>
              </a:rPr>
              <a:t>TG15.6ma Interim Session Schedule for 12</a:t>
            </a:r>
            <a:r>
              <a:rPr lang="en-US" altLang="ja-JP" sz="2400" b="1" baseline="30000" dirty="0">
                <a:latin typeface="ＭＳ Ｐゴシック" panose="020B0600070205080204" pitchFamily="50" charset="-128"/>
                <a:ea typeface="ＭＳ Ｐゴシック" panose="020B0600070205080204" pitchFamily="50" charset="-128"/>
              </a:rPr>
              <a:t>th</a:t>
            </a:r>
            <a:r>
              <a:rPr lang="en-US" altLang="ja-JP" sz="2400" b="1" dirty="0">
                <a:latin typeface="ＭＳ Ｐゴシック" panose="020B0600070205080204" pitchFamily="50" charset="-128"/>
                <a:ea typeface="ＭＳ Ｐゴシック" panose="020B0600070205080204" pitchFamily="50" charset="-128"/>
              </a:rPr>
              <a:t>-16</a:t>
            </a:r>
            <a:r>
              <a:rPr lang="en-US" altLang="ja-JP" sz="2400" b="1" baseline="30000" dirty="0">
                <a:latin typeface="ＭＳ Ｐゴシック" panose="020B0600070205080204" pitchFamily="50" charset="-128"/>
                <a:ea typeface="ＭＳ Ｐゴシック" panose="020B0600070205080204" pitchFamily="50" charset="-128"/>
              </a:rPr>
              <a:t>th</a:t>
            </a:r>
            <a:r>
              <a:rPr lang="en-US" altLang="ja-JP" sz="2400" b="1" dirty="0">
                <a:latin typeface="ＭＳ Ｐゴシック" panose="020B0600070205080204" pitchFamily="50" charset="-128"/>
                <a:ea typeface="ＭＳ Ｐゴシック" panose="020B0600070205080204" pitchFamily="50" charset="-128"/>
              </a:rPr>
              <a:t>, May 2025</a:t>
            </a:r>
            <a:endParaRPr kumimoji="1" lang="ja-JP" altLang="en-US" sz="2400" b="1"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9033304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a:extLst>
              <a:ext uri="{FF2B5EF4-FFF2-40B4-BE49-F238E27FC236}">
                <a16:creationId xmlns:a16="http://schemas.microsoft.com/office/drawing/2014/main" id="{A7CAD3CE-0A87-996E-FA85-7586DABFD473}"/>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5" name="スライド番号プレースホルダー 4">
            <a:extLst>
              <a:ext uri="{FF2B5EF4-FFF2-40B4-BE49-F238E27FC236}">
                <a16:creationId xmlns:a16="http://schemas.microsoft.com/office/drawing/2014/main" id="{0242ADD6-A1DE-4D47-8739-A086EE1F83D1}"/>
              </a:ext>
            </a:extLst>
          </p:cNvPr>
          <p:cNvSpPr>
            <a:spLocks noGrp="1"/>
          </p:cNvSpPr>
          <p:nvPr>
            <p:ph type="sldNum" sz="quarter" idx="12"/>
          </p:nvPr>
        </p:nvSpPr>
        <p:spPr/>
        <p:txBody>
          <a:bodyPr/>
          <a:lstStyle/>
          <a:p>
            <a:r>
              <a:rPr lang="en-US" altLang="ja-JP" dirty="0"/>
              <a:t>Slide </a:t>
            </a:r>
            <a:fld id="{018E0977-DC1B-42DD-B45E-59C02A783531}" type="slidenum">
              <a:rPr lang="en-US" altLang="ja-JP" smtClean="0"/>
              <a:pPr/>
              <a:t>5</a:t>
            </a:fld>
            <a:endParaRPr lang="en-US" altLang="ja-JP" dirty="0"/>
          </a:p>
        </p:txBody>
      </p:sp>
      <p:sp>
        <p:nvSpPr>
          <p:cNvPr id="6" name="日付プレースホルダー 5">
            <a:extLst>
              <a:ext uri="{FF2B5EF4-FFF2-40B4-BE49-F238E27FC236}">
                <a16:creationId xmlns:a16="http://schemas.microsoft.com/office/drawing/2014/main" id="{E75636CB-5425-4DE6-99F5-459979682C95}"/>
              </a:ext>
            </a:extLst>
          </p:cNvPr>
          <p:cNvSpPr>
            <a:spLocks noGrp="1"/>
          </p:cNvSpPr>
          <p:nvPr>
            <p:ph type="dt" sz="half" idx="2"/>
          </p:nvPr>
        </p:nvSpPr>
        <p:spPr>
          <a:xfrm>
            <a:off x="729429" y="400905"/>
            <a:ext cx="1600200" cy="215444"/>
          </a:xfrm>
        </p:spPr>
        <p:txBody>
          <a:bodyPr/>
          <a:lstStyle/>
          <a:p>
            <a:r>
              <a:rPr lang="en-US" altLang="ja-JP"/>
              <a:t>May 2025</a:t>
            </a:r>
            <a:endParaRPr lang="en-US" altLang="ja-JP" dirty="0"/>
          </a:p>
        </p:txBody>
      </p:sp>
      <p:sp>
        <p:nvSpPr>
          <p:cNvPr id="7" name="Content Placeholder 2">
            <a:extLst>
              <a:ext uri="{FF2B5EF4-FFF2-40B4-BE49-F238E27FC236}">
                <a16:creationId xmlns:a16="http://schemas.microsoft.com/office/drawing/2014/main" id="{9C4536F2-A540-4FF0-B3E5-A7765E342ED9}"/>
              </a:ext>
            </a:extLst>
          </p:cNvPr>
          <p:cNvSpPr txBox="1">
            <a:spLocks/>
          </p:cNvSpPr>
          <p:nvPr/>
        </p:nvSpPr>
        <p:spPr bwMode="auto">
          <a:xfrm>
            <a:off x="523783" y="1830732"/>
            <a:ext cx="8140823" cy="4028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08585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42875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177165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800" b="0" i="0" u="none" strike="noStrike" kern="1200" cap="none" spc="0" normalizeH="0" baseline="0" noProof="0" dirty="0">
                <a:ln>
                  <a:noFill/>
                </a:ln>
                <a:solidFill>
                  <a:srgbClr val="000000"/>
                </a:solidFill>
                <a:effectLst/>
                <a:uLnTx/>
                <a:uFillTx/>
                <a:latin typeface="Arial"/>
                <a:ea typeface="+mn-ea"/>
                <a:cs typeface="+mn-cs"/>
              </a:rPr>
              <a:t>Opening Session</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2400" b="0" i="0" u="none" strike="noStrike" kern="1200" cap="none" spc="0" normalizeH="0" baseline="0" noProof="0" dirty="0">
                <a:ln>
                  <a:noFill/>
                </a:ln>
                <a:solidFill>
                  <a:srgbClr val="000000"/>
                </a:solidFill>
                <a:effectLst/>
                <a:uLnTx/>
                <a:uFillTx/>
                <a:latin typeface="Arial"/>
                <a:ea typeface="+mn-ea"/>
                <a:cs typeface="+mn-cs"/>
              </a:rPr>
              <a:t>Attendance Check</a:t>
            </a:r>
          </a:p>
          <a:p>
            <a:pPr lvl="1"/>
            <a:r>
              <a:rPr lang="en-US" sz="2400" dirty="0">
                <a:solidFill>
                  <a:srgbClr val="000000"/>
                </a:solidFill>
              </a:rPr>
              <a:t>Administrative Items</a:t>
            </a: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2400" b="0" i="0" u="none" strike="noStrike" kern="1200" cap="none" spc="0" normalizeH="0" baseline="0" noProof="0" dirty="0">
                <a:ln>
                  <a:noFill/>
                </a:ln>
                <a:solidFill>
                  <a:srgbClr val="000000"/>
                </a:solidFill>
                <a:effectLst/>
                <a:uLnTx/>
                <a:uFillTx/>
                <a:latin typeface="Arial"/>
                <a:ea typeface="+mn-ea"/>
                <a:cs typeface="+mn-cs"/>
              </a:rPr>
              <a:t>Call for Patents</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2400" b="0" i="0" u="none" strike="noStrike" kern="1200" cap="none" spc="0" normalizeH="0" baseline="0" noProof="0" dirty="0">
                <a:ln>
                  <a:noFill/>
                </a:ln>
                <a:solidFill>
                  <a:srgbClr val="000000"/>
                </a:solidFill>
                <a:effectLst/>
                <a:uLnTx/>
                <a:uFillTx/>
                <a:latin typeface="Arial"/>
                <a:ea typeface="+mn-ea"/>
                <a:cs typeface="+mn-cs"/>
              </a:rPr>
              <a:t>Session </a:t>
            </a:r>
            <a:r>
              <a:rPr lang="en-US" sz="2400" dirty="0">
                <a:solidFill>
                  <a:srgbClr val="000000"/>
                </a:solidFill>
                <a:latin typeface="Arial"/>
              </a:rPr>
              <a:t>Schedule of This and Next Weeks</a:t>
            </a: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2400" b="0" i="0" u="none" strike="noStrike" kern="1200" cap="none" spc="0" normalizeH="0" baseline="0" noProof="0" dirty="0">
                <a:ln>
                  <a:noFill/>
                </a:ln>
                <a:solidFill>
                  <a:srgbClr val="000000"/>
                </a:solidFill>
                <a:effectLst/>
                <a:uLnTx/>
                <a:uFillTx/>
                <a:latin typeface="Arial"/>
                <a:ea typeface="+mn-ea"/>
                <a:cs typeface="+mn-cs"/>
              </a:rPr>
              <a:t>Review minutes and approve minutes from last virtual meeting in March 2025. Doc.# 15-25-0152-00-06ma</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2400" b="0" i="0" u="none" strike="noStrike" kern="1200" cap="none" spc="0" normalizeH="0" baseline="0" noProof="0" dirty="0">
                <a:ln>
                  <a:noFill/>
                </a:ln>
                <a:solidFill>
                  <a:srgbClr val="000000"/>
                </a:solidFill>
                <a:effectLst/>
                <a:uLnTx/>
                <a:uFillTx/>
                <a:latin typeface="Arial"/>
                <a:ea typeface="+mn-ea"/>
                <a:cs typeface="+mn-cs"/>
              </a:rPr>
              <a:t>Current </a:t>
            </a:r>
            <a:r>
              <a:rPr lang="en-US" sz="2400" dirty="0">
                <a:solidFill>
                  <a:srgbClr val="000000"/>
                </a:solidFill>
              </a:rPr>
              <a:t>Meeting Agenda Doc.# 15-25-0192-00-06ma</a:t>
            </a: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a:p>
            <a:pPr marL="857250" marR="0" lvl="2" indent="0" algn="l" defTabSz="914400" rtl="0" eaLnBrk="1" fontAlgn="base" latinLnBrk="0" hangingPunct="1">
              <a:lnSpc>
                <a:spcPct val="100000"/>
              </a:lnSpc>
              <a:spcBef>
                <a:spcPct val="20000"/>
              </a:spcBef>
              <a:spcAft>
                <a:spcPct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Arial"/>
              <a:ea typeface="+mn-ea"/>
              <a:cs typeface="+mn-cs"/>
            </a:endParaRPr>
          </a:p>
          <a:p>
            <a:pPr marL="457200" marR="0" lvl="1" indent="0" algn="l" defTabSz="914400" rtl="0" eaLnBrk="1" fontAlgn="base" latinLnBrk="0" hangingPunct="1">
              <a:lnSpc>
                <a:spcPct val="100000"/>
              </a:lnSpc>
              <a:spcBef>
                <a:spcPct val="2000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a:p>
            <a:pPr marL="742950" marR="0" lvl="1" indent="-285750" algn="l" defTabSz="914400" rtl="0" eaLnBrk="1" fontAlgn="base" latinLnBrk="0" hangingPunct="1">
              <a:lnSpc>
                <a:spcPct val="100000"/>
              </a:lnSpc>
              <a:spcBef>
                <a:spcPct val="20000"/>
              </a:spcBef>
              <a:spcAft>
                <a:spcPct val="0"/>
              </a:spcAft>
              <a:buClrTx/>
              <a:buSzTx/>
              <a:buFontTx/>
              <a:buChar char="–"/>
              <a:tabLst/>
              <a:defRPr/>
            </a:pP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a:p>
            <a:pPr marL="742950" marR="0" lvl="1" indent="-285750" algn="l" defTabSz="914400" rtl="0" eaLnBrk="1" fontAlgn="base" latinLnBrk="0" hangingPunct="1">
              <a:lnSpc>
                <a:spcPct val="100000"/>
              </a:lnSpc>
              <a:spcBef>
                <a:spcPct val="20000"/>
              </a:spcBef>
              <a:spcAft>
                <a:spcPct val="0"/>
              </a:spcAft>
              <a:buClrTx/>
              <a:buSzTx/>
              <a:buFontTx/>
              <a:buChar char="–"/>
              <a:tabLst/>
              <a:defRPr/>
            </a:pP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a:p>
            <a:pPr marL="457200" marR="0" lvl="1" indent="0" algn="l" defTabSz="914400" rtl="0" eaLnBrk="1" fontAlgn="base" latinLnBrk="0" hangingPunct="1">
              <a:lnSpc>
                <a:spcPct val="100000"/>
              </a:lnSpc>
              <a:spcBef>
                <a:spcPct val="2000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a:p>
            <a:pPr marL="457200" marR="0" lvl="1" indent="0" algn="l" defTabSz="914400" rtl="0" eaLnBrk="1" fontAlgn="base" latinLnBrk="0" hangingPunct="1">
              <a:lnSpc>
                <a:spcPct val="100000"/>
              </a:lnSpc>
              <a:spcBef>
                <a:spcPct val="2000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a:p>
            <a:pPr marL="457200" marR="0" lvl="1" indent="0" algn="l" defTabSz="914400" rtl="0" eaLnBrk="1" fontAlgn="base" latinLnBrk="0" hangingPunct="1">
              <a:lnSpc>
                <a:spcPct val="100000"/>
              </a:lnSpc>
              <a:spcBef>
                <a:spcPct val="2000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2000" b="0" i="0" u="none" strike="noStrike" kern="1200" cap="none" spc="0" normalizeH="0" baseline="0" noProof="0" dirty="0">
              <a:ln>
                <a:noFill/>
              </a:ln>
              <a:solidFill>
                <a:srgbClr val="000000"/>
              </a:solidFill>
              <a:effectLst/>
              <a:uLnTx/>
              <a:uFillTx/>
              <a:latin typeface="Arial"/>
              <a:ea typeface="+mn-ea"/>
              <a:cs typeface="+mn-cs"/>
            </a:endParaRPr>
          </a:p>
        </p:txBody>
      </p:sp>
      <p:sp>
        <p:nvSpPr>
          <p:cNvPr id="2" name="テキスト ボックス 1">
            <a:extLst>
              <a:ext uri="{FF2B5EF4-FFF2-40B4-BE49-F238E27FC236}">
                <a16:creationId xmlns:a16="http://schemas.microsoft.com/office/drawing/2014/main" id="{44202B8D-F202-4780-8D82-DCC4CEB1354D}"/>
              </a:ext>
            </a:extLst>
          </p:cNvPr>
          <p:cNvSpPr txBox="1"/>
          <p:nvPr/>
        </p:nvSpPr>
        <p:spPr>
          <a:xfrm>
            <a:off x="3578188" y="836712"/>
            <a:ext cx="3816424" cy="646331"/>
          </a:xfrm>
          <a:prstGeom prst="rect">
            <a:avLst/>
          </a:prstGeom>
          <a:noFill/>
        </p:spPr>
        <p:txBody>
          <a:bodyPr wrap="square" rtlCol="0">
            <a:spAutoFit/>
          </a:bodyPr>
          <a:lstStyle/>
          <a:p>
            <a:r>
              <a:rPr kumimoji="1" lang="en-US" altLang="ja-JP" sz="3600" b="1" dirty="0"/>
              <a:t>Agenda</a:t>
            </a:r>
            <a:endParaRPr kumimoji="1" lang="ja-JP" altLang="en-US" sz="3600" b="1" dirty="0"/>
          </a:p>
        </p:txBody>
      </p:sp>
    </p:spTree>
    <p:extLst>
      <p:ext uri="{BB962C8B-B14F-4D97-AF65-F5344CB8AC3E}">
        <p14:creationId xmlns:p14="http://schemas.microsoft.com/office/powerpoint/2010/main" val="39441090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a:extLst>
              <a:ext uri="{FF2B5EF4-FFF2-40B4-BE49-F238E27FC236}">
                <a16:creationId xmlns:a16="http://schemas.microsoft.com/office/drawing/2014/main" id="{FA011237-38D8-FE8C-37CB-98E4C1275CBF}"/>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2" name="コンテンツ プレースホルダー 1"/>
          <p:cNvSpPr>
            <a:spLocks noGrp="1"/>
          </p:cNvSpPr>
          <p:nvPr>
            <p:ph idx="1"/>
          </p:nvPr>
        </p:nvSpPr>
        <p:spPr/>
        <p:txBody>
          <a:bodyPr/>
          <a:lstStyle/>
          <a:p>
            <a:pPr marL="457200" indent="-457200"/>
            <a:r>
              <a:rPr lang="en-US" altLang="ja-JP" dirty="0"/>
              <a:t>https://imat.ieee.org</a:t>
            </a:r>
          </a:p>
          <a:p>
            <a:pPr marL="457200" indent="-457200">
              <a:buNone/>
            </a:pPr>
            <a:endParaRPr lang="en-US" altLang="ja-JP" sz="4400" dirty="0"/>
          </a:p>
          <a:p>
            <a:pPr marL="457200" indent="-457200">
              <a:buFontTx/>
              <a:buAutoNum type="arabicPeriod"/>
            </a:pPr>
            <a:r>
              <a:rPr lang="en-US" altLang="ja-JP" sz="2800" dirty="0"/>
              <a:t>Register</a:t>
            </a:r>
          </a:p>
          <a:p>
            <a:pPr marL="457200" indent="-457200">
              <a:buFontTx/>
              <a:buAutoNum type="arabicPeriod"/>
            </a:pPr>
            <a:r>
              <a:rPr lang="en-US" altLang="ja-JP" sz="2800" dirty="0"/>
              <a:t>Indicate attendance</a:t>
            </a:r>
          </a:p>
          <a:p>
            <a:pPr marL="457200" indent="-457200">
              <a:buFontTx/>
              <a:buAutoNum type="arabicPeriod"/>
            </a:pPr>
            <a:r>
              <a:rPr lang="en-US" altLang="ja-JP" sz="2800" dirty="0"/>
              <a:t>Please sign attendance sheet</a:t>
            </a:r>
          </a:p>
          <a:p>
            <a:endParaRPr kumimoji="1" lang="ja-JP" altLang="en-US" dirty="0"/>
          </a:p>
        </p:txBody>
      </p:sp>
      <p:sp>
        <p:nvSpPr>
          <p:cNvPr id="3" name="タイトル 2"/>
          <p:cNvSpPr>
            <a:spLocks noGrp="1"/>
          </p:cNvSpPr>
          <p:nvPr>
            <p:ph type="title"/>
          </p:nvPr>
        </p:nvSpPr>
        <p:spPr/>
        <p:txBody>
          <a:bodyPr/>
          <a:lstStyle/>
          <a:p>
            <a:r>
              <a:rPr kumimoji="1" lang="en-US" altLang="ja-JP" sz="4000" b="1" dirty="0"/>
              <a:t>Attendance</a:t>
            </a:r>
            <a:endParaRPr kumimoji="1" lang="ja-JP" altLang="en-US" sz="4000" b="1" dirty="0"/>
          </a:p>
        </p:txBody>
      </p:sp>
      <p:sp>
        <p:nvSpPr>
          <p:cNvPr id="5" name="スライド番号プレースホルダー 4"/>
          <p:cNvSpPr>
            <a:spLocks noGrp="1"/>
          </p:cNvSpPr>
          <p:nvPr>
            <p:ph type="sldNum" sz="quarter" idx="12"/>
          </p:nvPr>
        </p:nvSpPr>
        <p:spPr/>
        <p:txBody>
          <a:bodyPr/>
          <a:lstStyle/>
          <a:p>
            <a:r>
              <a:rPr lang="en-US" altLang="ja-JP" dirty="0"/>
              <a:t>Slide </a:t>
            </a:r>
            <a:fld id="{17C47D4F-CAA3-4307-B0EF-8C4B3E0CF21D}" type="slidenum">
              <a:rPr lang="en-US" altLang="ja-JP" smtClean="0"/>
              <a:pPr/>
              <a:t>6</a:t>
            </a:fld>
            <a:endParaRPr lang="en-US" altLang="ja-JP" dirty="0"/>
          </a:p>
        </p:txBody>
      </p:sp>
      <p:sp>
        <p:nvSpPr>
          <p:cNvPr id="8" name="Rectangle 4">
            <a:extLst>
              <a:ext uri="{FF2B5EF4-FFF2-40B4-BE49-F238E27FC236}">
                <a16:creationId xmlns:a16="http://schemas.microsoft.com/office/drawing/2014/main" id="{A4A5CC2F-4D15-4A73-BC70-5913749D68BB}"/>
              </a:ext>
            </a:extLst>
          </p:cNvPr>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May 2025</a:t>
            </a:r>
            <a:endParaRPr lang="en-US" altLang="ja-JP" dirty="0"/>
          </a:p>
        </p:txBody>
      </p:sp>
    </p:spTree>
    <p:extLst>
      <p:ext uri="{BB962C8B-B14F-4D97-AF65-F5344CB8AC3E}">
        <p14:creationId xmlns:p14="http://schemas.microsoft.com/office/powerpoint/2010/main" val="13932457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a:extLst>
              <a:ext uri="{FF2B5EF4-FFF2-40B4-BE49-F238E27FC236}">
                <a16:creationId xmlns:a16="http://schemas.microsoft.com/office/drawing/2014/main" id="{1716B287-81F9-B5E3-32A3-305F4D4CFECD}"/>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3" name="コンテンツ プレースホルダー 2"/>
          <p:cNvSpPr>
            <a:spLocks noGrp="1"/>
          </p:cNvSpPr>
          <p:nvPr>
            <p:ph idx="1"/>
          </p:nvPr>
        </p:nvSpPr>
        <p:spPr>
          <a:xfrm>
            <a:off x="302882" y="1467305"/>
            <a:ext cx="8699499" cy="4976036"/>
          </a:xfrm>
        </p:spPr>
        <p:txBody>
          <a:bodyPr/>
          <a:lstStyle/>
          <a:p>
            <a:pPr>
              <a:lnSpc>
                <a:spcPts val="2100"/>
              </a:lnSpc>
            </a:pPr>
            <a:r>
              <a:rPr lang="en-US" altLang="ja-JP" sz="2400" dirty="0">
                <a:ea typeface="ＭＳ Ｐゴシック" charset="-128"/>
              </a:rPr>
              <a:t>Required notices</a:t>
            </a:r>
          </a:p>
          <a:p>
            <a:pPr lvl="1">
              <a:lnSpc>
                <a:spcPts val="2100"/>
              </a:lnSpc>
            </a:pPr>
            <a:r>
              <a:rPr lang="en-US" altLang="ja-JP" sz="2000" dirty="0">
                <a:ea typeface="ＭＳ Ｐゴシック" charset="-128"/>
              </a:rPr>
              <a:t>Affiliation FAQ - http://standards.ieee.org/faqs/affiliationFAQ.html</a:t>
            </a:r>
          </a:p>
          <a:p>
            <a:pPr lvl="1">
              <a:lnSpc>
                <a:spcPts val="2100"/>
              </a:lnSpc>
            </a:pPr>
            <a:r>
              <a:rPr lang="en-US" altLang="ja-JP" sz="2000" dirty="0">
                <a:ea typeface="ＭＳ Ｐゴシック" charset="-128"/>
              </a:rPr>
              <a:t>Anti-Trust FAQ - http://standards.ieee.org/resources/antitrust-guidelines.pdf</a:t>
            </a:r>
          </a:p>
          <a:p>
            <a:pPr lvl="1">
              <a:lnSpc>
                <a:spcPts val="2100"/>
              </a:lnSpc>
            </a:pPr>
            <a:r>
              <a:rPr lang="en-US" altLang="ja-JP" sz="2000" dirty="0">
                <a:ea typeface="ＭＳ Ｐゴシック" charset="-128"/>
              </a:rPr>
              <a:t>Ethics - http://www.ieee.org/portal/cms_docs/about/CoE_poster.pdf</a:t>
            </a:r>
          </a:p>
          <a:p>
            <a:pPr>
              <a:lnSpc>
                <a:spcPts val="2100"/>
              </a:lnSpc>
            </a:pPr>
            <a:r>
              <a:rPr lang="en-US" altLang="ja-JP" sz="2400" dirty="0">
                <a:ea typeface="ＭＳ Ｐゴシック" charset="-128"/>
              </a:rPr>
              <a:t>Chair and Secretary</a:t>
            </a:r>
          </a:p>
          <a:p>
            <a:pPr lvl="1">
              <a:lnSpc>
                <a:spcPts val="2100"/>
              </a:lnSpc>
            </a:pPr>
            <a:r>
              <a:rPr lang="en-US" altLang="ja-JP" sz="2000" dirty="0">
                <a:ea typeface="ＭＳ Ｐゴシック" charset="-128"/>
              </a:rPr>
              <a:t>Chair; Ryuji Kohno(YNU/YRP-IAI)</a:t>
            </a:r>
          </a:p>
          <a:p>
            <a:pPr lvl="1">
              <a:lnSpc>
                <a:spcPts val="2100"/>
              </a:lnSpc>
            </a:pPr>
            <a:r>
              <a:rPr lang="en-US" altLang="ja-JP" sz="2000" dirty="0">
                <a:ea typeface="ＭＳ Ｐゴシック" charset="-128"/>
              </a:rPr>
              <a:t>1</a:t>
            </a:r>
            <a:r>
              <a:rPr lang="en-US" altLang="ja-JP" sz="2000" baseline="30000" dirty="0">
                <a:ea typeface="ＭＳ Ｐゴシック" charset="-128"/>
              </a:rPr>
              <a:t>st</a:t>
            </a:r>
            <a:r>
              <a:rPr lang="en-US" altLang="ja-JP" sz="2000" dirty="0">
                <a:ea typeface="ＭＳ Ｐゴシック" charset="-128"/>
              </a:rPr>
              <a:t> Vice Chair; Marco Hernandez(YRP-IAI/CWC)</a:t>
            </a:r>
          </a:p>
          <a:p>
            <a:pPr lvl="1">
              <a:lnSpc>
                <a:spcPts val="2100"/>
              </a:lnSpc>
            </a:pPr>
            <a:r>
              <a:rPr lang="en-US" altLang="ja-JP" sz="2000" dirty="0">
                <a:ea typeface="ＭＳ Ｐゴシック" charset="-128"/>
              </a:rPr>
              <a:t>2</a:t>
            </a:r>
            <a:r>
              <a:rPr lang="en-US" altLang="ja-JP" sz="2000" baseline="30000" dirty="0">
                <a:ea typeface="ＭＳ Ｐゴシック" charset="-128"/>
              </a:rPr>
              <a:t>nd</a:t>
            </a:r>
            <a:r>
              <a:rPr lang="en-US" altLang="ja-JP" sz="2000" dirty="0">
                <a:ea typeface="ＭＳ Ｐゴシック" charset="-128"/>
              </a:rPr>
              <a:t> Vice Chair; Daisuke Anzai(Osaka Metropolitan Univ.)</a:t>
            </a:r>
          </a:p>
          <a:p>
            <a:pPr lvl="1">
              <a:lnSpc>
                <a:spcPts val="2400"/>
              </a:lnSpc>
            </a:pPr>
            <a:r>
              <a:rPr lang="en-US" altLang="ja-JP" sz="2000" dirty="0">
                <a:ea typeface="ＭＳ Ｐゴシック" charset="-128"/>
              </a:rPr>
              <a:t>Secretary; Takumi Kobayashi(Osaka Metropolitan Univ.)</a:t>
            </a:r>
          </a:p>
          <a:p>
            <a:pPr lvl="1">
              <a:lnSpc>
                <a:spcPts val="2100"/>
              </a:lnSpc>
            </a:pPr>
            <a:r>
              <a:rPr lang="en-US" altLang="ja-JP" sz="2000" dirty="0">
                <a:ea typeface="ＭＳ Ｐゴシック" charset="-128"/>
              </a:rPr>
              <a:t>Technical Co-Editors; Minsoo Kim(YRP-IAI). </a:t>
            </a:r>
          </a:p>
          <a:p>
            <a:pPr marL="457200" lvl="1" indent="0">
              <a:lnSpc>
                <a:spcPts val="2100"/>
              </a:lnSpc>
              <a:buNone/>
            </a:pPr>
            <a:r>
              <a:rPr lang="en-US" altLang="ja-JP" sz="2000" dirty="0">
                <a:ea typeface="ＭＳ Ｐゴシック" charset="-128"/>
              </a:rPr>
              <a:t>                                        Seong-Soon Joo(KPST), </a:t>
            </a:r>
          </a:p>
          <a:p>
            <a:pPr marL="457200" lvl="1" indent="0">
              <a:lnSpc>
                <a:spcPts val="2100"/>
              </a:lnSpc>
              <a:buNone/>
            </a:pPr>
            <a:r>
              <a:rPr lang="en-US" altLang="ja-JP" sz="2000" dirty="0">
                <a:ea typeface="ＭＳ Ｐゴシック" charset="-128"/>
              </a:rPr>
              <a:t>                                        Kento </a:t>
            </a:r>
            <a:r>
              <a:rPr lang="en-US" altLang="ja-JP" sz="2000" dirty="0" err="1">
                <a:ea typeface="ＭＳ Ｐゴシック" charset="-128"/>
              </a:rPr>
              <a:t>Takabayashi</a:t>
            </a:r>
            <a:r>
              <a:rPr lang="en-US" altLang="ja-JP" sz="2000" dirty="0">
                <a:ea typeface="ＭＳ Ｐゴシック" charset="-128"/>
              </a:rPr>
              <a:t>(Toyo U),</a:t>
            </a:r>
          </a:p>
          <a:p>
            <a:pPr marL="457200" lvl="1" indent="0">
              <a:lnSpc>
                <a:spcPts val="2100"/>
              </a:lnSpc>
              <a:buNone/>
            </a:pPr>
            <a:r>
              <a:rPr lang="en-US" altLang="ja-JP" sz="2000" dirty="0">
                <a:ea typeface="ＭＳ Ｐゴシック" charset="-128"/>
              </a:rPr>
              <a:t>                                        Marco Hernandez (YRP-IAI/CWC)</a:t>
            </a:r>
          </a:p>
        </p:txBody>
      </p:sp>
      <p:sp>
        <p:nvSpPr>
          <p:cNvPr id="2" name="タイトル 1"/>
          <p:cNvSpPr>
            <a:spLocks noGrp="1"/>
          </p:cNvSpPr>
          <p:nvPr>
            <p:ph type="title"/>
          </p:nvPr>
        </p:nvSpPr>
        <p:spPr>
          <a:xfrm>
            <a:off x="685800" y="670478"/>
            <a:ext cx="7772400" cy="860610"/>
          </a:xfrm>
        </p:spPr>
        <p:txBody>
          <a:bodyPr/>
          <a:lstStyle/>
          <a:p>
            <a:r>
              <a:rPr lang="en-US" altLang="ja-JP" b="1" dirty="0">
                <a:ea typeface="ＭＳ Ｐゴシック" charset="-128"/>
              </a:rPr>
              <a:t>Administrative Items</a:t>
            </a:r>
            <a:endParaRPr kumimoji="1" lang="ja-JP" altLang="en-US" b="1" dirty="0"/>
          </a:p>
        </p:txBody>
      </p:sp>
      <p:sp>
        <p:nvSpPr>
          <p:cNvPr id="6" name="スライド番号プレースホルダー 5"/>
          <p:cNvSpPr>
            <a:spLocks noGrp="1"/>
          </p:cNvSpPr>
          <p:nvPr>
            <p:ph type="sldNum" sz="quarter" idx="12"/>
          </p:nvPr>
        </p:nvSpPr>
        <p:spPr/>
        <p:txBody>
          <a:bodyPr/>
          <a:lstStyle/>
          <a:p>
            <a:r>
              <a:rPr lang="en-US" altLang="ja-JP" dirty="0"/>
              <a:t>Slide </a:t>
            </a:r>
            <a:fld id="{8242A585-2600-43B1-ABC9-06D037E96BAE}" type="slidenum">
              <a:rPr lang="en-US" altLang="ja-JP" smtClean="0"/>
              <a:pPr/>
              <a:t>7</a:t>
            </a:fld>
            <a:endParaRPr lang="en-US" altLang="ja-JP" dirty="0"/>
          </a:p>
        </p:txBody>
      </p:sp>
      <p:sp>
        <p:nvSpPr>
          <p:cNvPr id="8" name="Rectangle 4">
            <a:extLst>
              <a:ext uri="{FF2B5EF4-FFF2-40B4-BE49-F238E27FC236}">
                <a16:creationId xmlns:a16="http://schemas.microsoft.com/office/drawing/2014/main" id="{6867C7CB-FBC0-4A91-8683-04D0B27776E0}"/>
              </a:ext>
            </a:extLst>
          </p:cNvPr>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May 2025</a:t>
            </a:r>
            <a:endParaRPr lang="en-US" altLang="ja-JP" dirty="0"/>
          </a:p>
        </p:txBody>
      </p:sp>
    </p:spTree>
    <p:extLst>
      <p:ext uri="{BB962C8B-B14F-4D97-AF65-F5344CB8AC3E}">
        <p14:creationId xmlns:p14="http://schemas.microsoft.com/office/powerpoint/2010/main" val="17343097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3659C8B1-D1A2-2AC1-78CA-425A011232EA}"/>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6" name="スライド番号プレースホルダー 5"/>
          <p:cNvSpPr>
            <a:spLocks noGrp="1"/>
          </p:cNvSpPr>
          <p:nvPr>
            <p:ph type="sldNum" sz="quarter" idx="12"/>
          </p:nvPr>
        </p:nvSpPr>
        <p:spPr/>
        <p:txBody>
          <a:bodyPr/>
          <a:lstStyle/>
          <a:p>
            <a:r>
              <a:rPr lang="en-US" altLang="ja-JP" dirty="0"/>
              <a:t>Slide </a:t>
            </a:r>
            <a:fld id="{8242A585-2600-43B1-ABC9-06D037E96BAE}" type="slidenum">
              <a:rPr lang="en-US" altLang="ja-JP" smtClean="0"/>
              <a:pPr/>
              <a:t>8</a:t>
            </a:fld>
            <a:endParaRPr lang="en-US" altLang="ja-JP" dirty="0"/>
          </a:p>
        </p:txBody>
      </p:sp>
      <p:sp>
        <p:nvSpPr>
          <p:cNvPr id="7" name="Rectangle 1026"/>
          <p:cNvSpPr txBox="1">
            <a:spLocks noChangeArrowheads="1"/>
          </p:cNvSpPr>
          <p:nvPr/>
        </p:nvSpPr>
        <p:spPr>
          <a:xfrm>
            <a:off x="251520" y="502568"/>
            <a:ext cx="8640960" cy="838200"/>
          </a:xfrm>
          <a:prstGeom prst="rect">
            <a:avLst/>
          </a:prstGeom>
        </p:spPr>
        <p:txBody>
          <a:bodyPr/>
          <a:lstStyle>
            <a:lvl1pPr algn="ctr" rtl="0" eaLnBrk="1" fontAlgn="base" hangingPunct="1">
              <a:spcBef>
                <a:spcPct val="0"/>
              </a:spcBef>
              <a:spcAft>
                <a:spcPct val="0"/>
              </a:spcAft>
              <a:defRPr kumimoji="1" sz="3600">
                <a:solidFill>
                  <a:schemeClr val="tx2"/>
                </a:solidFill>
                <a:latin typeface="+mj-lt"/>
                <a:ea typeface="+mj-ea"/>
                <a:cs typeface="+mj-cs"/>
              </a:defRPr>
            </a:lvl1pPr>
            <a:lvl2pPr algn="ctr" rtl="0" eaLnBrk="1" fontAlgn="base" hangingPunct="1">
              <a:spcBef>
                <a:spcPct val="0"/>
              </a:spcBef>
              <a:spcAft>
                <a:spcPct val="0"/>
              </a:spcAft>
              <a:defRPr kumimoji="1" sz="3600">
                <a:solidFill>
                  <a:schemeClr val="tx2"/>
                </a:solidFill>
                <a:latin typeface="Times New Roman" pitchFamily="18" charset="0"/>
              </a:defRPr>
            </a:lvl2pPr>
            <a:lvl3pPr algn="ctr" rtl="0" eaLnBrk="1" fontAlgn="base" hangingPunct="1">
              <a:spcBef>
                <a:spcPct val="0"/>
              </a:spcBef>
              <a:spcAft>
                <a:spcPct val="0"/>
              </a:spcAft>
              <a:defRPr kumimoji="1" sz="3600">
                <a:solidFill>
                  <a:schemeClr val="tx2"/>
                </a:solidFill>
                <a:latin typeface="Times New Roman" pitchFamily="18" charset="0"/>
              </a:defRPr>
            </a:lvl3pPr>
            <a:lvl4pPr algn="ctr" rtl="0" eaLnBrk="1" fontAlgn="base" hangingPunct="1">
              <a:spcBef>
                <a:spcPct val="0"/>
              </a:spcBef>
              <a:spcAft>
                <a:spcPct val="0"/>
              </a:spcAft>
              <a:defRPr kumimoji="1" sz="3600">
                <a:solidFill>
                  <a:schemeClr val="tx2"/>
                </a:solidFill>
                <a:latin typeface="Times New Roman" pitchFamily="18" charset="0"/>
              </a:defRPr>
            </a:lvl4pPr>
            <a:lvl5pPr algn="ctr" rtl="0" eaLnBrk="1" fontAlgn="base" hangingPunct="1">
              <a:spcBef>
                <a:spcPct val="0"/>
              </a:spcBef>
              <a:spcAft>
                <a:spcPct val="0"/>
              </a:spcAft>
              <a:defRPr kumimoji="1" sz="3600">
                <a:solidFill>
                  <a:schemeClr val="tx2"/>
                </a:solidFill>
                <a:latin typeface="Times New Roman" pitchFamily="18" charset="0"/>
              </a:defRPr>
            </a:lvl5pPr>
            <a:lvl6pPr marL="457200" algn="ctr" rtl="0" eaLnBrk="1" fontAlgn="base" hangingPunct="1">
              <a:spcBef>
                <a:spcPct val="0"/>
              </a:spcBef>
              <a:spcAft>
                <a:spcPct val="0"/>
              </a:spcAft>
              <a:defRPr kumimoji="1" sz="3600">
                <a:solidFill>
                  <a:schemeClr val="tx2"/>
                </a:solidFill>
                <a:latin typeface="Times New Roman" pitchFamily="18" charset="0"/>
              </a:defRPr>
            </a:lvl6pPr>
            <a:lvl7pPr marL="914400" algn="ctr" rtl="0" eaLnBrk="1" fontAlgn="base" hangingPunct="1">
              <a:spcBef>
                <a:spcPct val="0"/>
              </a:spcBef>
              <a:spcAft>
                <a:spcPct val="0"/>
              </a:spcAft>
              <a:defRPr kumimoji="1" sz="3600">
                <a:solidFill>
                  <a:schemeClr val="tx2"/>
                </a:solidFill>
                <a:latin typeface="Times New Roman" pitchFamily="18" charset="0"/>
              </a:defRPr>
            </a:lvl7pPr>
            <a:lvl8pPr marL="1371600" algn="ctr" rtl="0" eaLnBrk="1" fontAlgn="base" hangingPunct="1">
              <a:spcBef>
                <a:spcPct val="0"/>
              </a:spcBef>
              <a:spcAft>
                <a:spcPct val="0"/>
              </a:spcAft>
              <a:defRPr kumimoji="1" sz="3600">
                <a:solidFill>
                  <a:schemeClr val="tx2"/>
                </a:solidFill>
                <a:latin typeface="Times New Roman" pitchFamily="18" charset="0"/>
              </a:defRPr>
            </a:lvl8pPr>
            <a:lvl9pPr marL="1828800" algn="ctr" rtl="0" eaLnBrk="1" fontAlgn="base" hangingPunct="1">
              <a:spcBef>
                <a:spcPct val="0"/>
              </a:spcBef>
              <a:spcAft>
                <a:spcPct val="0"/>
              </a:spcAft>
              <a:defRPr kumimoji="1" sz="3600">
                <a:solidFill>
                  <a:schemeClr val="tx2"/>
                </a:solidFill>
                <a:latin typeface="Times New Roman" pitchFamily="18" charset="0"/>
              </a:defRPr>
            </a:lvl9pPr>
          </a:lstStyle>
          <a:p>
            <a:r>
              <a:rPr lang="en-US" altLang="ja-JP" sz="3200" b="1" u="sng" kern="0" dirty="0">
                <a:ea typeface="ＭＳ Ｐゴシック" charset="-128"/>
              </a:rPr>
              <a:t>Participants, Patents, and Duty to Inform</a:t>
            </a:r>
            <a:endParaRPr lang="en-US" altLang="ja-JP" sz="3200" b="1" kern="0" dirty="0">
              <a:ea typeface="ＭＳ Ｐゴシック" charset="-128"/>
            </a:endParaRPr>
          </a:p>
        </p:txBody>
      </p:sp>
      <p:sp>
        <p:nvSpPr>
          <p:cNvPr id="8" name="Rectangle 1027"/>
          <p:cNvSpPr txBox="1">
            <a:spLocks noChangeArrowheads="1"/>
          </p:cNvSpPr>
          <p:nvPr/>
        </p:nvSpPr>
        <p:spPr>
          <a:xfrm>
            <a:off x="0" y="1072480"/>
            <a:ext cx="9144000" cy="4876800"/>
          </a:xfrm>
          <a:prstGeom prst="rect">
            <a:avLst/>
          </a:prstGeom>
        </p:spPr>
        <p:txBody>
          <a:bodyPr/>
          <a:lst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defRPr>
            </a:lvl2pPr>
            <a:lvl3pPr marL="1085850" indent="-228600" algn="l" rtl="0" eaLnBrk="1" fontAlgn="base" hangingPunct="1">
              <a:spcBef>
                <a:spcPct val="20000"/>
              </a:spcBef>
              <a:spcAft>
                <a:spcPct val="0"/>
              </a:spcAft>
              <a:buChar char="•"/>
              <a:defRPr kumimoji="1" sz="2400">
                <a:solidFill>
                  <a:schemeClr val="tx1"/>
                </a:solidFill>
                <a:latin typeface="+mn-lt"/>
              </a:defRPr>
            </a:lvl3pPr>
            <a:lvl4pPr marL="1428750" indent="-228600" algn="l" rtl="0" eaLnBrk="1" fontAlgn="base" hangingPunct="1">
              <a:spcBef>
                <a:spcPct val="20000"/>
              </a:spcBef>
              <a:spcAft>
                <a:spcPct val="0"/>
              </a:spcAft>
              <a:buChar char="–"/>
              <a:defRPr kumimoji="1" sz="2000">
                <a:solidFill>
                  <a:schemeClr val="tx1"/>
                </a:solidFill>
                <a:latin typeface="+mn-lt"/>
              </a:defRPr>
            </a:lvl4pPr>
            <a:lvl5pPr marL="1771650" indent="-228600" algn="l" rtl="0" eaLnBrk="1" fontAlgn="base" hangingPunct="1">
              <a:spcBef>
                <a:spcPct val="20000"/>
              </a:spcBef>
              <a:spcAft>
                <a:spcPct val="0"/>
              </a:spcAft>
              <a:buChar char="•"/>
              <a:defRPr kumimoji="1" sz="2000">
                <a:solidFill>
                  <a:schemeClr val="tx1"/>
                </a:solidFill>
                <a:latin typeface="+mn-lt"/>
              </a:defRPr>
            </a:lvl5pPr>
            <a:lvl6pPr marL="2228850" indent="-228600" algn="l" rtl="0" eaLnBrk="1" fontAlgn="base" hangingPunct="1">
              <a:spcBef>
                <a:spcPct val="20000"/>
              </a:spcBef>
              <a:spcAft>
                <a:spcPct val="0"/>
              </a:spcAft>
              <a:buChar char="•"/>
              <a:defRPr kumimoji="1" sz="2000">
                <a:solidFill>
                  <a:schemeClr val="tx1"/>
                </a:solidFill>
                <a:latin typeface="+mn-lt"/>
              </a:defRPr>
            </a:lvl6pPr>
            <a:lvl7pPr marL="2686050" indent="-228600" algn="l" rtl="0" eaLnBrk="1" fontAlgn="base" hangingPunct="1">
              <a:spcBef>
                <a:spcPct val="20000"/>
              </a:spcBef>
              <a:spcAft>
                <a:spcPct val="0"/>
              </a:spcAft>
              <a:buChar char="•"/>
              <a:defRPr kumimoji="1" sz="2000">
                <a:solidFill>
                  <a:schemeClr val="tx1"/>
                </a:solidFill>
                <a:latin typeface="+mn-lt"/>
              </a:defRPr>
            </a:lvl7pPr>
            <a:lvl8pPr marL="3143250" indent="-228600" algn="l" rtl="0" eaLnBrk="1" fontAlgn="base" hangingPunct="1">
              <a:spcBef>
                <a:spcPct val="20000"/>
              </a:spcBef>
              <a:spcAft>
                <a:spcPct val="0"/>
              </a:spcAft>
              <a:buChar char="•"/>
              <a:defRPr kumimoji="1" sz="2000">
                <a:solidFill>
                  <a:schemeClr val="tx1"/>
                </a:solidFill>
                <a:latin typeface="+mn-lt"/>
              </a:defRPr>
            </a:lvl8pPr>
            <a:lvl9pPr marL="3600450" indent="-228600" algn="l" rtl="0" eaLnBrk="1" fontAlgn="base" hangingPunct="1">
              <a:spcBef>
                <a:spcPct val="20000"/>
              </a:spcBef>
              <a:spcAft>
                <a:spcPct val="0"/>
              </a:spcAft>
              <a:buChar char="•"/>
              <a:defRPr kumimoji="1" sz="2000">
                <a:solidFill>
                  <a:schemeClr val="tx1"/>
                </a:solidFill>
                <a:latin typeface="+mn-lt"/>
              </a:defRPr>
            </a:lvl9pPr>
          </a:lstStyle>
          <a:p>
            <a:pPr algn="ctr">
              <a:buFont typeface="Monotype Sorts" pitchFamily="2" charset="2"/>
              <a:buNone/>
            </a:pPr>
            <a:r>
              <a:rPr lang="en-US" altLang="ja-JP" sz="1600" b="1" kern="0" dirty="0">
                <a:ea typeface="ＭＳ Ｐゴシック" charset="-128"/>
              </a:rPr>
              <a:t>All participants in this meeting have certain obligations under the IEEE-SA Patent Policy. </a:t>
            </a:r>
          </a:p>
          <a:p>
            <a:pPr lvl="1"/>
            <a:r>
              <a:rPr lang="en-US" altLang="ja-JP" sz="1600" b="1" kern="0" dirty="0">
                <a:solidFill>
                  <a:srgbClr val="003399"/>
                </a:solidFill>
                <a:ea typeface="ＭＳ Ｐゴシック" charset="-128"/>
              </a:rPr>
              <a:t>Participants [Note: </a:t>
            </a:r>
            <a:r>
              <a:rPr lang="en-GB" sz="1600" b="1" kern="0" dirty="0">
                <a:solidFill>
                  <a:srgbClr val="003399"/>
                </a:solidFill>
              </a:rPr>
              <a:t>Quoted text excerpted from IEEE-SA Standards Board Bylaws subclause 6.2</a:t>
            </a:r>
            <a:r>
              <a:rPr lang="en-US" altLang="ja-JP" sz="1600" b="1" kern="0" dirty="0">
                <a:solidFill>
                  <a:srgbClr val="003399"/>
                </a:solidFill>
                <a:ea typeface="ＭＳ Ｐゴシック" charset="-128"/>
              </a:rPr>
              <a:t>]:</a:t>
            </a:r>
          </a:p>
          <a:p>
            <a:pPr lvl="2"/>
            <a:r>
              <a:rPr lang="en-US" altLang="ja-JP" sz="1600" b="1" kern="0" dirty="0">
                <a:solidFill>
                  <a:srgbClr val="003399"/>
                </a:solidFill>
                <a:ea typeface="ＭＳ Ｐゴシック" charset="-128"/>
              </a:rPr>
              <a:t>“Shall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endParaRPr lang="en-US" altLang="ja-JP" sz="1600" kern="0" dirty="0">
              <a:ea typeface="ＭＳ Ｐゴシック" charset="-128"/>
            </a:endParaRPr>
          </a:p>
          <a:p>
            <a:pPr lvl="3"/>
            <a:r>
              <a:rPr lang="en-US" altLang="ja-JP" sz="1400" b="1" kern="0" dirty="0">
                <a:solidFill>
                  <a:srgbClr val="003399"/>
                </a:solidFill>
                <a:ea typeface="ＭＳ Ｐゴシック" charset="-128"/>
              </a:rPr>
              <a:t>“Personal awareness” means that the participant “is personally aware that the holder may have a potential Essential Patent Claim,” even if the participant is not personally aware of the specific patents or patent claims</a:t>
            </a:r>
          </a:p>
          <a:p>
            <a:pPr lvl="2"/>
            <a:r>
              <a:rPr lang="en-US" altLang="ja-JP" sz="1600" b="1" kern="0" dirty="0">
                <a:solidFill>
                  <a:srgbClr val="003399"/>
                </a:solidFill>
                <a:ea typeface="ＭＳ Ｐゴシック" charset="-128"/>
              </a:rPr>
              <a:t>“Should inform the IEEE (or cause the IEEE to be informed)” of the identity of “any other holders of such potential Essential Patent Claims” (that is, third parties that are not affiliated with the participant, with the participant’s employer, or with anyone else that the participant is from or otherwise represents)</a:t>
            </a:r>
          </a:p>
          <a:p>
            <a:pPr lvl="1"/>
            <a:r>
              <a:rPr lang="en-US" altLang="ja-JP" sz="1600" b="1" kern="0" dirty="0">
                <a:solidFill>
                  <a:srgbClr val="003399"/>
                </a:solidFill>
                <a:ea typeface="ＭＳ Ｐゴシック" charset="-128"/>
              </a:rPr>
              <a:t>The above does not apply if the patent claim is already the subject of an Accepted Letter of Assurance that applies to the proposed standard(s) under consideration by this group</a:t>
            </a:r>
          </a:p>
          <a:p>
            <a:pPr lvl="1"/>
            <a:r>
              <a:rPr lang="en-US" altLang="ja-JP" sz="1600" b="1" kern="0" dirty="0">
                <a:solidFill>
                  <a:srgbClr val="003399"/>
                </a:solidFill>
                <a:ea typeface="ＭＳ Ｐゴシック" charset="-128"/>
              </a:rPr>
              <a:t>Early identification of holders of potential Essential Patent Claims is strongly encouraged</a:t>
            </a:r>
          </a:p>
          <a:p>
            <a:pPr lvl="1"/>
            <a:r>
              <a:rPr lang="en-US" altLang="ja-JP" sz="1600" b="1" kern="0" dirty="0">
                <a:solidFill>
                  <a:srgbClr val="003399"/>
                </a:solidFill>
                <a:ea typeface="ＭＳ Ｐゴシック" charset="-128"/>
              </a:rPr>
              <a:t>No duty to perform a patent search</a:t>
            </a:r>
            <a:endParaRPr lang="en-US" altLang="ja-JP" sz="1600" kern="0" dirty="0">
              <a:ea typeface="ＭＳ Ｐゴシック" charset="-128"/>
            </a:endParaRPr>
          </a:p>
        </p:txBody>
      </p:sp>
      <p:sp>
        <p:nvSpPr>
          <p:cNvPr id="10" name="Rectangle 4">
            <a:extLst>
              <a:ext uri="{FF2B5EF4-FFF2-40B4-BE49-F238E27FC236}">
                <a16:creationId xmlns:a16="http://schemas.microsoft.com/office/drawing/2014/main" id="{A60D4C30-417F-4EDF-B387-C47E36B1D45B}"/>
              </a:ext>
            </a:extLst>
          </p:cNvPr>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May 2025</a:t>
            </a:r>
            <a:endParaRPr lang="en-US" altLang="ja-JP" dirty="0"/>
          </a:p>
        </p:txBody>
      </p:sp>
    </p:spTree>
    <p:extLst>
      <p:ext uri="{BB962C8B-B14F-4D97-AF65-F5344CB8AC3E}">
        <p14:creationId xmlns:p14="http://schemas.microsoft.com/office/powerpoint/2010/main" val="587266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619A7A63-B642-79F5-D8C7-CF666BF1E62A}"/>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9" name="Rectangle 1026"/>
          <p:cNvSpPr txBox="1">
            <a:spLocks noChangeArrowheads="1"/>
          </p:cNvSpPr>
          <p:nvPr/>
        </p:nvSpPr>
        <p:spPr>
          <a:xfrm>
            <a:off x="251520" y="502568"/>
            <a:ext cx="8640960" cy="838200"/>
          </a:xfrm>
          <a:prstGeom prst="rect">
            <a:avLst/>
          </a:prstGeom>
        </p:spPr>
        <p:txBody>
          <a:bodyPr/>
          <a:lstStyle>
            <a:lvl1pPr algn="ctr" rtl="0" eaLnBrk="1" fontAlgn="base" hangingPunct="1">
              <a:spcBef>
                <a:spcPct val="0"/>
              </a:spcBef>
              <a:spcAft>
                <a:spcPct val="0"/>
              </a:spcAft>
              <a:defRPr kumimoji="1" sz="3600">
                <a:solidFill>
                  <a:schemeClr val="tx2"/>
                </a:solidFill>
                <a:latin typeface="+mj-lt"/>
                <a:ea typeface="+mj-ea"/>
                <a:cs typeface="+mj-cs"/>
              </a:defRPr>
            </a:lvl1pPr>
            <a:lvl2pPr algn="ctr" rtl="0" eaLnBrk="1" fontAlgn="base" hangingPunct="1">
              <a:spcBef>
                <a:spcPct val="0"/>
              </a:spcBef>
              <a:spcAft>
                <a:spcPct val="0"/>
              </a:spcAft>
              <a:defRPr kumimoji="1" sz="3600">
                <a:solidFill>
                  <a:schemeClr val="tx2"/>
                </a:solidFill>
                <a:latin typeface="Times New Roman" pitchFamily="18" charset="0"/>
              </a:defRPr>
            </a:lvl2pPr>
            <a:lvl3pPr algn="ctr" rtl="0" eaLnBrk="1" fontAlgn="base" hangingPunct="1">
              <a:spcBef>
                <a:spcPct val="0"/>
              </a:spcBef>
              <a:spcAft>
                <a:spcPct val="0"/>
              </a:spcAft>
              <a:defRPr kumimoji="1" sz="3600">
                <a:solidFill>
                  <a:schemeClr val="tx2"/>
                </a:solidFill>
                <a:latin typeface="Times New Roman" pitchFamily="18" charset="0"/>
              </a:defRPr>
            </a:lvl3pPr>
            <a:lvl4pPr algn="ctr" rtl="0" eaLnBrk="1" fontAlgn="base" hangingPunct="1">
              <a:spcBef>
                <a:spcPct val="0"/>
              </a:spcBef>
              <a:spcAft>
                <a:spcPct val="0"/>
              </a:spcAft>
              <a:defRPr kumimoji="1" sz="3600">
                <a:solidFill>
                  <a:schemeClr val="tx2"/>
                </a:solidFill>
                <a:latin typeface="Times New Roman" pitchFamily="18" charset="0"/>
              </a:defRPr>
            </a:lvl4pPr>
            <a:lvl5pPr algn="ctr" rtl="0" eaLnBrk="1" fontAlgn="base" hangingPunct="1">
              <a:spcBef>
                <a:spcPct val="0"/>
              </a:spcBef>
              <a:spcAft>
                <a:spcPct val="0"/>
              </a:spcAft>
              <a:defRPr kumimoji="1" sz="3600">
                <a:solidFill>
                  <a:schemeClr val="tx2"/>
                </a:solidFill>
                <a:latin typeface="Times New Roman" pitchFamily="18" charset="0"/>
              </a:defRPr>
            </a:lvl5pPr>
            <a:lvl6pPr marL="457200" algn="ctr" rtl="0" eaLnBrk="1" fontAlgn="base" hangingPunct="1">
              <a:spcBef>
                <a:spcPct val="0"/>
              </a:spcBef>
              <a:spcAft>
                <a:spcPct val="0"/>
              </a:spcAft>
              <a:defRPr kumimoji="1" sz="3600">
                <a:solidFill>
                  <a:schemeClr val="tx2"/>
                </a:solidFill>
                <a:latin typeface="Times New Roman" pitchFamily="18" charset="0"/>
              </a:defRPr>
            </a:lvl6pPr>
            <a:lvl7pPr marL="914400" algn="ctr" rtl="0" eaLnBrk="1" fontAlgn="base" hangingPunct="1">
              <a:spcBef>
                <a:spcPct val="0"/>
              </a:spcBef>
              <a:spcAft>
                <a:spcPct val="0"/>
              </a:spcAft>
              <a:defRPr kumimoji="1" sz="3600">
                <a:solidFill>
                  <a:schemeClr val="tx2"/>
                </a:solidFill>
                <a:latin typeface="Times New Roman" pitchFamily="18" charset="0"/>
              </a:defRPr>
            </a:lvl7pPr>
            <a:lvl8pPr marL="1371600" algn="ctr" rtl="0" eaLnBrk="1" fontAlgn="base" hangingPunct="1">
              <a:spcBef>
                <a:spcPct val="0"/>
              </a:spcBef>
              <a:spcAft>
                <a:spcPct val="0"/>
              </a:spcAft>
              <a:defRPr kumimoji="1" sz="3600">
                <a:solidFill>
                  <a:schemeClr val="tx2"/>
                </a:solidFill>
                <a:latin typeface="Times New Roman" pitchFamily="18" charset="0"/>
              </a:defRPr>
            </a:lvl8pPr>
            <a:lvl9pPr marL="1828800" algn="ctr" rtl="0" eaLnBrk="1" fontAlgn="base" hangingPunct="1">
              <a:spcBef>
                <a:spcPct val="0"/>
              </a:spcBef>
              <a:spcAft>
                <a:spcPct val="0"/>
              </a:spcAft>
              <a:defRPr kumimoji="1" sz="3600">
                <a:solidFill>
                  <a:schemeClr val="tx2"/>
                </a:solidFill>
                <a:latin typeface="Times New Roman" pitchFamily="18" charset="0"/>
              </a:defRPr>
            </a:lvl9pPr>
          </a:lstStyle>
          <a:p>
            <a:r>
              <a:rPr lang="en-GB" altLang="ja-JP" b="1" u="sng" kern="0" dirty="0"/>
              <a:t>Patent Related Links</a:t>
            </a:r>
            <a:endParaRPr lang="en-US" altLang="ja-JP" b="1" u="sng" kern="0" dirty="0">
              <a:ea typeface="ＭＳ Ｐゴシック" charset="-128"/>
            </a:endParaRPr>
          </a:p>
        </p:txBody>
      </p:sp>
      <p:sp>
        <p:nvSpPr>
          <p:cNvPr id="4" name="スライド番号プレースホルダー 3"/>
          <p:cNvSpPr>
            <a:spLocks noGrp="1"/>
          </p:cNvSpPr>
          <p:nvPr>
            <p:ph type="sldNum" sz="quarter" idx="12"/>
          </p:nvPr>
        </p:nvSpPr>
        <p:spPr/>
        <p:txBody>
          <a:bodyPr/>
          <a:lstStyle/>
          <a:p>
            <a:r>
              <a:rPr lang="en-US" altLang="ja-JP" dirty="0"/>
              <a:t>Slide </a:t>
            </a:r>
            <a:fld id="{266A080E-4E30-4968-B029-7CF782D6220C}" type="slidenum">
              <a:rPr lang="en-US" altLang="ja-JP" smtClean="0"/>
              <a:pPr/>
              <a:t>9</a:t>
            </a:fld>
            <a:endParaRPr lang="en-US" altLang="ja-JP" dirty="0"/>
          </a:p>
        </p:txBody>
      </p:sp>
      <p:sp>
        <p:nvSpPr>
          <p:cNvPr id="6" name="Rectangle 3"/>
          <p:cNvSpPr txBox="1">
            <a:spLocks noChangeArrowheads="1"/>
          </p:cNvSpPr>
          <p:nvPr/>
        </p:nvSpPr>
        <p:spPr>
          <a:xfrm>
            <a:off x="258044" y="1268760"/>
            <a:ext cx="8640960" cy="3513305"/>
          </a:xfrm>
          <a:prstGeom prst="rect">
            <a:avLst/>
          </a:prstGeom>
        </p:spPr>
        <p:txBody>
          <a:bodyPr/>
          <a:lst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defRPr>
            </a:lvl2pPr>
            <a:lvl3pPr marL="1085850" indent="-228600" algn="l" rtl="0" eaLnBrk="1" fontAlgn="base" hangingPunct="1">
              <a:spcBef>
                <a:spcPct val="20000"/>
              </a:spcBef>
              <a:spcAft>
                <a:spcPct val="0"/>
              </a:spcAft>
              <a:buChar char="•"/>
              <a:defRPr kumimoji="1" sz="2400">
                <a:solidFill>
                  <a:schemeClr val="tx1"/>
                </a:solidFill>
                <a:latin typeface="+mn-lt"/>
              </a:defRPr>
            </a:lvl3pPr>
            <a:lvl4pPr marL="1428750" indent="-228600" algn="l" rtl="0" eaLnBrk="1" fontAlgn="base" hangingPunct="1">
              <a:spcBef>
                <a:spcPct val="20000"/>
              </a:spcBef>
              <a:spcAft>
                <a:spcPct val="0"/>
              </a:spcAft>
              <a:buChar char="–"/>
              <a:defRPr kumimoji="1" sz="2000">
                <a:solidFill>
                  <a:schemeClr val="tx1"/>
                </a:solidFill>
                <a:latin typeface="+mn-lt"/>
              </a:defRPr>
            </a:lvl4pPr>
            <a:lvl5pPr marL="1771650" indent="-228600" algn="l" rtl="0" eaLnBrk="1" fontAlgn="base" hangingPunct="1">
              <a:spcBef>
                <a:spcPct val="20000"/>
              </a:spcBef>
              <a:spcAft>
                <a:spcPct val="0"/>
              </a:spcAft>
              <a:buChar char="•"/>
              <a:defRPr kumimoji="1" sz="2000">
                <a:solidFill>
                  <a:schemeClr val="tx1"/>
                </a:solidFill>
                <a:latin typeface="+mn-lt"/>
              </a:defRPr>
            </a:lvl5pPr>
            <a:lvl6pPr marL="2228850" indent="-228600" algn="l" rtl="0" eaLnBrk="1" fontAlgn="base" hangingPunct="1">
              <a:spcBef>
                <a:spcPct val="20000"/>
              </a:spcBef>
              <a:spcAft>
                <a:spcPct val="0"/>
              </a:spcAft>
              <a:buChar char="•"/>
              <a:defRPr kumimoji="1" sz="2000">
                <a:solidFill>
                  <a:schemeClr val="tx1"/>
                </a:solidFill>
                <a:latin typeface="+mn-lt"/>
              </a:defRPr>
            </a:lvl6pPr>
            <a:lvl7pPr marL="2686050" indent="-228600" algn="l" rtl="0" eaLnBrk="1" fontAlgn="base" hangingPunct="1">
              <a:spcBef>
                <a:spcPct val="20000"/>
              </a:spcBef>
              <a:spcAft>
                <a:spcPct val="0"/>
              </a:spcAft>
              <a:buChar char="•"/>
              <a:defRPr kumimoji="1" sz="2000">
                <a:solidFill>
                  <a:schemeClr val="tx1"/>
                </a:solidFill>
                <a:latin typeface="+mn-lt"/>
              </a:defRPr>
            </a:lvl7pPr>
            <a:lvl8pPr marL="3143250" indent="-228600" algn="l" rtl="0" eaLnBrk="1" fontAlgn="base" hangingPunct="1">
              <a:spcBef>
                <a:spcPct val="20000"/>
              </a:spcBef>
              <a:spcAft>
                <a:spcPct val="0"/>
              </a:spcAft>
              <a:buChar char="•"/>
              <a:defRPr kumimoji="1" sz="2000">
                <a:solidFill>
                  <a:schemeClr val="tx1"/>
                </a:solidFill>
                <a:latin typeface="+mn-lt"/>
              </a:defRPr>
            </a:lvl8pPr>
            <a:lvl9pPr marL="3600450" indent="-228600" algn="l" rtl="0" eaLnBrk="1" fontAlgn="base" hangingPunct="1">
              <a:spcBef>
                <a:spcPct val="20000"/>
              </a:spcBef>
              <a:spcAft>
                <a:spcPct val="0"/>
              </a:spcAft>
              <a:buChar char="•"/>
              <a:defRPr kumimoji="1" sz="2000">
                <a:solidFill>
                  <a:schemeClr val="tx1"/>
                </a:solidFill>
                <a:latin typeface="+mn-lt"/>
              </a:defRPr>
            </a:lvl9pPr>
          </a:lstStyle>
          <a:p>
            <a:pPr lvl="1">
              <a:lnSpc>
                <a:spcPct val="90000"/>
              </a:lnSpc>
              <a:buFont typeface="Monotype Sorts" pitchFamily="2" charset="2"/>
              <a:buNone/>
            </a:pPr>
            <a:r>
              <a:rPr lang="en-US" altLang="ja-JP" sz="2400" kern="0" dirty="0">
                <a:ea typeface="ＭＳ Ｐゴシック" charset="-128"/>
                <a:cs typeface="Times New Roman" pitchFamily="18" charset="0"/>
              </a:rPr>
              <a:t>	All participants should be familiar with their obligations under the IEEE-SA Policies &amp; Procedures for standards development.</a:t>
            </a:r>
          </a:p>
          <a:p>
            <a:pPr lvl="1">
              <a:lnSpc>
                <a:spcPct val="90000"/>
              </a:lnSpc>
              <a:buFont typeface="Monotype Sorts" pitchFamily="2" charset="2"/>
              <a:buNone/>
            </a:pPr>
            <a:r>
              <a:rPr lang="en-US" altLang="ja-JP" sz="2400" kern="0" dirty="0">
                <a:ea typeface="ＭＳ Ｐゴシック" charset="-128"/>
                <a:cs typeface="Times New Roman" pitchFamily="18" charset="0"/>
              </a:rPr>
              <a:t>	Patent Policy is stated in these sources:</a:t>
            </a:r>
          </a:p>
          <a:p>
            <a:pPr marL="715963" marR="0" lvl="1" indent="0" algn="l" defTabSz="914400" rtl="0" eaLnBrk="1" fontAlgn="auto" latinLnBrk="0" hangingPunct="1">
              <a:lnSpc>
                <a:spcPct val="80000"/>
              </a:lnSpc>
              <a:spcBef>
                <a:spcPts val="173"/>
              </a:spcBef>
              <a:spcAft>
                <a:spcPts val="0"/>
              </a:spcAft>
              <a:buClr>
                <a:srgbClr val="000000"/>
              </a:buClr>
              <a:buSzPct val="45000"/>
              <a:buFont typeface="Wingdings" charset="2"/>
              <a:buChar char=""/>
              <a:tabLst/>
              <a:defRPr/>
            </a:pPr>
            <a:r>
              <a:rPr lang="en-GB" sz="2400" kern="0" dirty="0"/>
              <a:t>	</a:t>
            </a:r>
            <a:r>
              <a:rPr kumimoji="1" lang="en-IE" altLang="ja-JP" sz="2400" b="1" i="1" u="none" strike="noStrike" kern="1200" cap="none" spc="-1" normalizeH="0" baseline="0" noProof="0" dirty="0">
                <a:ln>
                  <a:noFill/>
                </a:ln>
                <a:solidFill>
                  <a:srgbClr val="000000"/>
                </a:solidFill>
                <a:effectLst/>
                <a:uLnTx/>
                <a:uFillTx/>
                <a:latin typeface="Calibri"/>
                <a:ea typeface="Calibri"/>
              </a:rPr>
              <a:t>IEEE-SA Standards Board Bylaws</a:t>
            </a:r>
            <a:r>
              <a:rPr kumimoji="1" lang="en-IE" altLang="ja-JP" sz="2400" b="1" i="0" u="none" strike="noStrike" kern="1200" cap="none" spc="-1" normalizeH="0" baseline="0" noProof="0" dirty="0">
                <a:ln>
                  <a:noFill/>
                </a:ln>
                <a:solidFill>
                  <a:srgbClr val="000000"/>
                </a:solidFill>
                <a:effectLst/>
                <a:uLnTx/>
                <a:uFillTx/>
                <a:latin typeface="Calibri"/>
                <a:ea typeface="Calibri"/>
              </a:rPr>
              <a:t> </a:t>
            </a:r>
            <a:r>
              <a:rPr kumimoji="1" lang="en-IE" altLang="ja-JP" sz="1800" b="1" i="0" u="none" strike="noStrike" kern="1200" cap="none" spc="-1" normalizeH="0" baseline="0" noProof="0" dirty="0">
                <a:ln>
                  <a:noFill/>
                </a:ln>
                <a:solidFill>
                  <a:srgbClr val="000000"/>
                </a:solidFill>
                <a:effectLst/>
                <a:uLnTx/>
                <a:uFillTx/>
                <a:latin typeface="Calibri"/>
                <a:ea typeface="Calibri"/>
              </a:rPr>
              <a:t>(http://standards.ieee.org/develop/policies/bylaws/sect6-7.html#6) </a:t>
            </a:r>
            <a:endParaRPr kumimoji="1" lang="en-IE" altLang="ja-JP" sz="1800" b="0" i="0" u="none" strike="noStrike" kern="1200" cap="none" spc="-1" normalizeH="0" baseline="0" noProof="0" dirty="0">
              <a:ln>
                <a:noFill/>
              </a:ln>
              <a:solidFill>
                <a:prstClr val="black"/>
              </a:solidFill>
              <a:effectLst/>
              <a:uLnTx/>
              <a:uFillTx/>
              <a:latin typeface="Arial"/>
            </a:endParaRPr>
          </a:p>
          <a:p>
            <a:pPr marL="715963" marR="0" lvl="1" indent="0" algn="l" defTabSz="914400" rtl="0" eaLnBrk="1" fontAlgn="auto" latinLnBrk="0" hangingPunct="1">
              <a:lnSpc>
                <a:spcPct val="90000"/>
              </a:lnSpc>
              <a:spcBef>
                <a:spcPts val="400"/>
              </a:spcBef>
              <a:spcAft>
                <a:spcPts val="0"/>
              </a:spcAft>
              <a:buClr>
                <a:srgbClr val="000000"/>
              </a:buClr>
              <a:buSzPct val="45000"/>
              <a:buFont typeface="Wingdings" charset="2"/>
              <a:buChar char=""/>
              <a:tabLst/>
              <a:defRPr/>
            </a:pPr>
            <a:r>
              <a:rPr kumimoji="1" lang="en-IE" altLang="ja-JP" sz="2400" b="1" i="1" u="none" strike="noStrike" kern="1200" cap="none" spc="-1" normalizeH="0" baseline="0" noProof="0" dirty="0">
                <a:ln>
                  <a:noFill/>
                </a:ln>
                <a:solidFill>
                  <a:srgbClr val="000000"/>
                </a:solidFill>
                <a:effectLst/>
                <a:uLnTx/>
                <a:uFillTx/>
                <a:latin typeface="Calibri"/>
                <a:ea typeface="Calibri"/>
              </a:rPr>
              <a:t>  IEEE-SA Standards Board Operations Manual</a:t>
            </a:r>
            <a:r>
              <a:rPr kumimoji="1" lang="en-IE" altLang="ja-JP" sz="2400" b="1" i="0" u="none" strike="noStrike" kern="1200" cap="none" spc="-1" normalizeH="0" baseline="0" noProof="0" dirty="0">
                <a:ln>
                  <a:noFill/>
                </a:ln>
                <a:solidFill>
                  <a:srgbClr val="000000"/>
                </a:solidFill>
                <a:effectLst/>
                <a:uLnTx/>
                <a:uFillTx/>
                <a:latin typeface="Calibri"/>
                <a:ea typeface="Calibri"/>
              </a:rPr>
              <a:t> </a:t>
            </a:r>
            <a:r>
              <a:rPr kumimoji="1" lang="en-IE" altLang="ja-JP" sz="1800" b="1" i="0" u="none" strike="noStrike" kern="1200" cap="none" spc="-1" normalizeH="0" baseline="0" noProof="0" dirty="0">
                <a:ln>
                  <a:noFill/>
                </a:ln>
                <a:solidFill>
                  <a:schemeClr val="accent6"/>
                </a:solidFill>
                <a:effectLst/>
                <a:uLnTx/>
                <a:uFillTx/>
                <a:latin typeface="Calibri"/>
                <a:ea typeface="Calibri"/>
              </a:rPr>
              <a:t>(</a:t>
            </a:r>
            <a:r>
              <a:rPr kumimoji="1" lang="en-IE" altLang="ja-JP" sz="1800" b="1" i="0" u="sng" strike="noStrike" kern="1200" cap="none" spc="-1" normalizeH="0" baseline="0" noProof="0" dirty="0">
                <a:ln>
                  <a:noFill/>
                </a:ln>
                <a:solidFill>
                  <a:schemeClr val="accent6"/>
                </a:solidFill>
                <a:effectLst/>
                <a:uLnTx/>
                <a:uFillTx/>
                <a:latin typeface="Calibri"/>
                <a:ea typeface="Calibri"/>
                <a:hlinkClick r:id="rId3">
                  <a:extLst>
                    <a:ext uri="{A12FA001-AC4F-418D-AE19-62706E023703}">
                      <ahyp:hlinkClr xmlns:ahyp="http://schemas.microsoft.com/office/drawing/2018/hyperlinkcolor" val="tx"/>
                    </a:ext>
                  </a:extLst>
                </a:hlinkClick>
              </a:rPr>
              <a:t>http://standards.ieee.org/develop/policies/opman/sect6.html#6.3</a:t>
            </a:r>
            <a:r>
              <a:rPr kumimoji="1" lang="en-IE" altLang="ja-JP" sz="1800" b="1" i="0" u="none" strike="noStrike" kern="1200" cap="none" spc="-1" normalizeH="0" baseline="0" noProof="0" dirty="0">
                <a:ln>
                  <a:noFill/>
                </a:ln>
                <a:solidFill>
                  <a:schemeClr val="accent6"/>
                </a:solidFill>
                <a:effectLst/>
                <a:uLnTx/>
                <a:uFillTx/>
                <a:latin typeface="Calibri"/>
                <a:ea typeface="Calibri"/>
              </a:rPr>
              <a:t>)</a:t>
            </a:r>
            <a:endParaRPr kumimoji="1" lang="en-IE" altLang="ja-JP" sz="1800" b="0" i="0" u="none" strike="noStrike" kern="1200" cap="none" spc="-1" normalizeH="0" baseline="0" noProof="0" dirty="0">
              <a:ln>
                <a:noFill/>
              </a:ln>
              <a:solidFill>
                <a:schemeClr val="accent6"/>
              </a:solidFill>
              <a:effectLst/>
              <a:uLnTx/>
              <a:uFillTx/>
              <a:latin typeface="Arial"/>
            </a:endParaRPr>
          </a:p>
          <a:p>
            <a:pPr marL="715963" marR="0" lvl="0" indent="414338" algn="l" defTabSz="914400" rtl="0" eaLnBrk="1" fontAlgn="auto" latinLnBrk="0" hangingPunct="1">
              <a:lnSpc>
                <a:spcPct val="90000"/>
              </a:lnSpc>
              <a:spcBef>
                <a:spcPts val="400"/>
              </a:spcBef>
              <a:spcAft>
                <a:spcPts val="0"/>
              </a:spcAft>
              <a:buClr>
                <a:srgbClr val="000000"/>
              </a:buClr>
              <a:buSzPct val="45000"/>
              <a:buFont typeface="Wingdings" charset="2"/>
              <a:buChar char=""/>
              <a:tabLst/>
              <a:defRPr/>
            </a:pPr>
            <a:r>
              <a:rPr kumimoji="1" lang="en-US" altLang="ja-JP" sz="2400" b="1" i="0" u="none" strike="noStrike" kern="1200" cap="none" spc="-1" normalizeH="0" baseline="0" noProof="0" dirty="0">
                <a:ln>
                  <a:noFill/>
                </a:ln>
                <a:solidFill>
                  <a:srgbClr val="000000"/>
                </a:solidFill>
                <a:effectLst/>
                <a:uLnTx/>
                <a:uFillTx/>
                <a:latin typeface="Calibri"/>
                <a:ea typeface="Calibri"/>
              </a:rPr>
              <a:t>Material about the patent policy is available at</a:t>
            </a:r>
            <a:br>
              <a:rPr kumimoji="1" lang="en-US" altLang="ja-JP" sz="2400" b="0" i="0" u="none" strike="noStrike" kern="1200" cap="none" spc="0" normalizeH="0" baseline="0" noProof="0" dirty="0">
                <a:ln>
                  <a:noFill/>
                </a:ln>
                <a:solidFill>
                  <a:prstClr val="black"/>
                </a:solidFill>
                <a:effectLst/>
                <a:uLnTx/>
                <a:uFillTx/>
                <a:latin typeface="Arial"/>
              </a:rPr>
            </a:br>
            <a:r>
              <a:rPr kumimoji="1" lang="en-US" altLang="ja-JP" sz="2000" b="1" i="1" u="sng" strike="noStrike" kern="1200" cap="none" spc="-1" normalizeH="0" baseline="0" noProof="0" dirty="0">
                <a:ln>
                  <a:noFill/>
                </a:ln>
                <a:solidFill>
                  <a:schemeClr val="accent6"/>
                </a:solidFill>
                <a:effectLst/>
                <a:uLnTx/>
                <a:uFillTx/>
                <a:latin typeface="Calibri"/>
                <a:ea typeface="Calibri"/>
                <a:hlinkClick r:id="rId4">
                  <a:extLst>
                    <a:ext uri="{A12FA001-AC4F-418D-AE19-62706E023703}">
                      <ahyp:hlinkClr xmlns:ahyp="http://schemas.microsoft.com/office/drawing/2018/hyperlinkcolor" val="tx"/>
                    </a:ext>
                  </a:extLst>
                </a:hlinkClick>
              </a:rPr>
              <a:t>http://standards.ieee.org/about/sasb/patcom/materials.html</a:t>
            </a:r>
            <a:endParaRPr kumimoji="1" lang="en-US" altLang="ja-JP" sz="2000" b="0" i="0" u="none" strike="noStrike" kern="1200" cap="none" spc="-1" normalizeH="0" baseline="0" noProof="0" dirty="0">
              <a:ln>
                <a:noFill/>
              </a:ln>
              <a:solidFill>
                <a:schemeClr val="accent6"/>
              </a:solidFill>
              <a:effectLst/>
              <a:uLnTx/>
              <a:uFillTx/>
              <a:latin typeface="Arial"/>
            </a:endParaRPr>
          </a:p>
        </p:txBody>
      </p:sp>
      <p:sp>
        <p:nvSpPr>
          <p:cNvPr id="8" name="Rectangle 7"/>
          <p:cNvSpPr>
            <a:spLocks noChangeArrowheads="1"/>
          </p:cNvSpPr>
          <p:nvPr/>
        </p:nvSpPr>
        <p:spPr bwMode="auto">
          <a:xfrm>
            <a:off x="1181100" y="4675444"/>
            <a:ext cx="6781800" cy="1717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ja-JP" sz="1600" b="1" dirty="0">
                <a:latin typeface="Arial" charset="0"/>
                <a:ea typeface="ＭＳ Ｐゴシック" charset="-128"/>
              </a:rPr>
              <a:t>If you have questions, contact the IEEE-SA Standards Board Patent Committee Administrator at patcom@ieee.org or visit http://standards.ieee.org/about/sasb/patcom/index.html</a:t>
            </a:r>
          </a:p>
          <a:p>
            <a:pPr algn="ctr">
              <a:lnSpc>
                <a:spcPct val="80000"/>
              </a:lnSpc>
              <a:spcBef>
                <a:spcPct val="20000"/>
              </a:spcBef>
              <a:buClr>
                <a:srgbClr val="CC3300"/>
              </a:buClr>
              <a:buSzPct val="50000"/>
              <a:buFont typeface="Monotype Sorts" pitchFamily="2" charset="2"/>
              <a:buNone/>
            </a:pPr>
            <a:endParaRPr lang="en-US" altLang="ja-JP" sz="1600" b="1" dirty="0">
              <a:latin typeface="Arial" charset="0"/>
              <a:ea typeface="ＭＳ Ｐゴシック" charset="-128"/>
            </a:endParaRPr>
          </a:p>
          <a:p>
            <a:pPr algn="ctr">
              <a:lnSpc>
                <a:spcPct val="80000"/>
              </a:lnSpc>
              <a:spcBef>
                <a:spcPct val="20000"/>
              </a:spcBef>
              <a:buClr>
                <a:srgbClr val="CC3300"/>
              </a:buClr>
              <a:buSzPct val="50000"/>
              <a:buFont typeface="Monotype Sorts" pitchFamily="2" charset="2"/>
              <a:buNone/>
            </a:pPr>
            <a:r>
              <a:rPr lang="en-US" altLang="ja-JP" sz="1600" b="1" dirty="0">
                <a:latin typeface="Arial" charset="0"/>
                <a:ea typeface="ＭＳ Ｐゴシック" charset="-128"/>
              </a:rPr>
              <a:t>This slide set is available at https://development.standards.ieee.org/myproject/Public/mytools/mob/slideset.ppt</a:t>
            </a:r>
          </a:p>
        </p:txBody>
      </p:sp>
      <p:sp>
        <p:nvSpPr>
          <p:cNvPr id="11" name="Rectangle 4"/>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May 2025</a:t>
            </a:r>
            <a:endParaRPr lang="en-US" altLang="ja-JP" dirty="0"/>
          </a:p>
        </p:txBody>
      </p:sp>
    </p:spTree>
    <p:extLst>
      <p:ext uri="{BB962C8B-B14F-4D97-AF65-F5344CB8AC3E}">
        <p14:creationId xmlns:p14="http://schemas.microsoft.com/office/powerpoint/2010/main" val="505958742"/>
      </p:ext>
    </p:extLst>
  </p:cSld>
  <p:clrMapOvr>
    <a:masterClrMapping/>
  </p:clrMapOvr>
</p:sld>
</file>

<file path=ppt/theme/theme1.xml><?xml version="1.0" encoding="utf-8"?>
<a:theme xmlns:a="http://schemas.openxmlformats.org/drawingml/2006/main" name="IEEE-P802_15">
  <a:themeElements>
    <a:clrScheme name="Office ​​テーマ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テーマ">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ffice ​​テーマ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テーマ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ffice ​​テーマ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テーマ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テーマ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テーマ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ffice ​​テーマ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D7368424E1B74C48AB29D726EB58938A" ma:contentTypeVersion="16" ma:contentTypeDescription="新しいドキュメントを作成します。" ma:contentTypeScope="" ma:versionID="15e517b5cb444b2508030d704820138f">
  <xsd:schema xmlns:xsd="http://www.w3.org/2001/XMLSchema" xmlns:xs="http://www.w3.org/2001/XMLSchema" xmlns:p="http://schemas.microsoft.com/office/2006/metadata/properties" xmlns:ns3="14dc06ee-e31a-4d25-81ea-3d4566fe9411" xmlns:ns4="58117694-ffd4-4546-bf26-f6211cd5f70e" targetNamespace="http://schemas.microsoft.com/office/2006/metadata/properties" ma:root="true" ma:fieldsID="9bc5a14b30d7f1d7828a3ce204af2a6d" ns3:_="" ns4:_="">
    <xsd:import namespace="14dc06ee-e31a-4d25-81ea-3d4566fe9411"/>
    <xsd:import namespace="58117694-ffd4-4546-bf26-f6211cd5f70e"/>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4:SharedWithUsers" minOccurs="0"/>
                <xsd:element ref="ns4:SharedWithDetails" minOccurs="0"/>
                <xsd:element ref="ns4:SharingHintHash" minOccurs="0"/>
                <xsd:element ref="ns3:MediaServiceLocation" minOccurs="0"/>
                <xsd:element ref="ns3:MediaServiceGenerationTime" minOccurs="0"/>
                <xsd:element ref="ns3:MediaServiceEventHashCode" minOccurs="0"/>
                <xsd:element ref="ns3:MediaServiceOCR" minOccurs="0"/>
                <xsd:element ref="ns3:MediaServiceAutoKeyPoints" minOccurs="0"/>
                <xsd:element ref="ns3:MediaServiceKeyPoints" minOccurs="0"/>
                <xsd:element ref="ns3:_activity"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4dc06ee-e31a-4d25-81ea-3d4566fe9411"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_activity" ma:index="21" nillable="true" ma:displayName="_activity" ma:hidden="true" ma:internalName="_activity">
      <xsd:simpleType>
        <xsd:restriction base="dms:Note"/>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8117694-ffd4-4546-bf26-f6211cd5f70e" elementFormDefault="qualified">
    <xsd:import namespace="http://schemas.microsoft.com/office/2006/documentManagement/types"/>
    <xsd:import namespace="http://schemas.microsoft.com/office/infopath/2007/PartnerControls"/>
    <xsd:element name="SharedWithUsers" ma:index="12"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共有相手の詳細情報" ma:internalName="SharedWithDetails" ma:readOnly="true">
      <xsd:simpleType>
        <xsd:restriction base="dms:Note">
          <xsd:maxLength value="255"/>
        </xsd:restriction>
      </xsd:simpleType>
    </xsd:element>
    <xsd:element name="SharingHintHash" ma:index="14" nillable="true" ma:displayName="共有のヒントのハッシュ"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14dc06ee-e31a-4d25-81ea-3d4566fe9411" xsi:nil="true"/>
  </documentManagement>
</p:properties>
</file>

<file path=customXml/itemProps1.xml><?xml version="1.0" encoding="utf-8"?>
<ds:datastoreItem xmlns:ds="http://schemas.openxmlformats.org/officeDocument/2006/customXml" ds:itemID="{356791FD-07AB-4A40-BA41-7310A9FDAEFC}">
  <ds:schemaRefs>
    <ds:schemaRef ds:uri="http://schemas.microsoft.com/sharepoint/v3/contenttype/forms"/>
  </ds:schemaRefs>
</ds:datastoreItem>
</file>

<file path=customXml/itemProps2.xml><?xml version="1.0" encoding="utf-8"?>
<ds:datastoreItem xmlns:ds="http://schemas.openxmlformats.org/officeDocument/2006/customXml" ds:itemID="{11FACD45-E1D0-4DC4-89B8-68B0AC5F32B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4dc06ee-e31a-4d25-81ea-3d4566fe9411"/>
    <ds:schemaRef ds:uri="58117694-ffd4-4546-bf26-f6211cd5f70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DE9809E-5DD1-4327-95E5-FECAF69550DF}">
  <ds:schemaRefs>
    <ds:schemaRef ds:uri="http://schemas.openxmlformats.org/package/2006/metadata/core-properties"/>
    <ds:schemaRef ds:uri="http://www.w3.org/XML/1998/namespace"/>
    <ds:schemaRef ds:uri="http://purl.org/dc/elements/1.1/"/>
    <ds:schemaRef ds:uri="http://schemas.microsoft.com/office/2006/documentManagement/types"/>
    <ds:schemaRef ds:uri="http://purl.org/dc/dcmitype/"/>
    <ds:schemaRef ds:uri="http://schemas.microsoft.com/office/infopath/2007/PartnerControls"/>
    <ds:schemaRef ds:uri="http://schemas.microsoft.com/office/2006/metadata/properties"/>
    <ds:schemaRef ds:uri="58117694-ffd4-4546-bf26-f6211cd5f70e"/>
    <ds:schemaRef ds:uri="14dc06ee-e31a-4d25-81ea-3d4566fe9411"/>
    <ds:schemaRef ds:uri="http://purl.org/dc/terms/"/>
  </ds:schemaRefs>
</ds:datastoreItem>
</file>

<file path=docProps/app.xml><?xml version="1.0" encoding="utf-8"?>
<Properties xmlns="http://schemas.openxmlformats.org/officeDocument/2006/extended-properties" xmlns:vt="http://schemas.openxmlformats.org/officeDocument/2006/docPropsVTypes">
  <Template>Office Theme</Template>
  <TotalTime>103366</TotalTime>
  <Words>3729</Words>
  <Application>Microsoft Office PowerPoint</Application>
  <PresentationFormat>画面に合わせる (4:3)</PresentationFormat>
  <Paragraphs>377</Paragraphs>
  <Slides>28</Slides>
  <Notes>20</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28</vt:i4>
      </vt:variant>
    </vt:vector>
  </HeadingPairs>
  <TitlesOfParts>
    <vt:vector size="40" baseType="lpstr">
      <vt:lpstr>Courier</vt:lpstr>
      <vt:lpstr>Monotype Sorts</vt:lpstr>
      <vt:lpstr>ＭＳ Ｐゴシック</vt:lpstr>
      <vt:lpstr>メイリオ</vt:lpstr>
      <vt:lpstr>游ゴシック</vt:lpstr>
      <vt:lpstr>Arial</vt:lpstr>
      <vt:lpstr>Arial Rounded MT Bold</vt:lpstr>
      <vt:lpstr>Calibri</vt:lpstr>
      <vt:lpstr>Montserrat</vt:lpstr>
      <vt:lpstr>Times New Roman</vt:lpstr>
      <vt:lpstr>Wingdings</vt:lpstr>
      <vt:lpstr>IEEE-P802_15</vt:lpstr>
      <vt:lpstr>PowerPoint プレゼンテーション</vt:lpstr>
      <vt:lpstr>IEEE 802.15 TG15.6ma  (Revision of IEEE802.15.6-2012)  Opening Information  In Personal and Virtual Hybrid Interim Session Warsaw, Poland  May 12th, 2025 Ryuji Kohno Yokohama National University(YNU), YRP International Alliance Institute(YRP-IAI)</vt:lpstr>
      <vt:lpstr>TG15.6ma Interim Session Schedule for 12th-16th, May 2025</vt:lpstr>
      <vt:lpstr>TG15.6ma Interim Session Schedule for 12th-16th, May 2025</vt:lpstr>
      <vt:lpstr>PowerPoint プレゼンテーション</vt:lpstr>
      <vt:lpstr>Attendance</vt:lpstr>
      <vt:lpstr>Administrative Items</vt:lpstr>
      <vt:lpstr>PowerPoint プレゼンテーション</vt:lpstr>
      <vt:lpstr>PowerPoint プレゼンテーション</vt:lpstr>
      <vt:lpstr>Call for Potentially Essential Patents</vt:lpstr>
      <vt:lpstr>Other Guidelines for IEEE WG Meetings</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Objectives of TG 6ma – Enhanced Dependability Body Area Network (ED-BAN)</vt:lpstr>
      <vt:lpstr>Agenda items for the week</vt:lpstr>
      <vt:lpstr>TG15.6ma Interim Session Schedule for 12th-16th, May 2025</vt:lpstr>
      <vt:lpstr>PowerPoint プレゼンテーション</vt:lpstr>
      <vt:lpstr>Contacts and Conference call</vt:lpstr>
      <vt:lpstr>Thank you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IG DEP schedule in January 2021</dc:title>
  <dc:creator>kohno@ynu.ac.jp</dc:creator>
  <cp:lastModifiedBy>kohno@ynu.ac.jp</cp:lastModifiedBy>
  <cp:revision>182</cp:revision>
  <cp:lastPrinted>2022-07-06T15:32:43Z</cp:lastPrinted>
  <dcterms:created xsi:type="dcterms:W3CDTF">2020-12-17T10:56:09Z</dcterms:created>
  <dcterms:modified xsi:type="dcterms:W3CDTF">2025-05-14T08:35:49Z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0x010100D7368424E1B74C48AB29D726EB58938A</vt:lpwstr>
  </property>
</Properties>
</file>