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23" r:id="rId19"/>
    <p:sldId id="446" r:id="rId20"/>
    <p:sldId id="424" r:id="rId21"/>
    <p:sldId id="383" r:id="rId22"/>
    <p:sldId id="413" r:id="rId23"/>
    <p:sldId id="448" r:id="rId24"/>
    <p:sldId id="449" r:id="rId25"/>
    <p:sldId id="394" r:id="rId26"/>
    <p:sldId id="39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25" d="100"/>
          <a:sy n="125" d="100"/>
        </p:scale>
        <p:origin x="970"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05-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fontScale="92500" lnSpcReduction="10000"/>
          </a:bodyPr>
          <a:lstStyle/>
          <a:p>
            <a:r>
              <a:rPr lang="en-US" dirty="0"/>
              <a:t>Conditional LMSC approval for SA ballot in July 2025</a:t>
            </a:r>
          </a:p>
          <a:p>
            <a:pPr lvl="1"/>
            <a:r>
              <a:rPr lang="en-US" dirty="0"/>
              <a:t>Up to 2 WG recirculation ballots allowed after July</a:t>
            </a:r>
          </a:p>
          <a:p>
            <a:pPr lvl="1"/>
            <a:r>
              <a:rPr lang="en-US" dirty="0"/>
              <a:t>A recirc with no technical changes: Start initial SA ballot by 1-Aug to close before Sept interim</a:t>
            </a:r>
          </a:p>
          <a:p>
            <a:pPr lvl="1"/>
            <a:r>
              <a:rPr lang="en-US" dirty="0"/>
              <a:t>1 recirc with changes, 1 recirc without: start initial SA ballot in time to close before November plenary</a:t>
            </a:r>
          </a:p>
          <a:p>
            <a:r>
              <a:rPr lang="en-US" dirty="0"/>
              <a:t>Unconditional LMSC approval for SA ballot in July</a:t>
            </a:r>
          </a:p>
          <a:p>
            <a:pPr lvl="1"/>
            <a:r>
              <a:rPr lang="en-US" dirty="0"/>
              <a:t>Can start SA ballot ~ 3 August</a:t>
            </a:r>
          </a:p>
          <a:p>
            <a:pPr lvl="1"/>
            <a:r>
              <a:rPr lang="en-US" dirty="0"/>
              <a:t>Closes ~2-Sept</a:t>
            </a:r>
          </a:p>
          <a:p>
            <a:pPr lvl="1"/>
            <a:r>
              <a:rPr lang="en-US" dirty="0"/>
              <a:t>2 to 3 calls prior to Sept interim</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https://mentor.ieee.org/802.15/dcn/25/15-25-0174-05-04ab-consolidated-comments-draft-2-0.xlsm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72551"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a:off x="5274053" y="2642754"/>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4372400" y="3494807"/>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585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91064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https://mentor.ieee.org/802.15/dcn/25/15-25-0171-05-04ab-tg4ab-interim-call-details-agenda.xlsx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140016</TotalTime>
  <Words>1978</Words>
  <Application>Microsoft Office PowerPoint</Application>
  <PresentationFormat>Widescreen</PresentationFormat>
  <Paragraphs>227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Next Steps</vt:lpstr>
      <vt:lpstr>Telecom/Webex Schedule</vt:lpstr>
      <vt:lpstr>Any Other Business</vt:lpstr>
      <vt:lpstr>Recess</vt:lpstr>
      <vt:lpstr>Resume from Recess</vt:lpstr>
      <vt:lpstr>IEEE-SA Patent, Copyright, and Participation Policies</vt:lpstr>
      <vt:lpstr>Participants have a duty to inform the IEEE</vt:lpstr>
      <vt:lpstr>Participants have a duty to inform the IEEE</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1366</cp:revision>
  <cp:lastPrinted>2000-07-07T01:25:49Z</cp:lastPrinted>
  <dcterms:created xsi:type="dcterms:W3CDTF">1999-06-22T06:24:01Z</dcterms:created>
  <dcterms:modified xsi:type="dcterms:W3CDTF">2025-04-17T21:17:28Z</dcterms:modified>
  <cp:category/>
</cp:coreProperties>
</file>