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72" r:id="rId24"/>
    <p:sldId id="2048" r:id="rId25"/>
    <p:sldId id="2042" r:id="rId26"/>
    <p:sldId id="2044" r:id="rId27"/>
    <p:sldId id="2038" r:id="rId28"/>
    <p:sldId id="2039" r:id="rId29"/>
    <p:sldId id="2040" r:id="rId30"/>
    <p:sldId id="350" r:id="rId31"/>
    <p:sldId id="2053" r:id="rId32"/>
    <p:sldId id="351" r:id="rId33"/>
    <p:sldId id="2047" r:id="rId34"/>
    <p:sldId id="356" r:id="rId3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0" d="100"/>
          <a:sy n="70" d="100"/>
        </p:scale>
        <p:origin x="47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802.15-25-0168-01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156</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11-15, 2025</a:t>
            </a:r>
          </a:p>
          <a:p>
            <a:pPr>
              <a:lnSpc>
                <a:spcPct val="70000"/>
              </a:lnSpc>
              <a:defRPr/>
            </a:pPr>
            <a:endParaRPr lang="en-US" sz="2400" b="1" dirty="0">
              <a:latin typeface="Times New Roman" charset="0"/>
            </a:endParaRPr>
          </a:p>
          <a:p>
            <a:pPr eaLnBrk="1" fontAlgn="b" hangingPunct="1">
              <a:spcBef>
                <a:spcPts val="0"/>
              </a:spcBef>
              <a:defRPr/>
            </a:pPr>
            <a:r>
              <a:rPr lang="en-US" b="1" dirty="0"/>
              <a:t>Held in Warsaw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567928" y="2209800"/>
            <a:ext cx="8008144" cy="35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xxx; Topic: </a:t>
            </a:r>
            <a:r>
              <a:rPr lang="en-US" sz="1200" kern="0" dirty="0" err="1"/>
              <a:t>yyy</a:t>
            </a:r>
            <a:r>
              <a:rPr lang="en-US" sz="1200" kern="0" dirty="0"/>
              <a:t>; Mtg.: zzz</a:t>
            </a:r>
          </a:p>
          <a:p>
            <a:pPr lvl="1"/>
            <a:r>
              <a:rPr lang="en-US" sz="1200" kern="0" dirty="0"/>
              <a:t>n/a</a:t>
            </a:r>
          </a:p>
          <a:p>
            <a:pPr lvl="1"/>
            <a:r>
              <a:rPr lang="en-US" sz="1200" kern="0" dirty="0"/>
              <a:t>n/a</a:t>
            </a:r>
          </a:p>
          <a:p>
            <a:pPr lvl="1"/>
            <a:r>
              <a:rPr lang="en-US" sz="1200" kern="0" dirty="0"/>
              <a:t>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685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 </a:t>
            </a:r>
            <a:r>
              <a:rPr lang="en-US" sz="3200" kern="1200" dirty="0">
                <a:latin typeface="Arial Rounded MT Bold" pitchFamily="34" charset="0"/>
                <a:cs typeface="Arial" charset="0"/>
              </a:rPr>
              <a:t>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381000" y="785228"/>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 </a:t>
            </a:r>
            <a:r>
              <a:rPr lang="en-US" sz="3200" kern="1200" dirty="0">
                <a:latin typeface="Arial Rounded MT Bold" pitchFamily="34" charset="0"/>
                <a:cs typeface="Arial" charset="0"/>
              </a:rPr>
              <a:t>Amendment</a:t>
            </a: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45271"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29</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3" name="Picture 2">
            <a:extLst>
              <a:ext uri="{FF2B5EF4-FFF2-40B4-BE49-F238E27FC236}">
                <a16:creationId xmlns:a16="http://schemas.microsoft.com/office/drawing/2014/main" id="{75365AFA-A17C-E976-94F2-42E06D42F444}"/>
              </a:ext>
            </a:extLst>
          </p:cNvPr>
          <p:cNvPicPr>
            <a:picLocks noChangeAspect="1"/>
          </p:cNvPicPr>
          <p:nvPr/>
        </p:nvPicPr>
        <p:blipFill>
          <a:blip r:embed="rId2"/>
          <a:stretch>
            <a:fillRect/>
          </a:stretch>
        </p:blipFill>
        <p:spPr>
          <a:xfrm>
            <a:off x="154212" y="1319376"/>
            <a:ext cx="8835575" cy="5122594"/>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P802.15.4ab	P802.15.4ac	P802.15.9a	P802.15.6ma	P802.15.4ac</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D1/LB213	D1/LB214	D0/LB215	D5/LB216	D2/LB217</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133	116	129	124	116</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3/4/25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3/28/25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6858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116</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17</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23</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533400" y="762001"/>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May 2025 802.15 WG Agenda</a:t>
            </a:r>
          </a:p>
        </p:txBody>
      </p:sp>
      <p:pic>
        <p:nvPicPr>
          <p:cNvPr id="6" name="Picture 5">
            <a:extLst>
              <a:ext uri="{FF2B5EF4-FFF2-40B4-BE49-F238E27FC236}">
                <a16:creationId xmlns:a16="http://schemas.microsoft.com/office/drawing/2014/main" id="{DF1075CE-06D8-2328-3857-88978A1DAC21}"/>
              </a:ext>
            </a:extLst>
          </p:cNvPr>
          <p:cNvPicPr>
            <a:picLocks noChangeAspect="1"/>
          </p:cNvPicPr>
          <p:nvPr/>
        </p:nvPicPr>
        <p:blipFill>
          <a:blip r:embed="rId2"/>
          <a:stretch>
            <a:fillRect/>
          </a:stretch>
        </p:blipFill>
        <p:spPr>
          <a:xfrm>
            <a:off x="224374" y="1302123"/>
            <a:ext cx="8695252" cy="4793876"/>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49250</TotalTime>
  <Words>3403</Words>
  <Application>Microsoft Office PowerPoint</Application>
  <PresentationFormat>On-screen Show (4:3)</PresentationFormat>
  <Paragraphs>521</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Rounded MT Bold</vt:lpstr>
      <vt:lpstr>Symbol</vt:lpstr>
      <vt:lpstr>Times New Roman</vt:lpstr>
      <vt:lpstr>IEEE-802_15</vt:lpstr>
      <vt:lpstr> 156th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Ann Krieger (GOV)</cp:lastModifiedBy>
  <cp:revision>1570</cp:revision>
  <cp:lastPrinted>2000-07-07T01:25:49Z</cp:lastPrinted>
  <dcterms:created xsi:type="dcterms:W3CDTF">1999-06-22T06:24:01Z</dcterms:created>
  <dcterms:modified xsi:type="dcterms:W3CDTF">2025-04-29T12:01:10Z</dcterms:modified>
  <cp:category/>
</cp:coreProperties>
</file>