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5" d="100"/>
          <a:sy n="85" d="100"/>
        </p:scale>
        <p:origin x="2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802.15-25-0168-00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11-15,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xxx; Topic: </a:t>
            </a:r>
            <a:r>
              <a:rPr lang="en-US" sz="1200" kern="0" dirty="0" err="1"/>
              <a:t>yyy</a:t>
            </a:r>
            <a:r>
              <a:rPr lang="en-US" sz="1200" kern="0" dirty="0"/>
              <a:t>; Mtg.: zzz</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 </a:t>
            </a:r>
            <a:r>
              <a:rPr lang="en-US" sz="3200" kern="1200" dirty="0">
                <a:latin typeface="Arial Rounded MT Bold" pitchFamily="34" charset="0"/>
                <a:cs typeface="Arial" charset="0"/>
              </a:rPr>
              <a:t>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381000" y="785228"/>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 </a:t>
            </a:r>
            <a:r>
              <a:rPr lang="en-US" sz="3200" kern="1200" dirty="0">
                <a:latin typeface="Arial Rounded MT Bold" pitchFamily="34" charset="0"/>
                <a:cs typeface="Arial" charset="0"/>
              </a:rPr>
              <a:t>Amendment</a:t>
            </a: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45271"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75365AFA-A17C-E976-94F2-42E06D42F444}"/>
              </a:ext>
            </a:extLst>
          </p:cNvPr>
          <p:cNvPicPr>
            <a:picLocks noChangeAspect="1"/>
          </p:cNvPicPr>
          <p:nvPr/>
        </p:nvPicPr>
        <p:blipFill>
          <a:blip r:embed="rId2"/>
          <a:stretch>
            <a:fillRect/>
          </a:stretch>
        </p:blipFill>
        <p:spPr>
          <a:xfrm>
            <a:off x="154212" y="1319376"/>
            <a:ext cx="8835575" cy="5122594"/>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P802.15.4ac	P802.15.9a	P802.15.6ma	P802.15.4ac</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D1/LB213	D1/LB214	D0/LB215	D5/LB216	D2/LB217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116	129	124	116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3/4/25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3/28/25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May 2025 802.15 WG Agenda</a:t>
            </a:r>
          </a:p>
        </p:txBody>
      </p:sp>
      <p:pic>
        <p:nvPicPr>
          <p:cNvPr id="3" name="Picture 2">
            <a:extLst>
              <a:ext uri="{FF2B5EF4-FFF2-40B4-BE49-F238E27FC236}">
                <a16:creationId xmlns:a16="http://schemas.microsoft.com/office/drawing/2014/main" id="{808AADDB-0E88-F4A5-B17B-7C5D435370C2}"/>
              </a:ext>
            </a:extLst>
          </p:cNvPr>
          <p:cNvPicPr>
            <a:picLocks noChangeAspect="1"/>
          </p:cNvPicPr>
          <p:nvPr/>
        </p:nvPicPr>
        <p:blipFill>
          <a:blip r:embed="rId2"/>
          <a:stretch>
            <a:fillRect/>
          </a:stretch>
        </p:blipFill>
        <p:spPr>
          <a:xfrm>
            <a:off x="259067" y="1302123"/>
            <a:ext cx="8625866" cy="5014166"/>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49236</TotalTime>
  <Words>3403</Words>
  <Application>Microsoft Office PowerPoint</Application>
  <PresentationFormat>On-screen Show (4:3)</PresentationFormat>
  <Paragraphs>521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1569</cp:revision>
  <cp:lastPrinted>2000-07-07T01:25:49Z</cp:lastPrinted>
  <dcterms:created xsi:type="dcterms:W3CDTF">1999-06-22T06:24:01Z</dcterms:created>
  <dcterms:modified xsi:type="dcterms:W3CDTF">2025-03-25T22:02:07Z</dcterms:modified>
  <cp:category/>
</cp:coreProperties>
</file>