
<file path=[Content_Types].xml><?xml version="1.0" encoding="utf-8"?>
<Types xmlns="http://schemas.openxmlformats.org/package/2006/content-types">
  <Default Extension="emf" ContentType="image/x-emf"/>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3"/>
  </p:notesMasterIdLst>
  <p:handoutMasterIdLst>
    <p:handoutMasterId r:id="rId14"/>
  </p:handoutMasterIdLst>
  <p:sldIdLst>
    <p:sldId id="259" r:id="rId2"/>
    <p:sldId id="2366" r:id="rId3"/>
    <p:sldId id="2372" r:id="rId4"/>
    <p:sldId id="290" r:id="rId5"/>
    <p:sldId id="2369" r:id="rId6"/>
    <p:sldId id="2376" r:id="rId7"/>
    <p:sldId id="2375" r:id="rId8"/>
    <p:sldId id="2370" r:id="rId9"/>
    <p:sldId id="2379" r:id="rId10"/>
    <p:sldId id="2381" r:id="rId11"/>
    <p:sldId id="2380" r:id="rId12"/>
  </p:sldIdLst>
  <p:sldSz cx="12192000" cy="6858000"/>
  <p:notesSz cx="6934200" cy="9280525"/>
  <p:defaultTextStyle>
    <a:defPPr>
      <a:defRPr lang="en-US"/>
    </a:defPPr>
    <a:lvl1pPr algn="l" rtl="0" fontAlgn="base">
      <a:spcBef>
        <a:spcPct val="0"/>
      </a:spcBef>
      <a:spcAft>
        <a:spcPct val="0"/>
      </a:spcAft>
      <a:defRPr sz="1200" kern="1200">
        <a:solidFill>
          <a:schemeClr val="tx1"/>
        </a:solidFill>
        <a:latin typeface="Times New Roman" charset="0"/>
        <a:ea typeface="ＭＳ Ｐゴシック" charset="0"/>
        <a:cs typeface="ＭＳ Ｐゴシック" charset="0"/>
      </a:defRPr>
    </a:lvl1pPr>
    <a:lvl2pPr marL="457200" algn="l" rtl="0" fontAlgn="base">
      <a:spcBef>
        <a:spcPct val="0"/>
      </a:spcBef>
      <a:spcAft>
        <a:spcPct val="0"/>
      </a:spcAft>
      <a:defRPr sz="1200" kern="1200">
        <a:solidFill>
          <a:schemeClr val="tx1"/>
        </a:solidFill>
        <a:latin typeface="Times New Roman" charset="0"/>
        <a:ea typeface="ＭＳ Ｐゴシック" charset="0"/>
        <a:cs typeface="ＭＳ Ｐゴシック" charset="0"/>
      </a:defRPr>
    </a:lvl2pPr>
    <a:lvl3pPr marL="914400" algn="l" rtl="0" fontAlgn="base">
      <a:spcBef>
        <a:spcPct val="0"/>
      </a:spcBef>
      <a:spcAft>
        <a:spcPct val="0"/>
      </a:spcAft>
      <a:defRPr sz="1200" kern="1200">
        <a:solidFill>
          <a:schemeClr val="tx1"/>
        </a:solidFill>
        <a:latin typeface="Times New Roman" charset="0"/>
        <a:ea typeface="ＭＳ Ｐゴシック" charset="0"/>
        <a:cs typeface="ＭＳ Ｐゴシック" charset="0"/>
      </a:defRPr>
    </a:lvl3pPr>
    <a:lvl4pPr marL="1371600" algn="l" rtl="0" fontAlgn="base">
      <a:spcBef>
        <a:spcPct val="0"/>
      </a:spcBef>
      <a:spcAft>
        <a:spcPct val="0"/>
      </a:spcAft>
      <a:defRPr sz="1200" kern="1200">
        <a:solidFill>
          <a:schemeClr val="tx1"/>
        </a:solidFill>
        <a:latin typeface="Times New Roman" charset="0"/>
        <a:ea typeface="ＭＳ Ｐゴシック" charset="0"/>
        <a:cs typeface="ＭＳ Ｐゴシック" charset="0"/>
      </a:defRPr>
    </a:lvl4pPr>
    <a:lvl5pPr marL="1828800" algn="l" rtl="0" fontAlgn="base">
      <a:spcBef>
        <a:spcPct val="0"/>
      </a:spcBef>
      <a:spcAft>
        <a:spcPct val="0"/>
      </a:spcAft>
      <a:defRPr sz="1200"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1200"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1200"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1200"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1200" kern="1200">
        <a:solidFill>
          <a:schemeClr val="tx1"/>
        </a:solidFill>
        <a:latin typeface="Times New Roman" charset="0"/>
        <a:ea typeface="ＭＳ Ｐゴシック" charset="0"/>
        <a:cs typeface="ＭＳ Ｐゴシック" charset="0"/>
      </a:defRPr>
    </a:lvl9pPr>
  </p:defaultTextStyle>
  <p:extLst>
    <p:ext uri="{521415D9-36F7-43E2-AB2F-B90AF26B5E84}">
      <p14:sectionLst xmlns:p14="http://schemas.microsoft.com/office/powerpoint/2010/main">
        <p14:section name="Opening Slides" id="{5A4C004E-CA90-724F-980A-23C27DA2BDFE}">
          <p14:sldIdLst>
            <p14:sldId id="259"/>
            <p14:sldId id="2366"/>
            <p14:sldId id="2372"/>
            <p14:sldId id="290"/>
            <p14:sldId id="2369"/>
            <p14:sldId id="2376"/>
            <p14:sldId id="2375"/>
            <p14:sldId id="2370"/>
            <p14:sldId id="2379"/>
            <p14:sldId id="2381"/>
          </p14:sldIdLst>
        </p14:section>
        <p14:section name="Closing Slide" id="{17524BA6-C3AC-EE4D-BA9D-E46A8CDB0646}">
          <p14:sldIdLst>
            <p14:sldId id="2380"/>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9900"/>
    <a:srgbClr val="990000"/>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924ADAE-8767-44AD-87C0-F9BBBACCA9D9}" v="3" dt="2025-03-09T20:01:42.63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725" autoAdjust="0"/>
    <p:restoredTop sz="95742" autoAdjust="0"/>
  </p:normalViewPr>
  <p:slideViewPr>
    <p:cSldViewPr>
      <p:cViewPr varScale="1">
        <p:scale>
          <a:sx n="76" d="100"/>
          <a:sy n="76" d="100"/>
        </p:scale>
        <p:origin x="984" y="267"/>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44888" y="177800"/>
            <a:ext cx="2693987"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r" defTabSz="933450" eaLnBrk="0" hangingPunct="0">
              <a:defRPr sz="1400" b="1">
                <a:latin typeface="Times New Roman" pitchFamily="18" charset="0"/>
                <a:ea typeface="ＭＳ Ｐゴシック" pitchFamily="-65" charset="-128"/>
                <a:cs typeface="+mn-cs"/>
              </a:defRPr>
            </a:lvl1pPr>
          </a:lstStyle>
          <a:p>
            <a:pPr>
              <a:defRPr/>
            </a:pPr>
            <a:r>
              <a:rPr lang="en-US"/>
              <a:t>doc.: IEEE 802.15-&lt;15-09-0758-00-004e&gt;</a:t>
            </a:r>
          </a:p>
        </p:txBody>
      </p:sp>
      <p:sp>
        <p:nvSpPr>
          <p:cNvPr id="3075" name="Rectangle 3"/>
          <p:cNvSpPr>
            <a:spLocks noGrp="1" noChangeArrowheads="1"/>
          </p:cNvSpPr>
          <p:nvPr>
            <p:ph type="dt" sz="quarter" idx="1"/>
          </p:nvPr>
        </p:nvSpPr>
        <p:spPr bwMode="auto">
          <a:xfrm>
            <a:off x="695325" y="177800"/>
            <a:ext cx="2309813"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defTabSz="933450" eaLnBrk="0" hangingPunct="0">
              <a:defRPr sz="1400" b="1">
                <a:latin typeface="Times New Roman" pitchFamily="18" charset="0"/>
                <a:ea typeface="ＭＳ Ｐゴシック" pitchFamily="-65" charset="-128"/>
                <a:cs typeface="+mn-cs"/>
              </a:defRPr>
            </a:lvl1pPr>
          </a:lstStyle>
          <a:p>
            <a:pPr>
              <a:defRPr/>
            </a:pPr>
            <a:r>
              <a:rPr lang="en-US"/>
              <a:t>&lt;month year&gt;</a:t>
            </a:r>
          </a:p>
        </p:txBody>
      </p:sp>
      <p:sp>
        <p:nvSpPr>
          <p:cNvPr id="3076" name="Rectangle 4"/>
          <p:cNvSpPr>
            <a:spLocks noGrp="1" noChangeArrowheads="1"/>
          </p:cNvSpPr>
          <p:nvPr>
            <p:ph type="ftr" sz="quarter" idx="2"/>
          </p:nvPr>
        </p:nvSpPr>
        <p:spPr bwMode="auto">
          <a:xfrm>
            <a:off x="4160838" y="8982075"/>
            <a:ext cx="2157412" cy="15240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defTabSz="933450" eaLnBrk="0" hangingPunct="0">
              <a:defRPr sz="1000">
                <a:latin typeface="Times New Roman" pitchFamily="18" charset="0"/>
                <a:ea typeface="ＭＳ Ｐゴシック" pitchFamily="-65" charset="-128"/>
                <a:cs typeface="+mn-cs"/>
              </a:defRPr>
            </a:lvl1pPr>
          </a:lstStyle>
          <a:p>
            <a:pPr>
              <a:defRPr/>
            </a:pPr>
            <a:r>
              <a:rPr lang="en-US"/>
              <a:t>&lt;Pat Kinney&gt;, &lt;Kinney Consulting LLC&gt;</a:t>
            </a:r>
          </a:p>
        </p:txBody>
      </p:sp>
      <p:sp>
        <p:nvSpPr>
          <p:cNvPr id="3077" name="Rectangle 5"/>
          <p:cNvSpPr>
            <a:spLocks noGrp="1" noChangeArrowheads="1"/>
          </p:cNvSpPr>
          <p:nvPr>
            <p:ph type="sldNum" sz="quarter" idx="3"/>
          </p:nvPr>
        </p:nvSpPr>
        <p:spPr bwMode="auto">
          <a:xfrm>
            <a:off x="2697163" y="8982075"/>
            <a:ext cx="1385887" cy="15240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defTabSz="933450" eaLnBrk="0" hangingPunct="0">
              <a:defRPr sz="1000">
                <a:latin typeface="Times New Roman" pitchFamily="18" charset="0"/>
                <a:ea typeface="ＭＳ Ｐゴシック" pitchFamily="-65" charset="-128"/>
                <a:cs typeface="+mn-cs"/>
              </a:defRPr>
            </a:lvl1pPr>
          </a:lstStyle>
          <a:p>
            <a:pPr>
              <a:defRPr/>
            </a:pPr>
            <a:r>
              <a:rPr lang="en-US"/>
              <a:t>Page </a:t>
            </a:r>
            <a:fld id="{A02D7F57-CF25-5744-BB38-A746692E5220}" type="slidenum">
              <a:rPr lang="en-US"/>
              <a:pPr>
                <a:defRPr/>
              </a:pPr>
              <a:t>‹#›</a:t>
            </a:fld>
            <a:endParaRPr lang="en-US"/>
          </a:p>
        </p:txBody>
      </p:sp>
      <p:sp>
        <p:nvSpPr>
          <p:cNvPr id="13318"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 xmlns:a14="http://schemas.microsoft.com/office/drawing/2010/main">
                <a:noFill/>
              </a14:hiddenFill>
            </a:ext>
          </a:extLst>
        </p:spPr>
        <p:txBody>
          <a:bodyPr wrap="none" anchor="ctr"/>
          <a:lstStyle/>
          <a:p>
            <a:endParaRPr lang="en-US"/>
          </a:p>
        </p:txBody>
      </p:sp>
      <p:sp>
        <p:nvSpPr>
          <p:cNvPr id="13319"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p>
            <a:pPr defTabSz="933450" eaLnBrk="0" hangingPunct="0"/>
            <a:r>
              <a:rPr lang="en-US"/>
              <a:t>Submission</a:t>
            </a:r>
          </a:p>
        </p:txBody>
      </p:sp>
      <p:sp>
        <p:nvSpPr>
          <p:cNvPr id="13320"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83032640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3467100" y="98425"/>
            <a:ext cx="2814638"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r" defTabSz="933450" eaLnBrk="0" hangingPunct="0">
              <a:defRPr sz="1400" b="1">
                <a:latin typeface="Times New Roman" pitchFamily="18" charset="0"/>
                <a:ea typeface="ＭＳ Ｐゴシック" pitchFamily="-65" charset="-128"/>
                <a:cs typeface="+mn-cs"/>
              </a:defRPr>
            </a:lvl1pPr>
          </a:lstStyle>
          <a:p>
            <a:pPr>
              <a:defRPr/>
            </a:pPr>
            <a:r>
              <a:rPr lang="en-US"/>
              <a:t>doc.: IEEE 802.15-&lt;15-09-0758-00-004e&gt;</a:t>
            </a:r>
          </a:p>
        </p:txBody>
      </p:sp>
      <p:sp>
        <p:nvSpPr>
          <p:cNvPr id="2051" name="Rectangle 3"/>
          <p:cNvSpPr>
            <a:spLocks noGrp="1" noChangeArrowheads="1"/>
          </p:cNvSpPr>
          <p:nvPr>
            <p:ph type="dt" idx="1"/>
          </p:nvPr>
        </p:nvSpPr>
        <p:spPr bwMode="auto">
          <a:xfrm>
            <a:off x="654050" y="98425"/>
            <a:ext cx="2736850"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defTabSz="933450" eaLnBrk="0" hangingPunct="0">
              <a:defRPr sz="1400" b="1">
                <a:latin typeface="Times New Roman" pitchFamily="18" charset="0"/>
                <a:ea typeface="ＭＳ Ｐゴシック" pitchFamily="-65" charset="-128"/>
                <a:cs typeface="+mn-cs"/>
              </a:defRPr>
            </a:lvl1pPr>
          </a:lstStyle>
          <a:p>
            <a:pPr>
              <a:defRPr/>
            </a:pPr>
            <a:r>
              <a:rPr lang="en-US"/>
              <a:t>&lt;month year&gt;</a:t>
            </a:r>
          </a:p>
        </p:txBody>
      </p:sp>
      <p:sp>
        <p:nvSpPr>
          <p:cNvPr id="14340" name="Rectangle 4"/>
          <p:cNvSpPr>
            <a:spLocks noGrp="1" noRot="1" noChangeAspect="1" noChangeArrowheads="1" noTextEdit="1"/>
          </p:cNvSpPr>
          <p:nvPr>
            <p:ph type="sldImg" idx="2"/>
          </p:nvPr>
        </p:nvSpPr>
        <p:spPr bwMode="auto">
          <a:xfrm>
            <a:off x="384175" y="701675"/>
            <a:ext cx="6165850" cy="3468688"/>
          </a:xfrm>
          <a:prstGeom prst="rect">
            <a:avLst/>
          </a:prstGeom>
          <a:noFill/>
          <a:ln w="12700">
            <a:solidFill>
              <a:schemeClr val="tx1"/>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3771900" y="8985250"/>
            <a:ext cx="2509838" cy="182563"/>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5pPr marL="457200" lvl="4" algn="r" defTabSz="933450" eaLnBrk="0" hangingPunct="0">
              <a:defRPr>
                <a:latin typeface="Times New Roman" pitchFamily="18" charset="0"/>
                <a:ea typeface="ＭＳ Ｐゴシック" pitchFamily="-65" charset="-128"/>
                <a:cs typeface="+mn-cs"/>
              </a:defRPr>
            </a:lvl5pPr>
          </a:lstStyle>
          <a:p>
            <a:pPr lvl="4">
              <a:defRPr/>
            </a:pPr>
            <a:r>
              <a:rPr lang="en-US"/>
              <a:t>&lt;Pat Kinney&gt;, &lt;Kinney Consulting LLC&gt;</a:t>
            </a:r>
          </a:p>
        </p:txBody>
      </p:sp>
      <p:sp>
        <p:nvSpPr>
          <p:cNvPr id="2055" name="Rectangle 7"/>
          <p:cNvSpPr>
            <a:spLocks noGrp="1" noChangeArrowheads="1"/>
          </p:cNvSpPr>
          <p:nvPr>
            <p:ph type="sldNum" sz="quarter" idx="5"/>
          </p:nvPr>
        </p:nvSpPr>
        <p:spPr bwMode="auto">
          <a:xfrm>
            <a:off x="2933700" y="8985250"/>
            <a:ext cx="801688" cy="182563"/>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defTabSz="933450" eaLnBrk="0" hangingPunct="0">
              <a:defRPr>
                <a:latin typeface="Times New Roman" pitchFamily="18" charset="0"/>
                <a:ea typeface="ＭＳ Ｐゴシック" pitchFamily="-65" charset="-128"/>
                <a:cs typeface="+mn-cs"/>
              </a:defRPr>
            </a:lvl1pPr>
          </a:lstStyle>
          <a:p>
            <a:pPr>
              <a:defRPr/>
            </a:pPr>
            <a:r>
              <a:rPr lang="en-US"/>
              <a:t>Page </a:t>
            </a:r>
            <a:fld id="{44150747-EEFC-F243-90C1-8A0124CC47EF}" type="slidenum">
              <a:rPr lang="en-US"/>
              <a:pPr>
                <a:defRPr/>
              </a:pPr>
              <a:t>‹#›</a:t>
            </a:fld>
            <a:endParaRPr lang="en-US"/>
          </a:p>
        </p:txBody>
      </p:sp>
      <p:sp>
        <p:nvSpPr>
          <p:cNvPr id="14344"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p>
            <a:pPr eaLnBrk="0" hangingPunct="0"/>
            <a:r>
              <a:rPr lang="en-US"/>
              <a:t>Submission</a:t>
            </a:r>
          </a:p>
        </p:txBody>
      </p:sp>
      <p:sp>
        <p:nvSpPr>
          <p:cNvPr id="14345"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 xmlns:a14="http://schemas.microsoft.com/office/drawing/2010/main">
                <a:noFill/>
              </a14:hiddenFill>
            </a:ext>
          </a:extLst>
        </p:spPr>
        <p:txBody>
          <a:bodyPr wrap="none" anchor="ctr"/>
          <a:lstStyle/>
          <a:p>
            <a:endParaRPr lang="en-US"/>
          </a:p>
        </p:txBody>
      </p:sp>
      <p:sp>
        <p:nvSpPr>
          <p:cNvPr id="14346"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1955507818"/>
      </p:ext>
    </p:extLst>
  </p:cSld>
  <p:clrMap bg1="lt1" tx1="dk1" bg2="lt2" tx2="dk2" accent1="accent1" accent2="accent2" accent3="accent3" accent4="accent4" accent5="accent5" accent6="accent6" hlink="hlink" folHlink="folHlink"/>
  <p:hf ftr="0"/>
  <p:notesStyle>
    <a:lvl1pPr algn="l" defTabSz="933450" rtl="0" eaLnBrk="0" fontAlgn="base" hangingPunct="0">
      <a:spcBef>
        <a:spcPct val="30000"/>
      </a:spcBef>
      <a:spcAft>
        <a:spcPct val="0"/>
      </a:spcAft>
      <a:defRPr sz="1200" kern="1200">
        <a:solidFill>
          <a:schemeClr val="tx1"/>
        </a:solidFill>
        <a:latin typeface="Times New Roman" pitchFamily="-109" charset="0"/>
        <a:ea typeface="ＭＳ Ｐゴシック" pitchFamily="-65" charset="-128"/>
        <a:cs typeface="ＭＳ Ｐゴシック" pitchFamily="-65" charset="-128"/>
      </a:defRPr>
    </a:lvl1pPr>
    <a:lvl2pPr marL="114300" algn="l" defTabSz="933450" rtl="0" eaLnBrk="0" fontAlgn="base" hangingPunct="0">
      <a:spcBef>
        <a:spcPct val="30000"/>
      </a:spcBef>
      <a:spcAft>
        <a:spcPct val="0"/>
      </a:spcAft>
      <a:defRPr sz="1200" kern="1200">
        <a:solidFill>
          <a:schemeClr val="tx1"/>
        </a:solidFill>
        <a:latin typeface="Times New Roman" pitchFamily="-109" charset="0"/>
        <a:ea typeface="ＭＳ Ｐゴシック" pitchFamily="-109" charset="-128"/>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09" charset="0"/>
        <a:ea typeface="ＭＳ Ｐゴシック" pitchFamily="-109" charset="-128"/>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09" charset="0"/>
        <a:ea typeface="ＭＳ Ｐゴシック" pitchFamily="-109" charset="-128"/>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09" charset="0"/>
        <a:ea typeface="ＭＳ Ｐゴシック" pitchFamily="-109"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hdr"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a:t>doc.: IEEE 802.15-&lt;15-09-0758-00-004e&gt;</a:t>
            </a:r>
          </a:p>
        </p:txBody>
      </p:sp>
      <p:sp>
        <p:nvSpPr>
          <p:cNvPr id="16386" name="Rectangle 3"/>
          <p:cNvSpPr>
            <a:spLocks noGrp="1" noChangeArrowheads="1"/>
          </p:cNvSpPr>
          <p:nvPr>
            <p:ph type="dt" sz="quarter"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a:t>&lt;month year&gt;</a:t>
            </a:r>
          </a:p>
        </p:txBody>
      </p:sp>
      <p:sp>
        <p:nvSpPr>
          <p:cNvPr id="1638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Page </a:t>
            </a:r>
            <a:fld id="{866C5DAD-7524-994C-A6BA-A3A5EEF4EA53}" type="slidenum">
              <a:rPr lang="en-US"/>
              <a:pPr/>
              <a:t>1</a:t>
            </a:fld>
            <a:endParaRPr lang="en-US"/>
          </a:p>
        </p:txBody>
      </p:sp>
      <p:sp>
        <p:nvSpPr>
          <p:cNvPr id="16388" name="Rectangle 2"/>
          <p:cNvSpPr>
            <a:spLocks noGrp="1" noRot="1" noChangeAspect="1" noChangeArrowheads="1" noTextEdit="1"/>
          </p:cNvSpPr>
          <p:nvPr>
            <p:ph type="sldImg"/>
          </p:nvPr>
        </p:nvSpPr>
        <p:spPr>
          <a:xfrm>
            <a:off x="384175" y="701675"/>
            <a:ext cx="6165850" cy="3468688"/>
          </a:xfrm>
          <a:ln/>
        </p:spPr>
      </p:sp>
      <p:sp>
        <p:nvSpPr>
          <p:cNvPr id="1638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hdr"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a:t>doc.: IEEE 802.15-&lt;15-09-0758-00-004e&gt;</a:t>
            </a:r>
          </a:p>
        </p:txBody>
      </p:sp>
      <p:sp>
        <p:nvSpPr>
          <p:cNvPr id="22530" name="Rectangle 3"/>
          <p:cNvSpPr>
            <a:spLocks noGrp="1" noChangeArrowheads="1"/>
          </p:cNvSpPr>
          <p:nvPr>
            <p:ph type="dt" sz="quarter"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a:t>&lt;month year&gt;</a:t>
            </a:r>
          </a:p>
        </p:txBody>
      </p:sp>
      <p:sp>
        <p:nvSpPr>
          <p:cNvPr id="2253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Page </a:t>
            </a:r>
            <a:fld id="{A84032E8-A999-9648-AEF3-703B2A99019A}" type="slidenum">
              <a:rPr lang="en-US"/>
              <a:pPr/>
              <a:t>8</a:t>
            </a:fld>
            <a:endParaRPr lang="en-US"/>
          </a:p>
        </p:txBody>
      </p:sp>
      <p:sp>
        <p:nvSpPr>
          <p:cNvPr id="22532" name="Rectangle 3"/>
          <p:cNvSpPr txBox="1">
            <a:spLocks noGrp="1" noChangeArrowheads="1"/>
          </p:cNvSpPr>
          <p:nvPr/>
        </p:nvSpPr>
        <p:spPr bwMode="auto">
          <a:xfrm>
            <a:off x="654050" y="96838"/>
            <a:ext cx="2736850" cy="2143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b">
            <a:spAutoFit/>
          </a:bodyPr>
          <a:lstStyle>
            <a:lvl1pPr defTabSz="920750" eaLnBrk="0" hangingPunct="0">
              <a:defRPr sz="1200">
                <a:solidFill>
                  <a:schemeClr val="tx1"/>
                </a:solidFill>
                <a:latin typeface="Times New Roman" charset="0"/>
                <a:ea typeface="ＭＳ Ｐゴシック" charset="0"/>
                <a:cs typeface="ＭＳ Ｐゴシック" charset="0"/>
              </a:defRPr>
            </a:lvl1pPr>
            <a:lvl2pPr marL="742950" indent="-285750" defTabSz="920750" eaLnBrk="0" hangingPunct="0">
              <a:defRPr sz="1200">
                <a:solidFill>
                  <a:schemeClr val="tx1"/>
                </a:solidFill>
                <a:latin typeface="Times New Roman" charset="0"/>
                <a:ea typeface="ＭＳ Ｐゴシック" charset="0"/>
              </a:defRPr>
            </a:lvl2pPr>
            <a:lvl3pPr marL="1143000" indent="-228600" defTabSz="920750" eaLnBrk="0" hangingPunct="0">
              <a:defRPr sz="1200">
                <a:solidFill>
                  <a:schemeClr val="tx1"/>
                </a:solidFill>
                <a:latin typeface="Times New Roman" charset="0"/>
                <a:ea typeface="ＭＳ Ｐゴシック" charset="0"/>
              </a:defRPr>
            </a:lvl3pPr>
            <a:lvl4pPr marL="1600200" indent="-228600" defTabSz="920750" eaLnBrk="0" hangingPunct="0">
              <a:defRPr sz="1200">
                <a:solidFill>
                  <a:schemeClr val="tx1"/>
                </a:solidFill>
                <a:latin typeface="Times New Roman" charset="0"/>
                <a:ea typeface="ＭＳ Ｐゴシック" charset="0"/>
              </a:defRPr>
            </a:lvl4pPr>
            <a:lvl5pPr marL="2057400" indent="-228600" defTabSz="920750" eaLnBrk="0" hangingPunct="0">
              <a:defRPr sz="1200">
                <a:solidFill>
                  <a:schemeClr val="tx1"/>
                </a:solidFill>
                <a:latin typeface="Times New Roman" charset="0"/>
                <a:ea typeface="ＭＳ Ｐゴシック" charset="0"/>
              </a:defRPr>
            </a:lvl5pPr>
            <a:lvl6pPr marL="2514600" indent="-228600" defTabSz="9207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207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207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20750" eaLnBrk="0" fontAlgn="base" hangingPunct="0">
              <a:spcBef>
                <a:spcPct val="0"/>
              </a:spcBef>
              <a:spcAft>
                <a:spcPct val="0"/>
              </a:spcAft>
              <a:defRPr sz="1200">
                <a:solidFill>
                  <a:schemeClr val="tx1"/>
                </a:solidFill>
                <a:latin typeface="Times New Roman" charset="0"/>
                <a:ea typeface="ＭＳ Ｐゴシック" charset="0"/>
              </a:defRPr>
            </a:lvl9pPr>
          </a:lstStyle>
          <a:p>
            <a:fld id="{87609D7A-8D68-0C4E-B6E8-29D6626DBB4F}" type="datetime6">
              <a:rPr lang="en-US" sz="1400" b="1"/>
              <a:pPr/>
              <a:t>March 25</a:t>
            </a:fld>
            <a:endParaRPr lang="en-US" sz="1400" b="1"/>
          </a:p>
        </p:txBody>
      </p:sp>
      <p:sp>
        <p:nvSpPr>
          <p:cNvPr id="22533" name="Rectangle 7"/>
          <p:cNvSpPr txBox="1">
            <a:spLocks noGrp="1" noChangeArrowheads="1"/>
          </p:cNvSpPr>
          <p:nvPr/>
        </p:nvSpPr>
        <p:spPr bwMode="auto">
          <a:xfrm>
            <a:off x="2933700" y="8985250"/>
            <a:ext cx="801688"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defTabSz="920750" eaLnBrk="0" hangingPunct="0">
              <a:defRPr sz="1200">
                <a:solidFill>
                  <a:schemeClr val="tx1"/>
                </a:solidFill>
                <a:latin typeface="Times New Roman" charset="0"/>
                <a:ea typeface="ＭＳ Ｐゴシック" charset="0"/>
                <a:cs typeface="ＭＳ Ｐゴシック" charset="0"/>
              </a:defRPr>
            </a:lvl1pPr>
            <a:lvl2pPr marL="742950" indent="-285750" defTabSz="920750" eaLnBrk="0" hangingPunct="0">
              <a:defRPr sz="1200">
                <a:solidFill>
                  <a:schemeClr val="tx1"/>
                </a:solidFill>
                <a:latin typeface="Times New Roman" charset="0"/>
                <a:ea typeface="ＭＳ Ｐゴシック" charset="0"/>
              </a:defRPr>
            </a:lvl2pPr>
            <a:lvl3pPr marL="1143000" indent="-228600" defTabSz="920750" eaLnBrk="0" hangingPunct="0">
              <a:defRPr sz="1200">
                <a:solidFill>
                  <a:schemeClr val="tx1"/>
                </a:solidFill>
                <a:latin typeface="Times New Roman" charset="0"/>
                <a:ea typeface="ＭＳ Ｐゴシック" charset="0"/>
              </a:defRPr>
            </a:lvl3pPr>
            <a:lvl4pPr marL="1600200" indent="-228600" defTabSz="920750" eaLnBrk="0" hangingPunct="0">
              <a:defRPr sz="1200">
                <a:solidFill>
                  <a:schemeClr val="tx1"/>
                </a:solidFill>
                <a:latin typeface="Times New Roman" charset="0"/>
                <a:ea typeface="ＭＳ Ｐゴシック" charset="0"/>
              </a:defRPr>
            </a:lvl4pPr>
            <a:lvl5pPr marL="2057400" indent="-228600" defTabSz="920750" eaLnBrk="0" hangingPunct="0">
              <a:defRPr sz="1200">
                <a:solidFill>
                  <a:schemeClr val="tx1"/>
                </a:solidFill>
                <a:latin typeface="Times New Roman" charset="0"/>
                <a:ea typeface="ＭＳ Ｐゴシック" charset="0"/>
              </a:defRPr>
            </a:lvl5pPr>
            <a:lvl6pPr marL="2514600" indent="-228600" defTabSz="9207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207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207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2075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a:t>Page </a:t>
            </a:r>
            <a:fld id="{261516EE-A388-784B-BBAA-6D838802DAB7}" type="slidenum">
              <a:rPr lang="en-US"/>
              <a:pPr algn="r"/>
              <a:t>8</a:t>
            </a:fld>
            <a:endParaRPr lang="en-US"/>
          </a:p>
        </p:txBody>
      </p:sp>
      <p:sp>
        <p:nvSpPr>
          <p:cNvPr id="22534" name="Rectangle 2"/>
          <p:cNvSpPr>
            <a:spLocks noGrp="1" noRot="1" noChangeAspect="1" noChangeArrowheads="1" noTextEdit="1"/>
          </p:cNvSpPr>
          <p:nvPr>
            <p:ph type="sldImg"/>
          </p:nvPr>
        </p:nvSpPr>
        <p:spPr>
          <a:xfrm>
            <a:off x="387350" y="701675"/>
            <a:ext cx="6164263" cy="3468688"/>
          </a:xfrm>
          <a:ln/>
        </p:spPr>
      </p:sp>
      <p:sp>
        <p:nvSpPr>
          <p:cNvPr id="2253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2756" tIns="46379" rIns="92756" bIns="46379"/>
          <a:lstStyle/>
          <a:p>
            <a:pPr defTabSz="914400"/>
            <a:endParaRPr lang="en-GB">
              <a:latin typeface="Times New Roman" charset="0"/>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hdr"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a:t>doc.: IEEE 802.15-&lt;15-09-0758-00-004e&gt;</a:t>
            </a:r>
          </a:p>
        </p:txBody>
      </p:sp>
      <p:sp>
        <p:nvSpPr>
          <p:cNvPr id="22530" name="Rectangle 3"/>
          <p:cNvSpPr>
            <a:spLocks noGrp="1" noChangeArrowheads="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a:t>&lt;month year&gt;</a:t>
            </a:r>
          </a:p>
        </p:txBody>
      </p:sp>
      <p:sp>
        <p:nvSpPr>
          <p:cNvPr id="2253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Page </a:t>
            </a:r>
            <a:fld id="{A84032E8-A999-9648-AEF3-703B2A99019A}" type="slidenum">
              <a:rPr lang="en-US"/>
              <a:pPr/>
              <a:t>9</a:t>
            </a:fld>
            <a:endParaRPr lang="en-US"/>
          </a:p>
        </p:txBody>
      </p:sp>
      <p:sp>
        <p:nvSpPr>
          <p:cNvPr id="22532" name="Rectangle 3"/>
          <p:cNvSpPr txBox="1">
            <a:spLocks noGrp="1" noChangeArrowheads="1"/>
          </p:cNvSpPr>
          <p:nvPr/>
        </p:nvSpPr>
        <p:spPr bwMode="auto">
          <a:xfrm>
            <a:off x="654050" y="96838"/>
            <a:ext cx="2736850" cy="214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b">
            <a:spAutoFit/>
          </a:bodyPr>
          <a:lstStyle>
            <a:lvl1pPr defTabSz="920750" eaLnBrk="0" hangingPunct="0">
              <a:defRPr sz="1200">
                <a:solidFill>
                  <a:schemeClr val="tx1"/>
                </a:solidFill>
                <a:latin typeface="Times New Roman" charset="0"/>
                <a:ea typeface="ＭＳ Ｐゴシック" charset="0"/>
                <a:cs typeface="ＭＳ Ｐゴシック" charset="0"/>
              </a:defRPr>
            </a:lvl1pPr>
            <a:lvl2pPr marL="742950" indent="-285750" defTabSz="920750" eaLnBrk="0" hangingPunct="0">
              <a:defRPr sz="1200">
                <a:solidFill>
                  <a:schemeClr val="tx1"/>
                </a:solidFill>
                <a:latin typeface="Times New Roman" charset="0"/>
                <a:ea typeface="ＭＳ Ｐゴシック" charset="0"/>
              </a:defRPr>
            </a:lvl2pPr>
            <a:lvl3pPr marL="1143000" indent="-228600" defTabSz="920750" eaLnBrk="0" hangingPunct="0">
              <a:defRPr sz="1200">
                <a:solidFill>
                  <a:schemeClr val="tx1"/>
                </a:solidFill>
                <a:latin typeface="Times New Roman" charset="0"/>
                <a:ea typeface="ＭＳ Ｐゴシック" charset="0"/>
              </a:defRPr>
            </a:lvl3pPr>
            <a:lvl4pPr marL="1600200" indent="-228600" defTabSz="920750" eaLnBrk="0" hangingPunct="0">
              <a:defRPr sz="1200">
                <a:solidFill>
                  <a:schemeClr val="tx1"/>
                </a:solidFill>
                <a:latin typeface="Times New Roman" charset="0"/>
                <a:ea typeface="ＭＳ Ｐゴシック" charset="0"/>
              </a:defRPr>
            </a:lvl4pPr>
            <a:lvl5pPr marL="2057400" indent="-228600" defTabSz="920750" eaLnBrk="0" hangingPunct="0">
              <a:defRPr sz="1200">
                <a:solidFill>
                  <a:schemeClr val="tx1"/>
                </a:solidFill>
                <a:latin typeface="Times New Roman" charset="0"/>
                <a:ea typeface="ＭＳ Ｐゴシック" charset="0"/>
              </a:defRPr>
            </a:lvl5pPr>
            <a:lvl6pPr marL="2514600" indent="-228600" defTabSz="9207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207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207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20750" eaLnBrk="0" fontAlgn="base" hangingPunct="0">
              <a:spcBef>
                <a:spcPct val="0"/>
              </a:spcBef>
              <a:spcAft>
                <a:spcPct val="0"/>
              </a:spcAft>
              <a:defRPr sz="1200">
                <a:solidFill>
                  <a:schemeClr val="tx1"/>
                </a:solidFill>
                <a:latin typeface="Times New Roman" charset="0"/>
                <a:ea typeface="ＭＳ Ｐゴシック" charset="0"/>
              </a:defRPr>
            </a:lvl9pPr>
          </a:lstStyle>
          <a:p>
            <a:fld id="{87609D7A-8D68-0C4E-B6E8-29D6626DBB4F}" type="datetime6">
              <a:rPr lang="en-US" sz="1400" b="1"/>
              <a:pPr/>
              <a:t>March 25</a:t>
            </a:fld>
            <a:endParaRPr lang="en-US" sz="1400" b="1"/>
          </a:p>
        </p:txBody>
      </p:sp>
      <p:sp>
        <p:nvSpPr>
          <p:cNvPr id="22533" name="Rectangle 7"/>
          <p:cNvSpPr txBox="1">
            <a:spLocks noGrp="1" noChangeArrowheads="1"/>
          </p:cNvSpPr>
          <p:nvPr/>
        </p:nvSpPr>
        <p:spPr bwMode="auto">
          <a:xfrm>
            <a:off x="2933700" y="8985250"/>
            <a:ext cx="801688" cy="184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defTabSz="920750" eaLnBrk="0" hangingPunct="0">
              <a:defRPr sz="1200">
                <a:solidFill>
                  <a:schemeClr val="tx1"/>
                </a:solidFill>
                <a:latin typeface="Times New Roman" charset="0"/>
                <a:ea typeface="ＭＳ Ｐゴシック" charset="0"/>
                <a:cs typeface="ＭＳ Ｐゴシック" charset="0"/>
              </a:defRPr>
            </a:lvl1pPr>
            <a:lvl2pPr marL="742950" indent="-285750" defTabSz="920750" eaLnBrk="0" hangingPunct="0">
              <a:defRPr sz="1200">
                <a:solidFill>
                  <a:schemeClr val="tx1"/>
                </a:solidFill>
                <a:latin typeface="Times New Roman" charset="0"/>
                <a:ea typeface="ＭＳ Ｐゴシック" charset="0"/>
              </a:defRPr>
            </a:lvl2pPr>
            <a:lvl3pPr marL="1143000" indent="-228600" defTabSz="920750" eaLnBrk="0" hangingPunct="0">
              <a:defRPr sz="1200">
                <a:solidFill>
                  <a:schemeClr val="tx1"/>
                </a:solidFill>
                <a:latin typeface="Times New Roman" charset="0"/>
                <a:ea typeface="ＭＳ Ｐゴシック" charset="0"/>
              </a:defRPr>
            </a:lvl3pPr>
            <a:lvl4pPr marL="1600200" indent="-228600" defTabSz="920750" eaLnBrk="0" hangingPunct="0">
              <a:defRPr sz="1200">
                <a:solidFill>
                  <a:schemeClr val="tx1"/>
                </a:solidFill>
                <a:latin typeface="Times New Roman" charset="0"/>
                <a:ea typeface="ＭＳ Ｐゴシック" charset="0"/>
              </a:defRPr>
            </a:lvl4pPr>
            <a:lvl5pPr marL="2057400" indent="-228600" defTabSz="920750" eaLnBrk="0" hangingPunct="0">
              <a:defRPr sz="1200">
                <a:solidFill>
                  <a:schemeClr val="tx1"/>
                </a:solidFill>
                <a:latin typeface="Times New Roman" charset="0"/>
                <a:ea typeface="ＭＳ Ｐゴシック" charset="0"/>
              </a:defRPr>
            </a:lvl5pPr>
            <a:lvl6pPr marL="2514600" indent="-228600" defTabSz="9207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207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207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2075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a:t>Page </a:t>
            </a:r>
            <a:fld id="{261516EE-A388-784B-BBAA-6D838802DAB7}" type="slidenum">
              <a:rPr lang="en-US"/>
              <a:pPr algn="r"/>
              <a:t>9</a:t>
            </a:fld>
            <a:endParaRPr lang="en-US"/>
          </a:p>
        </p:txBody>
      </p:sp>
      <p:sp>
        <p:nvSpPr>
          <p:cNvPr id="22534" name="Rectangle 2"/>
          <p:cNvSpPr>
            <a:spLocks noGrp="1" noRot="1" noChangeAspect="1" noChangeArrowheads="1" noTextEdit="1"/>
          </p:cNvSpPr>
          <p:nvPr>
            <p:ph type="sldImg"/>
          </p:nvPr>
        </p:nvSpPr>
        <p:spPr>
          <a:xfrm>
            <a:off x="387350" y="701675"/>
            <a:ext cx="6164263" cy="3468688"/>
          </a:xfrm>
          <a:ln/>
        </p:spPr>
      </p:sp>
      <p:sp>
        <p:nvSpPr>
          <p:cNvPr id="2253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2756" tIns="46379" rIns="92756" bIns="46379"/>
          <a:lstStyle/>
          <a:p>
            <a:pPr defTabSz="914400"/>
            <a:endParaRPr lang="en-GB">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12184688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263529-C2B6-4D09-F841-26083A6B6C27}"/>
            </a:ext>
          </a:extLst>
        </p:cNvPr>
        <p:cNvGrpSpPr/>
        <p:nvPr/>
      </p:nvGrpSpPr>
      <p:grpSpPr>
        <a:xfrm>
          <a:off x="0" y="0"/>
          <a:ext cx="0" cy="0"/>
          <a:chOff x="0" y="0"/>
          <a:chExt cx="0" cy="0"/>
        </a:xfrm>
      </p:grpSpPr>
      <p:sp>
        <p:nvSpPr>
          <p:cNvPr id="22529" name="Rectangle 2">
            <a:extLst>
              <a:ext uri="{FF2B5EF4-FFF2-40B4-BE49-F238E27FC236}">
                <a16:creationId xmlns:a16="http://schemas.microsoft.com/office/drawing/2014/main" id="{A2CAAC98-0912-6847-7827-19C4A1734227}"/>
              </a:ext>
            </a:extLst>
          </p:cNvPr>
          <p:cNvSpPr>
            <a:spLocks noGrp="1" noChangeArrowheads="1"/>
          </p:cNvSpPr>
          <p:nvPr>
            <p:ph type="hdr"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a:t>doc.: IEEE 802.15-&lt;15-09-0758-00-004e&gt;</a:t>
            </a:r>
          </a:p>
        </p:txBody>
      </p:sp>
      <p:sp>
        <p:nvSpPr>
          <p:cNvPr id="22530" name="Rectangle 3">
            <a:extLst>
              <a:ext uri="{FF2B5EF4-FFF2-40B4-BE49-F238E27FC236}">
                <a16:creationId xmlns:a16="http://schemas.microsoft.com/office/drawing/2014/main" id="{60458B48-185C-4D5E-B0C4-A48014AECDBF}"/>
              </a:ext>
            </a:extLst>
          </p:cNvPr>
          <p:cNvSpPr>
            <a:spLocks noGrp="1" noChangeArrowheads="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a:t>&lt;month year&gt;</a:t>
            </a:r>
          </a:p>
        </p:txBody>
      </p:sp>
      <p:sp>
        <p:nvSpPr>
          <p:cNvPr id="22531" name="Rectangle 7">
            <a:extLst>
              <a:ext uri="{FF2B5EF4-FFF2-40B4-BE49-F238E27FC236}">
                <a16:creationId xmlns:a16="http://schemas.microsoft.com/office/drawing/2014/main" id="{FB2105D7-905E-EEAE-B050-C6CD98FD8513}"/>
              </a:ext>
            </a:extLst>
          </p:cNvPr>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Page </a:t>
            </a:r>
            <a:fld id="{A84032E8-A999-9648-AEF3-703B2A99019A}" type="slidenum">
              <a:rPr lang="en-US"/>
              <a:pPr/>
              <a:t>10</a:t>
            </a:fld>
            <a:endParaRPr lang="en-US"/>
          </a:p>
        </p:txBody>
      </p:sp>
      <p:sp>
        <p:nvSpPr>
          <p:cNvPr id="22532" name="Rectangle 3">
            <a:extLst>
              <a:ext uri="{FF2B5EF4-FFF2-40B4-BE49-F238E27FC236}">
                <a16:creationId xmlns:a16="http://schemas.microsoft.com/office/drawing/2014/main" id="{24DEA472-4891-1AF3-F93A-0E2DD77E6640}"/>
              </a:ext>
            </a:extLst>
          </p:cNvPr>
          <p:cNvSpPr txBox="1">
            <a:spLocks noGrp="1" noChangeArrowheads="1"/>
          </p:cNvSpPr>
          <p:nvPr/>
        </p:nvSpPr>
        <p:spPr bwMode="auto">
          <a:xfrm>
            <a:off x="654050" y="96838"/>
            <a:ext cx="2736850" cy="214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b">
            <a:spAutoFit/>
          </a:bodyPr>
          <a:lstStyle>
            <a:lvl1pPr defTabSz="920750" eaLnBrk="0" hangingPunct="0">
              <a:defRPr sz="1200">
                <a:solidFill>
                  <a:schemeClr val="tx1"/>
                </a:solidFill>
                <a:latin typeface="Times New Roman" charset="0"/>
                <a:ea typeface="ＭＳ Ｐゴシック" charset="0"/>
                <a:cs typeface="ＭＳ Ｐゴシック" charset="0"/>
              </a:defRPr>
            </a:lvl1pPr>
            <a:lvl2pPr marL="742950" indent="-285750" defTabSz="920750" eaLnBrk="0" hangingPunct="0">
              <a:defRPr sz="1200">
                <a:solidFill>
                  <a:schemeClr val="tx1"/>
                </a:solidFill>
                <a:latin typeface="Times New Roman" charset="0"/>
                <a:ea typeface="ＭＳ Ｐゴシック" charset="0"/>
              </a:defRPr>
            </a:lvl2pPr>
            <a:lvl3pPr marL="1143000" indent="-228600" defTabSz="920750" eaLnBrk="0" hangingPunct="0">
              <a:defRPr sz="1200">
                <a:solidFill>
                  <a:schemeClr val="tx1"/>
                </a:solidFill>
                <a:latin typeface="Times New Roman" charset="0"/>
                <a:ea typeface="ＭＳ Ｐゴシック" charset="0"/>
              </a:defRPr>
            </a:lvl3pPr>
            <a:lvl4pPr marL="1600200" indent="-228600" defTabSz="920750" eaLnBrk="0" hangingPunct="0">
              <a:defRPr sz="1200">
                <a:solidFill>
                  <a:schemeClr val="tx1"/>
                </a:solidFill>
                <a:latin typeface="Times New Roman" charset="0"/>
                <a:ea typeface="ＭＳ Ｐゴシック" charset="0"/>
              </a:defRPr>
            </a:lvl4pPr>
            <a:lvl5pPr marL="2057400" indent="-228600" defTabSz="920750" eaLnBrk="0" hangingPunct="0">
              <a:defRPr sz="1200">
                <a:solidFill>
                  <a:schemeClr val="tx1"/>
                </a:solidFill>
                <a:latin typeface="Times New Roman" charset="0"/>
                <a:ea typeface="ＭＳ Ｐゴシック" charset="0"/>
              </a:defRPr>
            </a:lvl5pPr>
            <a:lvl6pPr marL="2514600" indent="-228600" defTabSz="9207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207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207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20750" eaLnBrk="0" fontAlgn="base" hangingPunct="0">
              <a:spcBef>
                <a:spcPct val="0"/>
              </a:spcBef>
              <a:spcAft>
                <a:spcPct val="0"/>
              </a:spcAft>
              <a:defRPr sz="1200">
                <a:solidFill>
                  <a:schemeClr val="tx1"/>
                </a:solidFill>
                <a:latin typeface="Times New Roman" charset="0"/>
                <a:ea typeface="ＭＳ Ｐゴシック" charset="0"/>
              </a:defRPr>
            </a:lvl9pPr>
          </a:lstStyle>
          <a:p>
            <a:fld id="{87609D7A-8D68-0C4E-B6E8-29D6626DBB4F}" type="datetime6">
              <a:rPr lang="en-US" sz="1400" b="1"/>
              <a:pPr/>
              <a:t>March 25</a:t>
            </a:fld>
            <a:endParaRPr lang="en-US" sz="1400" b="1"/>
          </a:p>
        </p:txBody>
      </p:sp>
      <p:sp>
        <p:nvSpPr>
          <p:cNvPr id="22533" name="Rectangle 7">
            <a:extLst>
              <a:ext uri="{FF2B5EF4-FFF2-40B4-BE49-F238E27FC236}">
                <a16:creationId xmlns:a16="http://schemas.microsoft.com/office/drawing/2014/main" id="{CB7A3893-0DF1-5545-4F82-B8DDBE8B3526}"/>
              </a:ext>
            </a:extLst>
          </p:cNvPr>
          <p:cNvSpPr txBox="1">
            <a:spLocks noGrp="1" noChangeArrowheads="1"/>
          </p:cNvSpPr>
          <p:nvPr/>
        </p:nvSpPr>
        <p:spPr bwMode="auto">
          <a:xfrm>
            <a:off x="2933700" y="8985250"/>
            <a:ext cx="801688" cy="184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defTabSz="920750" eaLnBrk="0" hangingPunct="0">
              <a:defRPr sz="1200">
                <a:solidFill>
                  <a:schemeClr val="tx1"/>
                </a:solidFill>
                <a:latin typeface="Times New Roman" charset="0"/>
                <a:ea typeface="ＭＳ Ｐゴシック" charset="0"/>
                <a:cs typeface="ＭＳ Ｐゴシック" charset="0"/>
              </a:defRPr>
            </a:lvl1pPr>
            <a:lvl2pPr marL="742950" indent="-285750" defTabSz="920750" eaLnBrk="0" hangingPunct="0">
              <a:defRPr sz="1200">
                <a:solidFill>
                  <a:schemeClr val="tx1"/>
                </a:solidFill>
                <a:latin typeface="Times New Roman" charset="0"/>
                <a:ea typeface="ＭＳ Ｐゴシック" charset="0"/>
              </a:defRPr>
            </a:lvl2pPr>
            <a:lvl3pPr marL="1143000" indent="-228600" defTabSz="920750" eaLnBrk="0" hangingPunct="0">
              <a:defRPr sz="1200">
                <a:solidFill>
                  <a:schemeClr val="tx1"/>
                </a:solidFill>
                <a:latin typeface="Times New Roman" charset="0"/>
                <a:ea typeface="ＭＳ Ｐゴシック" charset="0"/>
              </a:defRPr>
            </a:lvl3pPr>
            <a:lvl4pPr marL="1600200" indent="-228600" defTabSz="920750" eaLnBrk="0" hangingPunct="0">
              <a:defRPr sz="1200">
                <a:solidFill>
                  <a:schemeClr val="tx1"/>
                </a:solidFill>
                <a:latin typeface="Times New Roman" charset="0"/>
                <a:ea typeface="ＭＳ Ｐゴシック" charset="0"/>
              </a:defRPr>
            </a:lvl4pPr>
            <a:lvl5pPr marL="2057400" indent="-228600" defTabSz="920750" eaLnBrk="0" hangingPunct="0">
              <a:defRPr sz="1200">
                <a:solidFill>
                  <a:schemeClr val="tx1"/>
                </a:solidFill>
                <a:latin typeface="Times New Roman" charset="0"/>
                <a:ea typeface="ＭＳ Ｐゴシック" charset="0"/>
              </a:defRPr>
            </a:lvl5pPr>
            <a:lvl6pPr marL="2514600" indent="-228600" defTabSz="9207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207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207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2075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a:t>Page </a:t>
            </a:r>
            <a:fld id="{261516EE-A388-784B-BBAA-6D838802DAB7}" type="slidenum">
              <a:rPr lang="en-US"/>
              <a:pPr algn="r"/>
              <a:t>10</a:t>
            </a:fld>
            <a:endParaRPr lang="en-US"/>
          </a:p>
        </p:txBody>
      </p:sp>
      <p:sp>
        <p:nvSpPr>
          <p:cNvPr id="22534" name="Rectangle 2">
            <a:extLst>
              <a:ext uri="{FF2B5EF4-FFF2-40B4-BE49-F238E27FC236}">
                <a16:creationId xmlns:a16="http://schemas.microsoft.com/office/drawing/2014/main" id="{977F47B5-C54C-0B36-A7FA-DFF6F9ADD261}"/>
              </a:ext>
            </a:extLst>
          </p:cNvPr>
          <p:cNvSpPr>
            <a:spLocks noGrp="1" noRot="1" noChangeAspect="1" noChangeArrowheads="1" noTextEdit="1"/>
          </p:cNvSpPr>
          <p:nvPr>
            <p:ph type="sldImg"/>
          </p:nvPr>
        </p:nvSpPr>
        <p:spPr>
          <a:xfrm>
            <a:off x="387350" y="701675"/>
            <a:ext cx="6164263" cy="3468688"/>
          </a:xfrm>
          <a:ln/>
        </p:spPr>
      </p:sp>
      <p:sp>
        <p:nvSpPr>
          <p:cNvPr id="22535" name="Rectangle 3">
            <a:extLst>
              <a:ext uri="{FF2B5EF4-FFF2-40B4-BE49-F238E27FC236}">
                <a16:creationId xmlns:a16="http://schemas.microsoft.com/office/drawing/2014/main" id="{ED7AFE7B-21AB-1BA1-8263-F150A4287D3B}"/>
              </a:ext>
            </a:extLst>
          </p:cNvPr>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2756" tIns="46379" rIns="92756" bIns="46379"/>
          <a:lstStyle/>
          <a:p>
            <a:pPr defTabSz="914400"/>
            <a:endParaRPr lang="en-GB">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21418894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hdr"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a:t>doc.: IEEE 802.15-&lt;15-09-0758-00-004e&gt;</a:t>
            </a:r>
          </a:p>
        </p:txBody>
      </p:sp>
      <p:sp>
        <p:nvSpPr>
          <p:cNvPr id="22530" name="Rectangle 3"/>
          <p:cNvSpPr>
            <a:spLocks noGrp="1" noChangeArrowheads="1"/>
          </p:cNvSpPr>
          <p:nvPr>
            <p:ph type="dt" sz="quarter"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a:t>&lt;month year&gt;</a:t>
            </a:r>
          </a:p>
        </p:txBody>
      </p:sp>
      <p:sp>
        <p:nvSpPr>
          <p:cNvPr id="2253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Page </a:t>
            </a:r>
            <a:fld id="{A84032E8-A999-9648-AEF3-703B2A99019A}" type="slidenum">
              <a:rPr lang="en-US"/>
              <a:pPr/>
              <a:t>11</a:t>
            </a:fld>
            <a:endParaRPr lang="en-US"/>
          </a:p>
        </p:txBody>
      </p:sp>
      <p:sp>
        <p:nvSpPr>
          <p:cNvPr id="22532" name="Rectangle 3"/>
          <p:cNvSpPr txBox="1">
            <a:spLocks noGrp="1" noChangeArrowheads="1"/>
          </p:cNvSpPr>
          <p:nvPr/>
        </p:nvSpPr>
        <p:spPr bwMode="auto">
          <a:xfrm>
            <a:off x="654050" y="96838"/>
            <a:ext cx="2736850" cy="2143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b">
            <a:spAutoFit/>
          </a:bodyPr>
          <a:lstStyle>
            <a:lvl1pPr defTabSz="920750" eaLnBrk="0" hangingPunct="0">
              <a:defRPr sz="1200">
                <a:solidFill>
                  <a:schemeClr val="tx1"/>
                </a:solidFill>
                <a:latin typeface="Times New Roman" charset="0"/>
                <a:ea typeface="ＭＳ Ｐゴシック" charset="0"/>
                <a:cs typeface="ＭＳ Ｐゴシック" charset="0"/>
              </a:defRPr>
            </a:lvl1pPr>
            <a:lvl2pPr marL="742950" indent="-285750" defTabSz="920750" eaLnBrk="0" hangingPunct="0">
              <a:defRPr sz="1200">
                <a:solidFill>
                  <a:schemeClr val="tx1"/>
                </a:solidFill>
                <a:latin typeface="Times New Roman" charset="0"/>
                <a:ea typeface="ＭＳ Ｐゴシック" charset="0"/>
              </a:defRPr>
            </a:lvl2pPr>
            <a:lvl3pPr marL="1143000" indent="-228600" defTabSz="920750" eaLnBrk="0" hangingPunct="0">
              <a:defRPr sz="1200">
                <a:solidFill>
                  <a:schemeClr val="tx1"/>
                </a:solidFill>
                <a:latin typeface="Times New Roman" charset="0"/>
                <a:ea typeface="ＭＳ Ｐゴシック" charset="0"/>
              </a:defRPr>
            </a:lvl3pPr>
            <a:lvl4pPr marL="1600200" indent="-228600" defTabSz="920750" eaLnBrk="0" hangingPunct="0">
              <a:defRPr sz="1200">
                <a:solidFill>
                  <a:schemeClr val="tx1"/>
                </a:solidFill>
                <a:latin typeface="Times New Roman" charset="0"/>
                <a:ea typeface="ＭＳ Ｐゴシック" charset="0"/>
              </a:defRPr>
            </a:lvl4pPr>
            <a:lvl5pPr marL="2057400" indent="-228600" defTabSz="920750" eaLnBrk="0" hangingPunct="0">
              <a:defRPr sz="1200">
                <a:solidFill>
                  <a:schemeClr val="tx1"/>
                </a:solidFill>
                <a:latin typeface="Times New Roman" charset="0"/>
                <a:ea typeface="ＭＳ Ｐゴシック" charset="0"/>
              </a:defRPr>
            </a:lvl5pPr>
            <a:lvl6pPr marL="2514600" indent="-228600" defTabSz="9207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207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207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20750" eaLnBrk="0" fontAlgn="base" hangingPunct="0">
              <a:spcBef>
                <a:spcPct val="0"/>
              </a:spcBef>
              <a:spcAft>
                <a:spcPct val="0"/>
              </a:spcAft>
              <a:defRPr sz="1200">
                <a:solidFill>
                  <a:schemeClr val="tx1"/>
                </a:solidFill>
                <a:latin typeface="Times New Roman" charset="0"/>
                <a:ea typeface="ＭＳ Ｐゴシック" charset="0"/>
              </a:defRPr>
            </a:lvl9pPr>
          </a:lstStyle>
          <a:p>
            <a:fld id="{87609D7A-8D68-0C4E-B6E8-29D6626DBB4F}" type="datetime6">
              <a:rPr lang="en-US" sz="1400" b="1"/>
              <a:pPr/>
              <a:t>March 25</a:t>
            </a:fld>
            <a:endParaRPr lang="en-US" sz="1400" b="1"/>
          </a:p>
        </p:txBody>
      </p:sp>
      <p:sp>
        <p:nvSpPr>
          <p:cNvPr id="22533" name="Rectangle 7"/>
          <p:cNvSpPr txBox="1">
            <a:spLocks noGrp="1" noChangeArrowheads="1"/>
          </p:cNvSpPr>
          <p:nvPr/>
        </p:nvSpPr>
        <p:spPr bwMode="auto">
          <a:xfrm>
            <a:off x="2933700" y="8985250"/>
            <a:ext cx="801688"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defTabSz="920750" eaLnBrk="0" hangingPunct="0">
              <a:defRPr sz="1200">
                <a:solidFill>
                  <a:schemeClr val="tx1"/>
                </a:solidFill>
                <a:latin typeface="Times New Roman" charset="0"/>
                <a:ea typeface="ＭＳ Ｐゴシック" charset="0"/>
                <a:cs typeface="ＭＳ Ｐゴシック" charset="0"/>
              </a:defRPr>
            </a:lvl1pPr>
            <a:lvl2pPr marL="742950" indent="-285750" defTabSz="920750" eaLnBrk="0" hangingPunct="0">
              <a:defRPr sz="1200">
                <a:solidFill>
                  <a:schemeClr val="tx1"/>
                </a:solidFill>
                <a:latin typeface="Times New Roman" charset="0"/>
                <a:ea typeface="ＭＳ Ｐゴシック" charset="0"/>
              </a:defRPr>
            </a:lvl2pPr>
            <a:lvl3pPr marL="1143000" indent="-228600" defTabSz="920750" eaLnBrk="0" hangingPunct="0">
              <a:defRPr sz="1200">
                <a:solidFill>
                  <a:schemeClr val="tx1"/>
                </a:solidFill>
                <a:latin typeface="Times New Roman" charset="0"/>
                <a:ea typeface="ＭＳ Ｐゴシック" charset="0"/>
              </a:defRPr>
            </a:lvl3pPr>
            <a:lvl4pPr marL="1600200" indent="-228600" defTabSz="920750" eaLnBrk="0" hangingPunct="0">
              <a:defRPr sz="1200">
                <a:solidFill>
                  <a:schemeClr val="tx1"/>
                </a:solidFill>
                <a:latin typeface="Times New Roman" charset="0"/>
                <a:ea typeface="ＭＳ Ｐゴシック" charset="0"/>
              </a:defRPr>
            </a:lvl4pPr>
            <a:lvl5pPr marL="2057400" indent="-228600" defTabSz="920750" eaLnBrk="0" hangingPunct="0">
              <a:defRPr sz="1200">
                <a:solidFill>
                  <a:schemeClr val="tx1"/>
                </a:solidFill>
                <a:latin typeface="Times New Roman" charset="0"/>
                <a:ea typeface="ＭＳ Ｐゴシック" charset="0"/>
              </a:defRPr>
            </a:lvl5pPr>
            <a:lvl6pPr marL="2514600" indent="-228600" defTabSz="9207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207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207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2075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a:t>Page </a:t>
            </a:r>
            <a:fld id="{261516EE-A388-784B-BBAA-6D838802DAB7}" type="slidenum">
              <a:rPr lang="en-US"/>
              <a:pPr algn="r"/>
              <a:t>11</a:t>
            </a:fld>
            <a:endParaRPr lang="en-US"/>
          </a:p>
        </p:txBody>
      </p:sp>
      <p:sp>
        <p:nvSpPr>
          <p:cNvPr id="22534" name="Rectangle 2"/>
          <p:cNvSpPr>
            <a:spLocks noGrp="1" noRot="1" noChangeAspect="1" noChangeArrowheads="1" noTextEdit="1"/>
          </p:cNvSpPr>
          <p:nvPr>
            <p:ph type="sldImg"/>
          </p:nvPr>
        </p:nvSpPr>
        <p:spPr>
          <a:xfrm>
            <a:off x="387350" y="701675"/>
            <a:ext cx="6164263" cy="3468688"/>
          </a:xfrm>
          <a:ln/>
        </p:spPr>
      </p:sp>
      <p:sp>
        <p:nvSpPr>
          <p:cNvPr id="2253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2756" tIns="46379" rIns="92756" bIns="46379"/>
          <a:lstStyle/>
          <a:p>
            <a:pPr defTabSz="914400"/>
            <a:endParaRPr lang="en-GB">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1367160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610FB486-AAD8-7A45-91E4-F1992B1AD250}" type="slidenum">
              <a:rPr lang="en-US"/>
              <a:pPr>
                <a:defRPr/>
              </a:pPr>
              <a:t>‹#›</a:t>
            </a:fld>
            <a:endParaRPr lang="en-US"/>
          </a:p>
        </p:txBody>
      </p:sp>
      <p:sp>
        <p:nvSpPr>
          <p:cNvPr id="7" name="Rectangle 5">
            <a:extLst>
              <a:ext uri="{FF2B5EF4-FFF2-40B4-BE49-F238E27FC236}">
                <a16:creationId xmlns:a16="http://schemas.microsoft.com/office/drawing/2014/main" id="{5B07D9AD-AE5C-4EB4-87E8-7441F9EDAC4D}"/>
              </a:ext>
            </a:extLst>
          </p:cNvPr>
          <p:cNvSpPr>
            <a:spLocks noGrp="1" noChangeArrowheads="1"/>
          </p:cNvSpPr>
          <p:nvPr>
            <p:ph type="ftr" sz="quarter" idx="11"/>
          </p:nvPr>
        </p:nvSpPr>
        <p:spPr>
          <a:xfrm>
            <a:off x="7315200" y="6475413"/>
            <a:ext cx="4165600" cy="182562"/>
          </a:xfrm>
          <a:prstGeom prst="rect">
            <a:avLst/>
          </a:prstGeom>
          <a:ln/>
        </p:spPr>
        <p:txBody>
          <a:bodyPr/>
          <a:lstStyle>
            <a:lvl1pPr>
              <a:defRPr/>
            </a:lvl1pPr>
          </a:lstStyle>
          <a:p>
            <a:pPr algn="r">
              <a:defRPr/>
            </a:pPr>
            <a:r>
              <a:rPr lang="en-US" dirty="0"/>
              <a:t>Phil Beecher (Wi-SUN Alliance)</a:t>
            </a:r>
          </a:p>
        </p:txBody>
      </p:sp>
    </p:spTree>
    <p:extLst>
      <p:ext uri="{BB962C8B-B14F-4D97-AF65-F5344CB8AC3E}">
        <p14:creationId xmlns:p14="http://schemas.microsoft.com/office/powerpoint/2010/main" val="1908353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1"/>
          </p:nvPr>
        </p:nvSpPr>
        <p:spPr>
          <a:xfrm>
            <a:off x="7315200" y="6475413"/>
            <a:ext cx="4165600" cy="182562"/>
          </a:xfrm>
          <a:prstGeom prst="rect">
            <a:avLst/>
          </a:prstGeom>
          <a:ln/>
        </p:spPr>
        <p:txBody>
          <a:bodyPr/>
          <a:lstStyle>
            <a:lvl1pPr>
              <a:defRPr/>
            </a:lvl1pPr>
          </a:lstStyle>
          <a:p>
            <a:pPr algn="r">
              <a:defRPr/>
            </a:pPr>
            <a:r>
              <a:rPr lang="en-US" dirty="0"/>
              <a:t>Phil Beecher (Wi-SUN Alliance)</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7415733E-E371-8944-98C6-8B637C4A033A}" type="slidenum">
              <a:rPr lang="en-US"/>
              <a:pPr>
                <a:defRPr/>
              </a:pPr>
              <a:t>‹#›</a:t>
            </a:fld>
            <a:endParaRPr lang="en-US"/>
          </a:p>
        </p:txBody>
      </p:sp>
    </p:spTree>
    <p:extLst>
      <p:ext uri="{BB962C8B-B14F-4D97-AF65-F5344CB8AC3E}">
        <p14:creationId xmlns:p14="http://schemas.microsoft.com/office/powerpoint/2010/main" val="14773649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5" name="Rectangle 5"/>
          <p:cNvSpPr>
            <a:spLocks noGrp="1" noChangeArrowheads="1"/>
          </p:cNvSpPr>
          <p:nvPr>
            <p:ph type="ftr" sz="quarter" idx="11"/>
          </p:nvPr>
        </p:nvSpPr>
        <p:spPr>
          <a:xfrm>
            <a:off x="7315200" y="6475413"/>
            <a:ext cx="4165600" cy="182562"/>
          </a:xfrm>
          <a:prstGeom prst="rect">
            <a:avLst/>
          </a:prstGeom>
          <a:ln/>
        </p:spPr>
        <p:txBody>
          <a:bodyPr/>
          <a:lstStyle>
            <a:lvl1pPr>
              <a:defRPr/>
            </a:lvl1pPr>
          </a:lstStyle>
          <a:p>
            <a:pPr algn="r">
              <a:defRPr/>
            </a:pPr>
            <a:r>
              <a:rPr lang="en-US" dirty="0"/>
              <a:t>Phil Beecher (Wi-SUN Alliance)</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BFB76361-5C65-0D4B-B622-28E73D1018C7}" type="slidenum">
              <a:rPr lang="en-US"/>
              <a:pPr>
                <a:defRPr/>
              </a:pPr>
              <a:t>‹#›</a:t>
            </a:fld>
            <a:endParaRPr lang="en-US"/>
          </a:p>
        </p:txBody>
      </p:sp>
    </p:spTree>
    <p:extLst>
      <p:ext uri="{BB962C8B-B14F-4D97-AF65-F5344CB8AC3E}">
        <p14:creationId xmlns:p14="http://schemas.microsoft.com/office/powerpoint/2010/main" val="1238472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noChangeArrowheads="1"/>
          </p:cNvSpPr>
          <p:nvPr>
            <p:ph type="ftr" sz="quarter" idx="11"/>
          </p:nvPr>
        </p:nvSpPr>
        <p:spPr>
          <a:xfrm>
            <a:off x="7315200" y="6475413"/>
            <a:ext cx="4165600" cy="182562"/>
          </a:xfrm>
          <a:prstGeom prst="rect">
            <a:avLst/>
          </a:prstGeom>
          <a:ln/>
        </p:spPr>
        <p:txBody>
          <a:bodyPr/>
          <a:lstStyle>
            <a:lvl1pPr>
              <a:defRPr/>
            </a:lvl1pPr>
          </a:lstStyle>
          <a:p>
            <a:pPr algn="r">
              <a:defRPr/>
            </a:pPr>
            <a:r>
              <a:rPr lang="en-US" dirty="0"/>
              <a:t>Phil Beecher (Wi-SUN Alliance)</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F813D194-DC58-0D48-B1D8-DF06EA9AC35A}" type="slidenum">
              <a:rPr lang="en-US"/>
              <a:pPr>
                <a:defRPr/>
              </a:pPr>
              <a:t>‹#›</a:t>
            </a:fld>
            <a:endParaRPr lang="en-US"/>
          </a:p>
        </p:txBody>
      </p:sp>
    </p:spTree>
    <p:extLst>
      <p:ext uri="{BB962C8B-B14F-4D97-AF65-F5344CB8AC3E}">
        <p14:creationId xmlns:p14="http://schemas.microsoft.com/office/powerpoint/2010/main" val="16474065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5"/>
          <p:cNvSpPr>
            <a:spLocks noGrp="1" noChangeArrowheads="1"/>
          </p:cNvSpPr>
          <p:nvPr>
            <p:ph type="ftr" sz="quarter" idx="11"/>
          </p:nvPr>
        </p:nvSpPr>
        <p:spPr>
          <a:xfrm>
            <a:off x="7315200" y="6475413"/>
            <a:ext cx="4165600" cy="182562"/>
          </a:xfrm>
          <a:prstGeom prst="rect">
            <a:avLst/>
          </a:prstGeom>
          <a:ln/>
        </p:spPr>
        <p:txBody>
          <a:bodyPr/>
          <a:lstStyle>
            <a:lvl1pPr>
              <a:defRPr/>
            </a:lvl1pPr>
          </a:lstStyle>
          <a:p>
            <a:pPr algn="r">
              <a:defRPr/>
            </a:pPr>
            <a:r>
              <a:rPr lang="en-US" dirty="0"/>
              <a:t>Phil Beecher (Wi-SUN Alliance)</a:t>
            </a:r>
          </a:p>
        </p:txBody>
      </p:sp>
      <p:sp>
        <p:nvSpPr>
          <p:cNvPr id="9" name="Rectangle 6"/>
          <p:cNvSpPr>
            <a:spLocks noGrp="1" noChangeArrowheads="1"/>
          </p:cNvSpPr>
          <p:nvPr>
            <p:ph type="sldNum" sz="quarter" idx="12"/>
          </p:nvPr>
        </p:nvSpPr>
        <p:spPr>
          <a:ln/>
        </p:spPr>
        <p:txBody>
          <a:bodyPr/>
          <a:lstStyle>
            <a:lvl1pPr>
              <a:defRPr/>
            </a:lvl1pPr>
          </a:lstStyle>
          <a:p>
            <a:pPr>
              <a:defRPr/>
            </a:pPr>
            <a:r>
              <a:rPr lang="en-US"/>
              <a:t>Slide </a:t>
            </a:r>
            <a:fld id="{B9D54812-C8A6-0B4F-8842-5277823143D2}" type="slidenum">
              <a:rPr lang="en-US"/>
              <a:pPr>
                <a:defRPr/>
              </a:pPr>
              <a:t>‹#›</a:t>
            </a:fld>
            <a:endParaRPr lang="en-US"/>
          </a:p>
        </p:txBody>
      </p:sp>
    </p:spTree>
    <p:extLst>
      <p:ext uri="{BB962C8B-B14F-4D97-AF65-F5344CB8AC3E}">
        <p14:creationId xmlns:p14="http://schemas.microsoft.com/office/powerpoint/2010/main" val="21313788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Rectangle 6"/>
          <p:cNvSpPr>
            <a:spLocks noGrp="1" noChangeArrowheads="1"/>
          </p:cNvSpPr>
          <p:nvPr>
            <p:ph type="sldNum" sz="quarter" idx="12"/>
          </p:nvPr>
        </p:nvSpPr>
        <p:spPr>
          <a:ln/>
        </p:spPr>
        <p:txBody>
          <a:bodyPr/>
          <a:lstStyle>
            <a:lvl1pPr>
              <a:defRPr/>
            </a:lvl1pPr>
          </a:lstStyle>
          <a:p>
            <a:pPr>
              <a:defRPr/>
            </a:pPr>
            <a:r>
              <a:rPr lang="en-US"/>
              <a:t>Slide </a:t>
            </a:r>
            <a:fld id="{44D6F7E7-F846-9C47-8234-F22A6D728C69}" type="slidenum">
              <a:rPr lang="en-US"/>
              <a:pPr>
                <a:defRPr/>
              </a:pPr>
              <a:t>‹#›</a:t>
            </a:fld>
            <a:endParaRPr lang="en-US"/>
          </a:p>
        </p:txBody>
      </p:sp>
      <p:sp>
        <p:nvSpPr>
          <p:cNvPr id="3" name="Rectangle 5">
            <a:extLst>
              <a:ext uri="{FF2B5EF4-FFF2-40B4-BE49-F238E27FC236}">
                <a16:creationId xmlns:a16="http://schemas.microsoft.com/office/drawing/2014/main" id="{5C13CC33-2033-9EF6-9D68-DA26E20C07D3}"/>
              </a:ext>
            </a:extLst>
          </p:cNvPr>
          <p:cNvSpPr>
            <a:spLocks noGrp="1" noChangeArrowheads="1"/>
          </p:cNvSpPr>
          <p:nvPr>
            <p:ph type="ftr" sz="quarter" idx="11"/>
          </p:nvPr>
        </p:nvSpPr>
        <p:spPr>
          <a:xfrm>
            <a:off x="7315200" y="6475413"/>
            <a:ext cx="4165600" cy="182562"/>
          </a:xfrm>
          <a:prstGeom prst="rect">
            <a:avLst/>
          </a:prstGeom>
          <a:ln/>
        </p:spPr>
        <p:txBody>
          <a:bodyPr/>
          <a:lstStyle>
            <a:lvl1pPr>
              <a:defRPr/>
            </a:lvl1pPr>
          </a:lstStyle>
          <a:p>
            <a:pPr algn="r">
              <a:defRPr/>
            </a:pPr>
            <a:r>
              <a:rPr lang="en-US" dirty="0"/>
              <a:t>Phil Beecher (Wi-SUN Alliance)</a:t>
            </a:r>
          </a:p>
        </p:txBody>
      </p:sp>
    </p:spTree>
    <p:extLst>
      <p:ext uri="{BB962C8B-B14F-4D97-AF65-F5344CB8AC3E}">
        <p14:creationId xmlns:p14="http://schemas.microsoft.com/office/powerpoint/2010/main" val="18058207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a:ln/>
        </p:spPr>
        <p:txBody>
          <a:bodyPr/>
          <a:lstStyle>
            <a:lvl1pPr>
              <a:defRPr/>
            </a:lvl1pPr>
          </a:lstStyle>
          <a:p>
            <a:pPr>
              <a:defRPr/>
            </a:pPr>
            <a:r>
              <a:rPr lang="en-US"/>
              <a:t>Slide </a:t>
            </a:r>
            <a:fld id="{03628903-88D7-C74D-8D58-8597ECE2BB7F}" type="slidenum">
              <a:rPr lang="en-US"/>
              <a:pPr>
                <a:defRPr/>
              </a:pPr>
              <a:t>‹#›</a:t>
            </a:fld>
            <a:endParaRPr lang="en-US"/>
          </a:p>
        </p:txBody>
      </p:sp>
      <p:sp>
        <p:nvSpPr>
          <p:cNvPr id="2" name="Rectangle 5">
            <a:extLst>
              <a:ext uri="{FF2B5EF4-FFF2-40B4-BE49-F238E27FC236}">
                <a16:creationId xmlns:a16="http://schemas.microsoft.com/office/drawing/2014/main" id="{C58AAC64-B14F-3DEE-BCB4-E7E23D517354}"/>
              </a:ext>
            </a:extLst>
          </p:cNvPr>
          <p:cNvSpPr>
            <a:spLocks noGrp="1" noChangeArrowheads="1"/>
          </p:cNvSpPr>
          <p:nvPr>
            <p:ph type="ftr" sz="quarter" idx="11"/>
          </p:nvPr>
        </p:nvSpPr>
        <p:spPr>
          <a:xfrm>
            <a:off x="7315200" y="6475413"/>
            <a:ext cx="4165600" cy="182562"/>
          </a:xfrm>
          <a:prstGeom prst="rect">
            <a:avLst/>
          </a:prstGeom>
          <a:ln/>
        </p:spPr>
        <p:txBody>
          <a:bodyPr/>
          <a:lstStyle>
            <a:lvl1pPr>
              <a:defRPr/>
            </a:lvl1pPr>
          </a:lstStyle>
          <a:p>
            <a:pPr algn="r">
              <a:defRPr/>
            </a:pPr>
            <a:r>
              <a:rPr lang="en-US" dirty="0"/>
              <a:t>Phil Beecher (Wi-SUN Alliance)</a:t>
            </a:r>
          </a:p>
        </p:txBody>
      </p:sp>
    </p:spTree>
    <p:extLst>
      <p:ext uri="{BB962C8B-B14F-4D97-AF65-F5344CB8AC3E}">
        <p14:creationId xmlns:p14="http://schemas.microsoft.com/office/powerpoint/2010/main" val="5647187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85800"/>
            <a:ext cx="10363200" cy="1066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Grp="1" noChangeArrowheads="1"/>
          </p:cNvSpPr>
          <p:nvPr>
            <p:ph type="sldNum" sz="quarter" idx="4"/>
          </p:nvPr>
        </p:nvSpPr>
        <p:spPr bwMode="auto">
          <a:xfrm>
            <a:off x="5879100" y="6475413"/>
            <a:ext cx="535403"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j-lt"/>
                <a:ea typeface="ＭＳ Ｐゴシック" pitchFamily="-65" charset="-128"/>
                <a:cs typeface="Calibri" panose="020F0502020204030204" pitchFamily="34" charset="0"/>
              </a:defRPr>
            </a:lvl1pPr>
          </a:lstStyle>
          <a:p>
            <a:pPr>
              <a:defRPr/>
            </a:pPr>
            <a:r>
              <a:rPr lang="en-US" dirty="0"/>
              <a:t>Slide </a:t>
            </a:r>
            <a:fld id="{AD8365B0-1DCB-374B-8D2E-32E02956BE58}" type="slidenum">
              <a:rPr lang="en-US" smtClean="0"/>
              <a:pPr>
                <a:defRPr/>
              </a:pPr>
              <a:t>‹#›</a:t>
            </a:fld>
            <a:endParaRPr lang="en-US" dirty="0"/>
          </a:p>
        </p:txBody>
      </p:sp>
      <p:sp>
        <p:nvSpPr>
          <p:cNvPr id="1031" name="Rectangle 7"/>
          <p:cNvSpPr>
            <a:spLocks noChangeArrowheads="1"/>
          </p:cNvSpPr>
          <p:nvPr/>
        </p:nvSpPr>
        <p:spPr bwMode="auto">
          <a:xfrm>
            <a:off x="5994400" y="229056"/>
            <a:ext cx="5283200"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nchor="b">
            <a:spAutoFit/>
          </a:bodyPr>
          <a:lstStyle/>
          <a:p>
            <a:pPr marL="0" lvl="4" algn="r" eaLnBrk="0" hangingPunct="0"/>
            <a:r>
              <a:rPr lang="en-US" sz="1400" b="0" dirty="0">
                <a:latin typeface="+mj-lt"/>
                <a:cs typeface="Calibri" panose="020F0502020204030204" pitchFamily="34" charset="0"/>
              </a:rPr>
              <a:t>doc #: IEEE 802.15-25-0120-01-0mag</a:t>
            </a:r>
          </a:p>
        </p:txBody>
      </p:sp>
      <p:sp>
        <p:nvSpPr>
          <p:cNvPr id="1033" name="Rectangle 9"/>
          <p:cNvSpPr>
            <a:spLocks noChangeArrowheads="1"/>
          </p:cNvSpPr>
          <p:nvPr/>
        </p:nvSpPr>
        <p:spPr bwMode="auto">
          <a:xfrm>
            <a:off x="914400" y="6475413"/>
            <a:ext cx="948267" cy="1846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p>
            <a:pPr eaLnBrk="0" hangingPunct="0"/>
            <a:r>
              <a:rPr lang="en-US" sz="1200" dirty="0">
                <a:latin typeface="+mj-lt"/>
                <a:cs typeface="Calibri" panose="020F0502020204030204" pitchFamily="34" charset="0"/>
              </a:rPr>
              <a:t>Submission</a:t>
            </a:r>
          </a:p>
        </p:txBody>
      </p:sp>
      <p:sp>
        <p:nvSpPr>
          <p:cNvPr id="1034" name="Line 10"/>
          <p:cNvSpPr>
            <a:spLocks noChangeShapeType="1"/>
          </p:cNvSpPr>
          <p:nvPr/>
        </p:nvSpPr>
        <p:spPr bwMode="auto">
          <a:xfrm>
            <a:off x="914400" y="6477000"/>
            <a:ext cx="10464800" cy="0"/>
          </a:xfrm>
          <a:prstGeom prst="line">
            <a:avLst/>
          </a:prstGeom>
          <a:noFill/>
          <a:ln w="12700">
            <a:solidFill>
              <a:schemeClr val="tx1"/>
            </a:solidFill>
            <a:round/>
            <a:headEnd type="none" w="sm" len="sm"/>
            <a:tailEnd type="none" w="sm" len="sm"/>
          </a:ln>
          <a:extLst>
            <a:ext uri="{909E8E84-426E-40dd-AFC4-6F175D3DCCD1}">
              <a14:hiddenFill xmlns="" xmlns:a14="http://schemas.microsoft.com/office/drawing/2010/main">
                <a:noFill/>
              </a14:hiddenFill>
            </a:ext>
          </a:extLst>
        </p:spPr>
        <p:txBody>
          <a:bodyPr wrap="none" anchor="ctr"/>
          <a:lstStyle/>
          <a:p>
            <a:endParaRPr lang="en-US" sz="1200"/>
          </a:p>
        </p:txBody>
      </p:sp>
      <p:sp>
        <p:nvSpPr>
          <p:cNvPr id="11" name="Rectangle 5">
            <a:extLst>
              <a:ext uri="{FF2B5EF4-FFF2-40B4-BE49-F238E27FC236}">
                <a16:creationId xmlns:a16="http://schemas.microsoft.com/office/drawing/2014/main" id="{C6AE45B6-7BA4-4329-AA29-8E094456F97C}"/>
              </a:ext>
            </a:extLst>
          </p:cNvPr>
          <p:cNvSpPr>
            <a:spLocks noGrp="1" noChangeArrowheads="1"/>
          </p:cNvSpPr>
          <p:nvPr>
            <p:ph type="ftr" sz="quarter" idx="3"/>
          </p:nvPr>
        </p:nvSpPr>
        <p:spPr>
          <a:xfrm>
            <a:off x="7315200" y="6473309"/>
            <a:ext cx="3962400" cy="184666"/>
          </a:xfrm>
          <a:prstGeom prst="rect">
            <a:avLst/>
          </a:prstGeom>
          <a:ln/>
        </p:spPr>
        <p:txBody>
          <a:bodyPr tIns="0" bIns="0"/>
          <a:lstStyle>
            <a:lvl1pPr>
              <a:defRPr>
                <a:latin typeface="+mj-lt"/>
                <a:cs typeface="Calibri" panose="020F0502020204030204" pitchFamily="34" charset="0"/>
              </a:defRPr>
            </a:lvl1pPr>
          </a:lstStyle>
          <a:p>
            <a:pPr algn="r">
              <a:defRPr/>
            </a:pPr>
            <a:r>
              <a:rPr lang="en-US" dirty="0"/>
              <a:t>Phil Beecher (Wi-SUN Alliance)</a:t>
            </a:r>
          </a:p>
        </p:txBody>
      </p:sp>
      <p:sp>
        <p:nvSpPr>
          <p:cNvPr id="13" name="Rectangle 7">
            <a:extLst>
              <a:ext uri="{FF2B5EF4-FFF2-40B4-BE49-F238E27FC236}">
                <a16:creationId xmlns:a16="http://schemas.microsoft.com/office/drawing/2014/main" id="{3CB784B2-5860-4B3C-BF6D-C8234231458E}"/>
              </a:ext>
            </a:extLst>
          </p:cNvPr>
          <p:cNvSpPr>
            <a:spLocks noChangeArrowheads="1"/>
          </p:cNvSpPr>
          <p:nvPr userDrawn="1"/>
        </p:nvSpPr>
        <p:spPr bwMode="auto">
          <a:xfrm>
            <a:off x="914400" y="229056"/>
            <a:ext cx="2641600"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nchor="b">
            <a:spAutoFit/>
          </a:bodyPr>
          <a:lstStyle/>
          <a:p>
            <a:pPr marL="0" lvl="4" algn="l" eaLnBrk="0" hangingPunct="0"/>
            <a:r>
              <a:rPr lang="en-US" sz="1400" b="0" dirty="0">
                <a:latin typeface="+mj-lt"/>
                <a:cs typeface="Calibri" panose="020F0502020204030204" pitchFamily="34" charset="0"/>
              </a:rPr>
              <a:t>March 2025</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hdr="0"/>
  <p:txStyles>
    <p:titleStyle>
      <a:lvl1pPr algn="ctr" rtl="0" eaLnBrk="0" fontAlgn="base" hangingPunct="0">
        <a:spcBef>
          <a:spcPct val="0"/>
        </a:spcBef>
        <a:spcAft>
          <a:spcPct val="0"/>
        </a:spcAft>
        <a:defRPr sz="3600">
          <a:solidFill>
            <a:schemeClr val="tx2"/>
          </a:solidFill>
          <a:latin typeface="+mj-lt"/>
          <a:ea typeface="ＭＳ Ｐゴシック" pitchFamily="-65" charset="-128"/>
          <a:cs typeface="ＭＳ Ｐゴシック" pitchFamily="-65" charset="-128"/>
        </a:defRPr>
      </a:lvl1pPr>
      <a:lvl2pPr algn="ctr" rtl="0" eaLnBrk="0" fontAlgn="base" hangingPunct="0">
        <a:spcBef>
          <a:spcPct val="0"/>
        </a:spcBef>
        <a:spcAft>
          <a:spcPct val="0"/>
        </a:spcAft>
        <a:defRPr sz="3600">
          <a:solidFill>
            <a:schemeClr val="tx2"/>
          </a:solidFill>
          <a:latin typeface="Times New Roman" pitchFamily="-109" charset="0"/>
          <a:ea typeface="ＭＳ Ｐゴシック" pitchFamily="-65" charset="-128"/>
          <a:cs typeface="ＭＳ Ｐゴシック" pitchFamily="-65" charset="-128"/>
        </a:defRPr>
      </a:lvl2pPr>
      <a:lvl3pPr algn="ctr" rtl="0" eaLnBrk="0" fontAlgn="base" hangingPunct="0">
        <a:spcBef>
          <a:spcPct val="0"/>
        </a:spcBef>
        <a:spcAft>
          <a:spcPct val="0"/>
        </a:spcAft>
        <a:defRPr sz="3600">
          <a:solidFill>
            <a:schemeClr val="tx2"/>
          </a:solidFill>
          <a:latin typeface="Times New Roman" pitchFamily="-109" charset="0"/>
          <a:ea typeface="ＭＳ Ｐゴシック" pitchFamily="-65" charset="-128"/>
          <a:cs typeface="ＭＳ Ｐゴシック" pitchFamily="-65" charset="-128"/>
        </a:defRPr>
      </a:lvl3pPr>
      <a:lvl4pPr algn="ctr" rtl="0" eaLnBrk="0" fontAlgn="base" hangingPunct="0">
        <a:spcBef>
          <a:spcPct val="0"/>
        </a:spcBef>
        <a:spcAft>
          <a:spcPct val="0"/>
        </a:spcAft>
        <a:defRPr sz="3600">
          <a:solidFill>
            <a:schemeClr val="tx2"/>
          </a:solidFill>
          <a:latin typeface="Times New Roman" pitchFamily="-109" charset="0"/>
          <a:ea typeface="ＭＳ Ｐゴシック" pitchFamily="-65" charset="-128"/>
          <a:cs typeface="ＭＳ Ｐゴシック" pitchFamily="-65" charset="-128"/>
        </a:defRPr>
      </a:lvl4pPr>
      <a:lvl5pPr algn="ctr" rtl="0" eaLnBrk="0" fontAlgn="base" hangingPunct="0">
        <a:spcBef>
          <a:spcPct val="0"/>
        </a:spcBef>
        <a:spcAft>
          <a:spcPct val="0"/>
        </a:spcAft>
        <a:defRPr sz="3600">
          <a:solidFill>
            <a:schemeClr val="tx2"/>
          </a:solidFill>
          <a:latin typeface="Times New Roman" pitchFamily="-109" charset="0"/>
          <a:ea typeface="ＭＳ Ｐゴシック" pitchFamily="-65" charset="-128"/>
          <a:cs typeface="ＭＳ Ｐゴシック" pitchFamily="-65" charset="-128"/>
        </a:defRPr>
      </a:lvl5pPr>
      <a:lvl6pPr marL="457200" algn="ctr" rtl="0" eaLnBrk="0" fontAlgn="base" hangingPunct="0">
        <a:spcBef>
          <a:spcPct val="0"/>
        </a:spcBef>
        <a:spcAft>
          <a:spcPct val="0"/>
        </a:spcAft>
        <a:defRPr sz="3600">
          <a:solidFill>
            <a:schemeClr val="tx2"/>
          </a:solidFill>
          <a:latin typeface="Times New Roman" pitchFamily="-109" charset="0"/>
        </a:defRPr>
      </a:lvl6pPr>
      <a:lvl7pPr marL="914400" algn="ctr" rtl="0" eaLnBrk="0" fontAlgn="base" hangingPunct="0">
        <a:spcBef>
          <a:spcPct val="0"/>
        </a:spcBef>
        <a:spcAft>
          <a:spcPct val="0"/>
        </a:spcAft>
        <a:defRPr sz="3600">
          <a:solidFill>
            <a:schemeClr val="tx2"/>
          </a:solidFill>
          <a:latin typeface="Times New Roman" pitchFamily="-109" charset="0"/>
        </a:defRPr>
      </a:lvl7pPr>
      <a:lvl8pPr marL="1371600" algn="ctr" rtl="0" eaLnBrk="0" fontAlgn="base" hangingPunct="0">
        <a:spcBef>
          <a:spcPct val="0"/>
        </a:spcBef>
        <a:spcAft>
          <a:spcPct val="0"/>
        </a:spcAft>
        <a:defRPr sz="3600">
          <a:solidFill>
            <a:schemeClr val="tx2"/>
          </a:solidFill>
          <a:latin typeface="Times New Roman" pitchFamily="-109" charset="0"/>
        </a:defRPr>
      </a:lvl8pPr>
      <a:lvl9pPr marL="1828800" algn="ctr" rtl="0" eaLnBrk="0" fontAlgn="base" hangingPunct="0">
        <a:spcBef>
          <a:spcPct val="0"/>
        </a:spcBef>
        <a:spcAft>
          <a:spcPct val="0"/>
        </a:spcAft>
        <a:defRPr sz="3600">
          <a:solidFill>
            <a:schemeClr val="tx2"/>
          </a:solidFill>
          <a:latin typeface="Times New Roman" pitchFamily="-109"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65" charset="-128"/>
          <a:cs typeface="ＭＳ Ｐゴシック" pitchFamily="-65"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9" charset="-128"/>
        </a:defRPr>
      </a:lvl2pPr>
      <a:lvl3pPr marL="1085850" indent="-228600" algn="l" rtl="0" eaLnBrk="0" fontAlgn="base" hangingPunct="0">
        <a:spcBef>
          <a:spcPct val="20000"/>
        </a:spcBef>
        <a:spcAft>
          <a:spcPct val="0"/>
        </a:spcAft>
        <a:buChar char="•"/>
        <a:defRPr sz="2400">
          <a:solidFill>
            <a:schemeClr val="tx1"/>
          </a:solidFill>
          <a:latin typeface="+mn-lt"/>
          <a:ea typeface="ＭＳ Ｐゴシック" pitchFamily="-109" charset="-128"/>
        </a:defRPr>
      </a:lvl3pPr>
      <a:lvl4pPr marL="14287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4pPr>
      <a:lvl5pPr marL="17716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5pPr>
      <a:lvl6pPr marL="22288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6pPr>
      <a:lvl7pPr marL="26860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7pPr>
      <a:lvl8pPr marL="31432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8pPr>
      <a:lvl9pPr marL="36004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hyperlink" Target="https://mentor.ieee.org/802.11/dcn/24/11-24-1600-03-0elc-csd-proposal-for-elc.docx" TargetMode="External"/><Relationship Id="rId3" Type="http://schemas.openxmlformats.org/officeDocument/2006/relationships/hyperlink" Target="https://www.ieee802.org/PARs.shtml" TargetMode="External"/><Relationship Id="rId7" Type="http://schemas.openxmlformats.org/officeDocument/2006/relationships/hyperlink" Target="https://mentor.ieee.org/802.11/dcn/25/11-25-0185-00-0elc-draft-p802-11br-par.pdf"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hyperlink" Target="https://mentor.ieee.org/802-ec/dcn/25/ec-25-0021-00-LMSC-draft-ieee-p802-3dp-csd.pdf" TargetMode="External"/><Relationship Id="rId5" Type="http://schemas.openxmlformats.org/officeDocument/2006/relationships/hyperlink" Target="https://mentor.ieee.org/802-ec/dcn/25/ec-25-0020-00-LMSC-draft-ieee-p802-3dp-par.pdf" TargetMode="External"/><Relationship Id="rId4" Type="http://schemas.openxmlformats.org/officeDocument/2006/relationships/hyperlink" Target="https://www.ieee802.org/1/files/public/docs2025/as-draft-PAR-0125-v01.pdf"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hyperlink" Target="http://802world.org/plenary/"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imat.ieee.org/attendance"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development.standards.ieee.org/myproject/Public/mytools/mob/slideset.pdf" TargetMode="External"/><Relationship Id="rId7" Type="http://schemas.openxmlformats.org/officeDocument/2006/relationships/hyperlink" Target="https://standards.ieee.org/content/dam/ieee-standards/standards/web/documents/other/ieee-sa-copyright-policy-2019.pdf" TargetMode="External"/><Relationship Id="rId2" Type="http://schemas.openxmlformats.org/officeDocument/2006/relationships/hyperlink" Target="https://grouper.ieee.org/groups/802/sapolicies.shtml" TargetMode="External"/><Relationship Id="rId1" Type="http://schemas.openxmlformats.org/officeDocument/2006/relationships/slideLayout" Target="../slideLayouts/slideLayout2.xml"/><Relationship Id="rId6" Type="http://schemas.openxmlformats.org/officeDocument/2006/relationships/hyperlink" Target="https://standards.ieee.org/ipr/copyright-materials.html" TargetMode="External"/><Relationship Id="rId5" Type="http://schemas.openxmlformats.org/officeDocument/2006/relationships/hyperlink" Target="https://standards.ieee.org/content/dam/ieee-standards/standards/web/documents/other/Participant-Behavior-Individual-Method.pdf" TargetMode="External"/><Relationship Id="rId4" Type="http://schemas.openxmlformats.org/officeDocument/2006/relationships/hyperlink" Target="https://standards.ieee.org/content/ieee-standards/en/about/sasb/patcom/index.html"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package" Target="../embeddings/Microsoft_Excel_Worksheet.xlsx"/><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hyperlink" Target="https://mentor.ieee.org/802.11/dcn/24/11-24-1600-03-0elc-csd-proposal-for-elc.docx" TargetMode="External"/><Relationship Id="rId3" Type="http://schemas.openxmlformats.org/officeDocument/2006/relationships/hyperlink" Target="https://www.ieee802.org/PARs.shtml" TargetMode="External"/><Relationship Id="rId7" Type="http://schemas.openxmlformats.org/officeDocument/2006/relationships/hyperlink" Target="https://mentor.ieee.org/802.11/dcn/25/11-25-0185-00-0elc-draft-p802-11br-par.pdf"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hyperlink" Target="https://mentor.ieee.org/802-ec/dcn/25/ec-25-0021-00-LMSC-draft-ieee-p802-3dp-csd.pdf" TargetMode="External"/><Relationship Id="rId5" Type="http://schemas.openxmlformats.org/officeDocument/2006/relationships/hyperlink" Target="https://mentor.ieee.org/802-ec/dcn/25/ec-25-0020-00-LMSC-draft-ieee-p802-3dp-par.pdf" TargetMode="External"/><Relationship Id="rId4" Type="http://schemas.openxmlformats.org/officeDocument/2006/relationships/hyperlink" Target="https://www.ieee802.org/1/files/public/docs2025/as-draft-PAR-0125-v01.pdf" TargetMode="External"/><Relationship Id="rId9" Type="http://schemas.openxmlformats.org/officeDocument/2006/relationships/hyperlink" Target="https://mentor.ieee.org/802.15/dcn/25/15-25-0054-01-0mag-par-for-802-15-4-2024-corrigendum-1.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3"/>
          <p:cNvSpPr>
            <a:spLocks noGrp="1"/>
          </p:cNvSpPr>
          <p:nvPr>
            <p:ph type="sldNum" sz="quarter" idx="12"/>
          </p:nvPr>
        </p:nvSpPr>
        <p:spPr>
          <a:xfrm>
            <a:off x="5930396" y="6475413"/>
            <a:ext cx="432811" cy="184666"/>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dirty="0"/>
              <a:t>Slide </a:t>
            </a:r>
            <a:fld id="{848D596F-C781-734B-BBB7-F4522741765A}" type="slidenum">
              <a:rPr lang="en-US"/>
              <a:pPr/>
              <a:t>1</a:t>
            </a:fld>
            <a:endParaRPr lang="en-US" dirty="0"/>
          </a:p>
        </p:txBody>
      </p:sp>
      <p:sp>
        <p:nvSpPr>
          <p:cNvPr id="27651" name="Rectangle 3"/>
          <p:cNvSpPr>
            <a:spLocks noChangeArrowheads="1"/>
          </p:cNvSpPr>
          <p:nvPr/>
        </p:nvSpPr>
        <p:spPr bwMode="auto">
          <a:xfrm>
            <a:off x="1676400" y="609601"/>
            <a:ext cx="8839200" cy="4524315"/>
          </a:xfrm>
          <a:prstGeom prst="rect">
            <a:avLst/>
          </a:prstGeom>
          <a:noFill/>
          <a:ln w="12700">
            <a:noFill/>
            <a:miter lim="800000"/>
            <a:headEnd type="none" w="sm" len="sm"/>
            <a:tailEnd type="none" w="sm" len="sm"/>
          </a:ln>
          <a:effectLst/>
        </p:spPr>
        <p:txBody>
          <a:bodyPr>
            <a:spAutoFit/>
          </a:bodyPr>
          <a:lstStyle/>
          <a:p>
            <a:pPr algn="ctr" eaLnBrk="0" hangingPunct="0">
              <a:defRPr/>
            </a:pPr>
            <a:r>
              <a:rPr lang="en-US" sz="1800" b="1" u="sng" dirty="0">
                <a:solidFill>
                  <a:schemeClr val="tx2"/>
                </a:solidFill>
                <a:effectLst>
                  <a:outerShdw blurRad="38100" dist="38100" dir="2700000" algn="tl">
                    <a:srgbClr val="C0C0C0"/>
                  </a:outerShdw>
                </a:effectLst>
                <a:latin typeface="Calibri" panose="020F0502020204030204" pitchFamily="34" charset="0"/>
                <a:ea typeface="ＭＳ Ｐゴシック" pitchFamily="-65" charset="-128"/>
                <a:cs typeface="Calibri" panose="020F0502020204030204" pitchFamily="34" charset="0"/>
              </a:rPr>
              <a:t>Project: IEEE P802.15 Working Group for Wireless Personal Area Networks (WPANs)</a:t>
            </a:r>
            <a:endParaRPr lang="en-US" sz="1600" b="1" dirty="0">
              <a:solidFill>
                <a:schemeClr val="tx2"/>
              </a:solidFill>
              <a:latin typeface="Calibri" panose="020F0502020204030204" pitchFamily="34" charset="0"/>
              <a:ea typeface="ＭＳ Ｐゴシック" pitchFamily="-65" charset="-128"/>
              <a:cs typeface="Calibri" panose="020F0502020204030204" pitchFamily="34" charset="0"/>
            </a:endParaRPr>
          </a:p>
          <a:p>
            <a:pPr eaLnBrk="0" hangingPunct="0">
              <a:defRPr/>
            </a:pPr>
            <a:endParaRPr lang="en-US" sz="1600" dirty="0">
              <a:solidFill>
                <a:schemeClr val="tx2"/>
              </a:solidFill>
              <a:latin typeface="Calibri" panose="020F0502020204030204" pitchFamily="34" charset="0"/>
              <a:ea typeface="ＭＳ Ｐゴシック" pitchFamily="-65" charset="-128"/>
              <a:cs typeface="Calibri" panose="020F0502020204030204" pitchFamily="34" charset="0"/>
            </a:endParaRPr>
          </a:p>
          <a:p>
            <a:pPr eaLnBrk="0" hangingPunct="0">
              <a:defRPr/>
            </a:pPr>
            <a:r>
              <a:rPr lang="en-US" sz="1600" b="1" dirty="0">
                <a:solidFill>
                  <a:schemeClr val="tx2"/>
                </a:solidFill>
                <a:latin typeface="Calibri" panose="020F0502020204030204" pitchFamily="34" charset="0"/>
                <a:ea typeface="ＭＳ Ｐゴシック" pitchFamily="-65" charset="-128"/>
                <a:cs typeface="Calibri" panose="020F0502020204030204" pitchFamily="34" charset="0"/>
              </a:rPr>
              <a:t>Submission Title:</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[SCM Agenda</a:t>
            </a:r>
            <a:r>
              <a:rPr lang="en-US" sz="1600" dirty="0">
                <a:solidFill>
                  <a:srgbClr val="FF0000"/>
                </a:solidFill>
                <a:latin typeface="Calibri" panose="020F0502020204030204" pitchFamily="34" charset="0"/>
                <a:ea typeface="ＭＳ Ｐゴシック" pitchFamily="-65" charset="-128"/>
                <a:cs typeface="Calibri" panose="020F0502020204030204" pitchFamily="34" charset="0"/>
              </a:rPr>
              <a:t> Opening / Closing Report for March 2025 Session</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a:t>
            </a:r>
          </a:p>
          <a:p>
            <a:pPr eaLnBrk="0" hangingPunct="0">
              <a:defRPr/>
            </a:pPr>
            <a:r>
              <a:rPr lang="en-US" sz="1600" b="1" dirty="0">
                <a:solidFill>
                  <a:schemeClr val="tx2"/>
                </a:solidFill>
                <a:latin typeface="Calibri" panose="020F0502020204030204" pitchFamily="34" charset="0"/>
                <a:ea typeface="ＭＳ Ｐゴシック" pitchFamily="-65" charset="-128"/>
                <a:cs typeface="Calibri" panose="020F0502020204030204" pitchFamily="34" charset="0"/>
              </a:rPr>
              <a:t>Date Submitted: </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a:t>
            </a:r>
            <a:r>
              <a:rPr lang="en-US" sz="1600" dirty="0">
                <a:solidFill>
                  <a:srgbClr val="FF0000"/>
                </a:solidFill>
                <a:latin typeface="Calibri" panose="020F0502020204030204" pitchFamily="34" charset="0"/>
                <a:ea typeface="ＭＳ Ｐゴシック" pitchFamily="-65" charset="-128"/>
                <a:cs typeface="Calibri" panose="020F0502020204030204" pitchFamily="34" charset="0"/>
              </a:rPr>
              <a:t>9 March 2025</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a:t>
            </a:r>
          </a:p>
          <a:p>
            <a:pPr eaLnBrk="0" hangingPunct="0">
              <a:defRPr/>
            </a:pPr>
            <a:r>
              <a:rPr lang="en-US" sz="1600" b="1" dirty="0">
                <a:solidFill>
                  <a:schemeClr val="tx2"/>
                </a:solidFill>
                <a:latin typeface="Calibri" panose="020F0502020204030204" pitchFamily="34" charset="0"/>
                <a:ea typeface="ＭＳ Ｐゴシック" pitchFamily="-65" charset="-128"/>
                <a:cs typeface="Calibri" panose="020F0502020204030204" pitchFamily="34" charset="0"/>
              </a:rPr>
              <a:t>Source:</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a:t>
            </a:r>
            <a:r>
              <a:rPr lang="en-US" sz="1600" dirty="0">
                <a:solidFill>
                  <a:srgbClr val="FF0000"/>
                </a:solidFill>
                <a:latin typeface="Calibri" panose="020F0502020204030204" pitchFamily="34" charset="0"/>
                <a:ea typeface="ＭＳ Ｐゴシック" pitchFamily="-65" charset="-128"/>
                <a:cs typeface="Calibri" panose="020F0502020204030204" pitchFamily="34" charset="0"/>
              </a:rPr>
              <a:t>Phil Beecher</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Company [</a:t>
            </a:r>
            <a:r>
              <a:rPr lang="en-US" sz="1600" dirty="0">
                <a:solidFill>
                  <a:srgbClr val="FF0000"/>
                </a:solidFill>
                <a:latin typeface="Calibri" panose="020F0502020204030204" pitchFamily="34" charset="0"/>
                <a:ea typeface="ＭＳ Ｐゴシック" pitchFamily="-65" charset="-128"/>
                <a:cs typeface="Calibri" panose="020F0502020204030204" pitchFamily="34" charset="0"/>
              </a:rPr>
              <a:t>Wi-SUN Alliance</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a:t>
            </a:r>
          </a:p>
          <a:p>
            <a:pPr eaLnBrk="0" hangingPunct="0">
              <a:defRPr/>
            </a:pP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Address [</a:t>
            </a:r>
            <a:r>
              <a:rPr lang="en-US" sz="1600" dirty="0" err="1">
                <a:solidFill>
                  <a:srgbClr val="FF0000"/>
                </a:solidFill>
                <a:latin typeface="Calibri" panose="020F0502020204030204" pitchFamily="34" charset="0"/>
                <a:ea typeface="ＭＳ Ｐゴシック" pitchFamily="-65" charset="-128"/>
                <a:cs typeface="Calibri" panose="020F0502020204030204" pitchFamily="34" charset="0"/>
              </a:rPr>
              <a:t>Aldrington</a:t>
            </a:r>
            <a:r>
              <a:rPr lang="en-US" sz="1600" dirty="0">
                <a:solidFill>
                  <a:srgbClr val="FF0000"/>
                </a:solidFill>
                <a:latin typeface="Calibri" panose="020F0502020204030204" pitchFamily="34" charset="0"/>
                <a:ea typeface="ＭＳ Ｐゴシック" pitchFamily="-65" charset="-128"/>
                <a:cs typeface="Calibri" panose="020F0502020204030204" pitchFamily="34" charset="0"/>
              </a:rPr>
              <a:t> Actually, SE England</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a:t>
            </a:r>
          </a:p>
          <a:p>
            <a:pPr eaLnBrk="0" hangingPunct="0">
              <a:defRPr/>
            </a:pP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Voice:[</a:t>
            </a:r>
            <a:r>
              <a:rPr lang="en-US" sz="1600" dirty="0">
                <a:solidFill>
                  <a:srgbClr val="FF0000"/>
                </a:solidFill>
                <a:latin typeface="Calibri" panose="020F0502020204030204" pitchFamily="34" charset="0"/>
                <a:ea typeface="ＭＳ Ｐゴシック" pitchFamily="-65" charset="-128"/>
                <a:cs typeface="Calibri" panose="020F0502020204030204" pitchFamily="34" charset="0"/>
              </a:rPr>
              <a:t>+44-1273-422275</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E-Mail:[</a:t>
            </a:r>
            <a:r>
              <a:rPr lang="en-US" sz="1600" dirty="0">
                <a:solidFill>
                  <a:srgbClr val="FF0000"/>
                </a:solidFill>
                <a:latin typeface="Calibri" panose="020F0502020204030204" pitchFamily="34" charset="0"/>
                <a:ea typeface="ＭＳ Ｐゴシック" pitchFamily="-65" charset="-128"/>
                <a:cs typeface="Calibri" panose="020F0502020204030204" pitchFamily="34" charset="0"/>
              </a:rPr>
              <a:t>pbeecher@wi-sun.org</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a:t>
            </a:r>
          </a:p>
          <a:p>
            <a:pPr eaLnBrk="0" hangingPunct="0">
              <a:spcBef>
                <a:spcPts val="600"/>
              </a:spcBef>
              <a:spcAft>
                <a:spcPts val="600"/>
              </a:spcAft>
              <a:defRPr/>
            </a:pPr>
            <a:r>
              <a:rPr lang="en-US" sz="1600" b="1" dirty="0">
                <a:solidFill>
                  <a:schemeClr val="tx2"/>
                </a:solidFill>
                <a:latin typeface="Calibri" panose="020F0502020204030204" pitchFamily="34" charset="0"/>
                <a:ea typeface="ＭＳ Ｐゴシック" pitchFamily="-65" charset="-128"/>
                <a:cs typeface="Calibri" panose="020F0502020204030204" pitchFamily="34" charset="0"/>
              </a:rPr>
              <a:t>Re:</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a:t>
            </a:r>
            <a:r>
              <a:rPr lang="en-US" sz="1600" dirty="0">
                <a:latin typeface="Calibri" panose="020F0502020204030204" pitchFamily="34" charset="0"/>
                <a:ea typeface="ＭＳ Ｐゴシック" pitchFamily="-65" charset="-128"/>
                <a:cs typeface="Calibri" panose="020F0502020204030204" pitchFamily="34" charset="0"/>
              </a:rPr>
              <a:t>SCM Report for March 2025 Session.</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a:t>
            </a:r>
            <a:r>
              <a:rPr lang="en-US" dirty="0">
                <a:solidFill>
                  <a:schemeClr val="accent2"/>
                </a:solidFill>
                <a:latin typeface="Calibri" panose="020F0502020204030204" pitchFamily="34" charset="0"/>
                <a:ea typeface="ＭＳ Ｐゴシック" pitchFamily="-65" charset="-128"/>
                <a:cs typeface="Calibri" panose="020F0502020204030204" pitchFamily="34" charset="0"/>
              </a:rPr>
              <a:t>	</a:t>
            </a:r>
            <a:endParaRPr lang="en-US" dirty="0">
              <a:solidFill>
                <a:schemeClr val="tx2"/>
              </a:solidFill>
              <a:latin typeface="Calibri" panose="020F0502020204030204" pitchFamily="34" charset="0"/>
              <a:ea typeface="ＭＳ Ｐゴシック" pitchFamily="-65" charset="-128"/>
              <a:cs typeface="Calibri" panose="020F0502020204030204" pitchFamily="34" charset="0"/>
            </a:endParaRPr>
          </a:p>
          <a:p>
            <a:pPr eaLnBrk="0" hangingPunct="0">
              <a:spcBef>
                <a:spcPts val="600"/>
              </a:spcBef>
              <a:spcAft>
                <a:spcPts val="600"/>
              </a:spcAft>
              <a:defRPr/>
            </a:pPr>
            <a:r>
              <a:rPr lang="en-US" sz="1600" b="1" dirty="0">
                <a:solidFill>
                  <a:schemeClr val="tx2"/>
                </a:solidFill>
                <a:latin typeface="Calibri" panose="020F0502020204030204" pitchFamily="34" charset="0"/>
                <a:ea typeface="ＭＳ Ｐゴシック" pitchFamily="-65" charset="-128"/>
                <a:cs typeface="Calibri" panose="020F0502020204030204" pitchFamily="34" charset="0"/>
              </a:rPr>
              <a:t>Abstract:</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a:t>
            </a:r>
            <a:r>
              <a:rPr lang="en-US" sz="1600" dirty="0">
                <a:latin typeface="Calibri" panose="020F0502020204030204" pitchFamily="34" charset="0"/>
                <a:ea typeface="ＭＳ Ｐゴシック" pitchFamily="-65" charset="-128"/>
                <a:cs typeface="Calibri" panose="020F0502020204030204" pitchFamily="34" charset="0"/>
              </a:rPr>
              <a:t>Report for the March 2025 Session</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a:t>
            </a:r>
          </a:p>
          <a:p>
            <a:pPr eaLnBrk="0" hangingPunct="0">
              <a:spcBef>
                <a:spcPts val="600"/>
              </a:spcBef>
              <a:spcAft>
                <a:spcPts val="600"/>
              </a:spcAft>
              <a:defRPr/>
            </a:pPr>
            <a:r>
              <a:rPr lang="en-US" sz="1600" b="1" dirty="0">
                <a:solidFill>
                  <a:schemeClr val="tx2"/>
                </a:solidFill>
                <a:latin typeface="Calibri" panose="020F0502020204030204" pitchFamily="34" charset="0"/>
                <a:ea typeface="ＭＳ Ｐゴシック" pitchFamily="-65" charset="-128"/>
                <a:cs typeface="Calibri" panose="020F0502020204030204" pitchFamily="34" charset="0"/>
              </a:rPr>
              <a:t>Purpose:</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[Contribution for SC Maintenance]</a:t>
            </a:r>
          </a:p>
          <a:p>
            <a:pPr eaLnBrk="0" hangingPunct="0">
              <a:defRPr/>
            </a:pPr>
            <a:r>
              <a:rPr lang="en-US" sz="1600" b="1" dirty="0">
                <a:solidFill>
                  <a:schemeClr val="tx2"/>
                </a:solidFill>
                <a:latin typeface="Calibri" panose="020F0502020204030204" pitchFamily="34" charset="0"/>
                <a:ea typeface="ＭＳ Ｐゴシック" pitchFamily="-65" charset="-128"/>
                <a:cs typeface="Calibri" panose="020F0502020204030204" pitchFamily="34" charset="0"/>
              </a:rPr>
              <a:t>Notice:</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0" hangingPunct="0">
              <a:defRPr/>
            </a:pPr>
            <a:r>
              <a:rPr lang="en-US" sz="1600" b="1" dirty="0">
                <a:solidFill>
                  <a:schemeClr val="tx2"/>
                </a:solidFill>
                <a:latin typeface="Calibri" panose="020F0502020204030204" pitchFamily="34" charset="0"/>
                <a:ea typeface="ＭＳ Ｐゴシック" pitchFamily="-65" charset="-128"/>
                <a:cs typeface="Calibri" panose="020F0502020204030204" pitchFamily="34" charset="0"/>
              </a:rPr>
              <a:t>Release:</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The contributor acknowledges and accepts that this contribution becomes the property of IEEE and may be made publicly available by P802.15.	</a:t>
            </a:r>
          </a:p>
        </p:txBody>
      </p:sp>
      <p:sp>
        <p:nvSpPr>
          <p:cNvPr id="6" name="Footer Placeholder 2">
            <a:extLst>
              <a:ext uri="{FF2B5EF4-FFF2-40B4-BE49-F238E27FC236}">
                <a16:creationId xmlns:a16="http://schemas.microsoft.com/office/drawing/2014/main" id="{F59EBCD5-D7B1-4150-8007-2DEC53B2A40A}"/>
              </a:ext>
            </a:extLst>
          </p:cNvPr>
          <p:cNvSpPr>
            <a:spLocks noGrp="1"/>
          </p:cNvSpPr>
          <p:nvPr>
            <p:ph type="ftr" sz="quarter" idx="11"/>
          </p:nvPr>
        </p:nvSpPr>
        <p:spPr>
          <a:xfrm>
            <a:off x="8305800" y="6475413"/>
            <a:ext cx="3124200" cy="184666"/>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dirty="0"/>
              <a:t>Phil Beecher (Wi-SUN Alliance)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64A502-82CE-2C4A-12DE-648658D075A5}"/>
            </a:ext>
          </a:extLst>
        </p:cNvPr>
        <p:cNvGrpSpPr/>
        <p:nvPr/>
      </p:nvGrpSpPr>
      <p:grpSpPr>
        <a:xfrm>
          <a:off x="0" y="0"/>
          <a:ext cx="0" cy="0"/>
          <a:chOff x="0" y="0"/>
          <a:chExt cx="0" cy="0"/>
        </a:xfrm>
      </p:grpSpPr>
      <p:sp>
        <p:nvSpPr>
          <p:cNvPr id="21507" name="Slide Number Placeholder 3">
            <a:extLst>
              <a:ext uri="{FF2B5EF4-FFF2-40B4-BE49-F238E27FC236}">
                <a16:creationId xmlns:a16="http://schemas.microsoft.com/office/drawing/2014/main" id="{A80C56FB-59EB-D693-9F5F-83DE94E2A8E3}"/>
              </a:ext>
            </a:extLst>
          </p:cNvPr>
          <p:cNvSpPr>
            <a:spLocks noGrp="1"/>
          </p:cNvSpPr>
          <p:nvPr>
            <p:ph type="sldNum" sz="quarter" idx="12"/>
          </p:nvPr>
        </p:nvSpPr>
        <p:spPr>
          <a:xfrm>
            <a:off x="5930396" y="6475413"/>
            <a:ext cx="432811" cy="184666"/>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Slide </a:t>
            </a:r>
            <a:fld id="{355A403C-5F93-E946-ABFF-97319517FD10}" type="slidenum">
              <a:rPr lang="en-US"/>
              <a:pPr/>
              <a:t>10</a:t>
            </a:fld>
            <a:endParaRPr lang="en-US"/>
          </a:p>
        </p:txBody>
      </p:sp>
      <p:sp>
        <p:nvSpPr>
          <p:cNvPr id="21509" name="Rectangle 2">
            <a:extLst>
              <a:ext uri="{FF2B5EF4-FFF2-40B4-BE49-F238E27FC236}">
                <a16:creationId xmlns:a16="http://schemas.microsoft.com/office/drawing/2014/main" id="{3BA4CA89-CD32-F663-1A70-031923798FC8}"/>
              </a:ext>
            </a:extLst>
          </p:cNvPr>
          <p:cNvSpPr>
            <a:spLocks noGrp="1" noChangeArrowheads="1"/>
          </p:cNvSpPr>
          <p:nvPr>
            <p:ph type="title" idx="4294967295"/>
          </p:nvPr>
        </p:nvSpPr>
        <p:spPr>
          <a:xfrm>
            <a:off x="1980199" y="382587"/>
            <a:ext cx="7772400" cy="762000"/>
          </a:xfrm>
        </p:spPr>
        <p:txBody>
          <a:bodyPr/>
          <a:lstStyle/>
          <a:p>
            <a:r>
              <a:rPr lang="en-US" sz="3200" b="1" dirty="0">
                <a:latin typeface="Calibri" panose="020F0502020204030204" pitchFamily="34" charset="0"/>
                <a:ea typeface="ＭＳ Ｐゴシック" charset="0"/>
                <a:cs typeface="Calibri" panose="020F0502020204030204" pitchFamily="34" charset="0"/>
              </a:rPr>
              <a:t>802 PARs for Review</a:t>
            </a:r>
            <a:endParaRPr lang="en-US" sz="3200" dirty="0">
              <a:latin typeface="Calibri" panose="020F0502020204030204" pitchFamily="34" charset="0"/>
              <a:ea typeface="ＭＳ Ｐゴシック" charset="0"/>
              <a:cs typeface="Calibri" panose="020F0502020204030204" pitchFamily="34" charset="0"/>
            </a:endParaRPr>
          </a:p>
        </p:txBody>
      </p:sp>
      <p:sp>
        <p:nvSpPr>
          <p:cNvPr id="21510" name="Rectangle 5">
            <a:extLst>
              <a:ext uri="{FF2B5EF4-FFF2-40B4-BE49-F238E27FC236}">
                <a16:creationId xmlns:a16="http://schemas.microsoft.com/office/drawing/2014/main" id="{ABC4B5D0-628C-6484-AF6E-75BA52A440BF}"/>
              </a:ext>
            </a:extLst>
          </p:cNvPr>
          <p:cNvSpPr>
            <a:spLocks noChangeArrowheads="1"/>
          </p:cNvSpPr>
          <p:nvPr/>
        </p:nvSpPr>
        <p:spPr bwMode="auto">
          <a:xfrm>
            <a:off x="838201" y="1144586"/>
            <a:ext cx="10591800" cy="4875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t"/>
          <a:lstStyle/>
          <a:p>
            <a:pPr algn="l"/>
            <a:r>
              <a:rPr lang="en-GB" sz="1600" b="0" i="0" dirty="0">
                <a:solidFill>
                  <a:srgbClr val="000000"/>
                </a:solidFill>
                <a:effectLst/>
                <a:latin typeface="+mn-lt"/>
              </a:rPr>
              <a:t>Information at </a:t>
            </a:r>
            <a:r>
              <a:rPr lang="en-GB" sz="1600" b="0" i="0" dirty="0">
                <a:solidFill>
                  <a:srgbClr val="000000"/>
                </a:solidFill>
                <a:effectLst/>
                <a:latin typeface="+mn-lt"/>
                <a:hlinkClick r:id="rId3"/>
              </a:rPr>
              <a:t>https://www.ieee802.org/PARs.shtml</a:t>
            </a:r>
            <a:endParaRPr lang="en-GB" sz="1600" b="0" i="0" dirty="0">
              <a:solidFill>
                <a:srgbClr val="000000"/>
              </a:solidFill>
              <a:effectLst/>
              <a:latin typeface="+mn-lt"/>
            </a:endParaRPr>
          </a:p>
          <a:p>
            <a:pPr algn="l">
              <a:buFont typeface="Arial" panose="020B0604020202020204" pitchFamily="34" charset="0"/>
              <a:buChar char="•"/>
            </a:pPr>
            <a:endParaRPr lang="en-GB" sz="1600" dirty="0">
              <a:solidFill>
                <a:srgbClr val="000000"/>
              </a:solidFill>
              <a:latin typeface="+mn-lt"/>
            </a:endParaRPr>
          </a:p>
          <a:p>
            <a:pPr algn="l"/>
            <a:r>
              <a:rPr lang="en-GB" sz="2000" b="0" i="0" dirty="0">
                <a:solidFill>
                  <a:srgbClr val="000000"/>
                </a:solidFill>
                <a:effectLst/>
                <a:latin typeface="+mj-lt"/>
              </a:rPr>
              <a:t>P802.1AS - Standard - timing and Synchronization for Time-Sensitive Applications - Revision to IEEE Standard 802.1AS-2020, </a:t>
            </a:r>
            <a:r>
              <a:rPr lang="en-GB" sz="2000" b="0" i="0" dirty="0">
                <a:solidFill>
                  <a:srgbClr val="000000"/>
                </a:solidFill>
                <a:effectLst/>
                <a:latin typeface="+mj-lt"/>
                <a:hlinkClick r:id="rId4"/>
              </a:rPr>
              <a:t>PAR</a:t>
            </a:r>
            <a:endParaRPr lang="en-GB" sz="2000" b="0" i="0" dirty="0">
              <a:solidFill>
                <a:srgbClr val="000000"/>
              </a:solidFill>
              <a:effectLst/>
              <a:latin typeface="+mj-lt"/>
            </a:endParaRPr>
          </a:p>
          <a:p>
            <a:pPr algn="l"/>
            <a:r>
              <a:rPr lang="en-GB" sz="2000" dirty="0">
                <a:solidFill>
                  <a:srgbClr val="000000"/>
                </a:solidFill>
                <a:latin typeface="+mj-lt"/>
              </a:rPr>
              <a:t>Comments: </a:t>
            </a:r>
            <a:endParaRPr lang="en-GB" sz="2000" b="0" i="0" dirty="0">
              <a:solidFill>
                <a:srgbClr val="000000"/>
              </a:solidFill>
              <a:effectLst/>
              <a:latin typeface="+mj-lt"/>
            </a:endParaRPr>
          </a:p>
          <a:p>
            <a:pPr algn="l"/>
            <a:endParaRPr lang="en-GB" sz="2000" b="0" i="0" dirty="0">
              <a:solidFill>
                <a:srgbClr val="000000"/>
              </a:solidFill>
              <a:effectLst/>
              <a:latin typeface="+mj-lt"/>
            </a:endParaRPr>
          </a:p>
          <a:p>
            <a:pPr algn="l"/>
            <a:r>
              <a:rPr lang="en-GB" sz="2000" b="0" i="0" dirty="0">
                <a:solidFill>
                  <a:srgbClr val="000000"/>
                </a:solidFill>
                <a:effectLst/>
                <a:latin typeface="+mj-lt"/>
              </a:rPr>
              <a:t>P802.3dp - Amendment - Cabling Restrictions for Single Pair Power over Ethernet (</a:t>
            </a:r>
            <a:r>
              <a:rPr lang="en-GB" sz="2000" b="0" i="0" dirty="0" err="1">
                <a:solidFill>
                  <a:srgbClr val="000000"/>
                </a:solidFill>
                <a:effectLst/>
                <a:latin typeface="+mj-lt"/>
              </a:rPr>
              <a:t>SPoE</a:t>
            </a:r>
            <a:r>
              <a:rPr lang="en-GB" sz="2000" b="0" i="0" dirty="0">
                <a:solidFill>
                  <a:srgbClr val="000000"/>
                </a:solidFill>
                <a:effectLst/>
                <a:latin typeface="+mj-lt"/>
              </a:rPr>
              <a:t>), </a:t>
            </a:r>
            <a:r>
              <a:rPr lang="en-GB" sz="2000" b="0" i="0" dirty="0">
                <a:solidFill>
                  <a:srgbClr val="000000"/>
                </a:solidFill>
                <a:effectLst/>
                <a:latin typeface="+mj-lt"/>
                <a:hlinkClick r:id="rId5"/>
              </a:rPr>
              <a:t>PAR</a:t>
            </a:r>
            <a:r>
              <a:rPr lang="en-GB" sz="2000" b="0" i="0" dirty="0">
                <a:solidFill>
                  <a:srgbClr val="000000"/>
                </a:solidFill>
                <a:effectLst/>
                <a:latin typeface="+mj-lt"/>
              </a:rPr>
              <a:t> and </a:t>
            </a:r>
            <a:r>
              <a:rPr lang="en-GB" sz="2000" b="0" i="0" dirty="0">
                <a:solidFill>
                  <a:srgbClr val="000000"/>
                </a:solidFill>
                <a:effectLst/>
                <a:latin typeface="+mj-lt"/>
                <a:hlinkClick r:id="rId6"/>
              </a:rPr>
              <a:t>CSD</a:t>
            </a:r>
            <a:endParaRPr lang="en-GB" sz="2000" b="0" i="0" dirty="0">
              <a:solidFill>
                <a:srgbClr val="000000"/>
              </a:solidFill>
              <a:effectLst/>
              <a:latin typeface="+mj-lt"/>
            </a:endParaRPr>
          </a:p>
          <a:p>
            <a:pPr algn="l"/>
            <a:r>
              <a:rPr lang="en-GB" sz="2000" dirty="0">
                <a:solidFill>
                  <a:srgbClr val="000000"/>
                </a:solidFill>
                <a:latin typeface="+mj-lt"/>
              </a:rPr>
              <a:t>Comments:</a:t>
            </a:r>
            <a:endParaRPr lang="en-GB" sz="2000" b="0" i="0" dirty="0">
              <a:solidFill>
                <a:srgbClr val="000000"/>
              </a:solidFill>
              <a:effectLst/>
              <a:latin typeface="+mj-lt"/>
            </a:endParaRPr>
          </a:p>
          <a:p>
            <a:pPr algn="l"/>
            <a:endParaRPr lang="en-GB" sz="2000" b="0" i="0" dirty="0">
              <a:solidFill>
                <a:srgbClr val="000000"/>
              </a:solidFill>
              <a:effectLst/>
              <a:latin typeface="+mj-lt"/>
            </a:endParaRPr>
          </a:p>
          <a:p>
            <a:r>
              <a:rPr lang="en-GB" sz="2000" b="0" i="0" dirty="0">
                <a:solidFill>
                  <a:srgbClr val="000000"/>
                </a:solidFill>
                <a:effectLst/>
                <a:latin typeface="+mj-lt"/>
              </a:rPr>
              <a:t>P802.11br - Amendment - Enhanced Light Communications, </a:t>
            </a:r>
            <a:r>
              <a:rPr lang="en-GB" sz="2000" b="0" i="0" dirty="0">
                <a:solidFill>
                  <a:srgbClr val="000000"/>
                </a:solidFill>
                <a:effectLst/>
                <a:latin typeface="+mj-lt"/>
                <a:hlinkClick r:id="rId7"/>
              </a:rPr>
              <a:t>PAR</a:t>
            </a:r>
            <a:r>
              <a:rPr lang="en-GB" sz="2000" b="0" i="0" dirty="0">
                <a:solidFill>
                  <a:srgbClr val="000000"/>
                </a:solidFill>
                <a:effectLst/>
                <a:latin typeface="+mj-lt"/>
              </a:rPr>
              <a:t> and </a:t>
            </a:r>
            <a:r>
              <a:rPr lang="en-GB" sz="2000" b="0" i="0" dirty="0">
                <a:solidFill>
                  <a:srgbClr val="000000"/>
                </a:solidFill>
                <a:effectLst/>
                <a:latin typeface="+mj-lt"/>
                <a:hlinkClick r:id="rId8"/>
              </a:rPr>
              <a:t>CSD</a:t>
            </a:r>
            <a:endParaRPr lang="en-GB" sz="2000" b="0" i="0" dirty="0">
              <a:solidFill>
                <a:srgbClr val="000000"/>
              </a:solidFill>
              <a:effectLst/>
              <a:latin typeface="+mj-lt"/>
            </a:endParaRPr>
          </a:p>
          <a:p>
            <a:r>
              <a:rPr lang="en-GB" sz="2000">
                <a:solidFill>
                  <a:srgbClr val="000000"/>
                </a:solidFill>
                <a:latin typeface="+mj-lt"/>
              </a:rPr>
              <a:t>Comments:</a:t>
            </a:r>
            <a:endParaRPr lang="en-GB" sz="2000" b="0" i="0" dirty="0">
              <a:solidFill>
                <a:srgbClr val="000000"/>
              </a:solidFill>
              <a:effectLst/>
              <a:latin typeface="+mj-lt"/>
            </a:endParaRPr>
          </a:p>
          <a:p>
            <a:pPr algn="l"/>
            <a:endParaRPr lang="en-GB" sz="2000" b="0" i="0" dirty="0">
              <a:solidFill>
                <a:srgbClr val="000000"/>
              </a:solidFill>
              <a:effectLst/>
              <a:latin typeface="+mj-lt"/>
            </a:endParaRPr>
          </a:p>
          <a:p>
            <a:pPr algn="l"/>
            <a:endParaRPr lang="en-GB" sz="1600" dirty="0">
              <a:solidFill>
                <a:srgbClr val="000000"/>
              </a:solidFill>
              <a:latin typeface="+mn-lt"/>
            </a:endParaRPr>
          </a:p>
          <a:p>
            <a:pPr algn="l"/>
            <a:endParaRPr lang="en-GB" sz="1600" dirty="0">
              <a:solidFill>
                <a:srgbClr val="000000"/>
              </a:solidFill>
              <a:latin typeface="+mn-lt"/>
            </a:endParaRPr>
          </a:p>
        </p:txBody>
      </p:sp>
      <p:sp>
        <p:nvSpPr>
          <p:cNvPr id="2" name="Footer Placeholder 2">
            <a:extLst>
              <a:ext uri="{FF2B5EF4-FFF2-40B4-BE49-F238E27FC236}">
                <a16:creationId xmlns:a16="http://schemas.microsoft.com/office/drawing/2014/main" id="{882620DA-0E93-2F70-913B-1A44B49A62E0}"/>
              </a:ext>
            </a:extLst>
          </p:cNvPr>
          <p:cNvSpPr>
            <a:spLocks noGrp="1"/>
          </p:cNvSpPr>
          <p:nvPr>
            <p:ph type="ftr" sz="quarter" idx="11"/>
          </p:nvPr>
        </p:nvSpPr>
        <p:spPr>
          <a:xfrm>
            <a:off x="8305800" y="6475413"/>
            <a:ext cx="3124200" cy="184666"/>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dirty="0"/>
              <a:t>Phil Beecher (Wi-SUN Alliance)</a:t>
            </a:r>
          </a:p>
        </p:txBody>
      </p:sp>
    </p:spTree>
    <p:extLst>
      <p:ext uri="{BB962C8B-B14F-4D97-AF65-F5344CB8AC3E}">
        <p14:creationId xmlns:p14="http://schemas.microsoft.com/office/powerpoint/2010/main" val="34898453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507" name="Slide Number Placeholder 3"/>
          <p:cNvSpPr>
            <a:spLocks noGrp="1"/>
          </p:cNvSpPr>
          <p:nvPr>
            <p:ph type="sldNum" sz="quarter" idx="12"/>
          </p:nvPr>
        </p:nvSpPr>
        <p:spPr>
          <a:xfrm>
            <a:off x="5930396" y="6475413"/>
            <a:ext cx="432811" cy="184666"/>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Slide </a:t>
            </a:r>
            <a:fld id="{355A403C-5F93-E946-ABFF-97319517FD10}" type="slidenum">
              <a:rPr lang="en-US"/>
              <a:pPr/>
              <a:t>11</a:t>
            </a:fld>
            <a:endParaRPr lang="en-US"/>
          </a:p>
        </p:txBody>
      </p:sp>
      <p:sp>
        <p:nvSpPr>
          <p:cNvPr id="21509" name="Rectangle 2"/>
          <p:cNvSpPr>
            <a:spLocks noGrp="1" noChangeArrowheads="1"/>
          </p:cNvSpPr>
          <p:nvPr>
            <p:ph type="title" idx="4294967295"/>
          </p:nvPr>
        </p:nvSpPr>
        <p:spPr>
          <a:xfrm>
            <a:off x="1980199" y="382587"/>
            <a:ext cx="7772400" cy="762000"/>
          </a:xfrm>
        </p:spPr>
        <p:txBody>
          <a:bodyPr/>
          <a:lstStyle/>
          <a:p>
            <a:r>
              <a:rPr lang="en-US" sz="3200" b="1" dirty="0">
                <a:latin typeface="Calibri" panose="020F0502020204030204" pitchFamily="34" charset="0"/>
                <a:ea typeface="ＭＳ Ｐゴシック" charset="0"/>
                <a:cs typeface="Calibri" panose="020F0502020204030204" pitchFamily="34" charset="0"/>
              </a:rPr>
              <a:t>Achievements</a:t>
            </a:r>
            <a:endParaRPr lang="en-US" sz="3200" dirty="0">
              <a:latin typeface="Calibri" panose="020F0502020204030204" pitchFamily="34" charset="0"/>
              <a:ea typeface="ＭＳ Ｐゴシック" charset="0"/>
              <a:cs typeface="Calibri" panose="020F0502020204030204" pitchFamily="34" charset="0"/>
            </a:endParaRPr>
          </a:p>
        </p:txBody>
      </p:sp>
      <p:sp>
        <p:nvSpPr>
          <p:cNvPr id="21510" name="Rectangle 5"/>
          <p:cNvSpPr>
            <a:spLocks noChangeArrowheads="1"/>
          </p:cNvSpPr>
          <p:nvPr/>
        </p:nvSpPr>
        <p:spPr bwMode="auto">
          <a:xfrm>
            <a:off x="838201" y="1371600"/>
            <a:ext cx="10591800" cy="4648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t"/>
          <a:lstStyle/>
          <a:p>
            <a:pPr marL="457200" lvl="2" indent="-457200">
              <a:spcAft>
                <a:spcPts val="300"/>
              </a:spcAft>
              <a:buAutoNum type="arabicPeriod"/>
            </a:pPr>
            <a:r>
              <a:rPr lang="en-US" sz="2000" dirty="0">
                <a:latin typeface="Calibri" panose="020F0502020204030204" pitchFamily="34" charset="0"/>
                <a:cs typeface="Calibri" panose="020F0502020204030204" pitchFamily="34" charset="0"/>
              </a:rPr>
              <a:t>Reviewed PARs / CSDs</a:t>
            </a:r>
          </a:p>
          <a:p>
            <a:pPr marL="457200" lvl="2" indent="-457200">
              <a:spcAft>
                <a:spcPts val="300"/>
              </a:spcAft>
              <a:buFont typeface="+mj-lt"/>
              <a:buAutoNum type="arabicPeriod"/>
            </a:pPr>
            <a:r>
              <a:rPr lang="en-US" sz="2000" dirty="0">
                <a:latin typeface="Calibri" panose="020F0502020204030204" pitchFamily="34" charset="0"/>
                <a:cs typeface="Calibri" panose="020F0502020204030204" pitchFamily="34" charset="0"/>
              </a:rPr>
              <a:t>Resolved comments received on 802.15.4 Corrigendum PAR</a:t>
            </a:r>
          </a:p>
          <a:p>
            <a:pPr marL="457200" lvl="2" indent="-457200">
              <a:spcAft>
                <a:spcPts val="300"/>
              </a:spcAft>
              <a:buFont typeface="+mj-lt"/>
              <a:buAutoNum type="arabicPeriod"/>
            </a:pPr>
            <a:r>
              <a:rPr lang="en-US" sz="2000" dirty="0">
                <a:latin typeface="Calibri" panose="020F0502020204030204" pitchFamily="34" charset="0"/>
                <a:cs typeface="Calibri" panose="020F0502020204030204" pitchFamily="34" charset="0"/>
              </a:rPr>
              <a:t>Agreed to forward </a:t>
            </a:r>
            <a:r>
              <a:rPr lang="en-US" sz="2000" dirty="0" err="1">
                <a:latin typeface="Calibri" panose="020F0502020204030204" pitchFamily="34" charset="0"/>
                <a:cs typeface="Calibri" panose="020F0502020204030204" pitchFamily="34" charset="0"/>
              </a:rPr>
              <a:t>Stds</a:t>
            </a:r>
            <a:r>
              <a:rPr lang="en-US" sz="2000" dirty="0">
                <a:latin typeface="Calibri" panose="020F0502020204030204" pitchFamily="34" charset="0"/>
                <a:cs typeface="Calibri" panose="020F0502020204030204" pitchFamily="34" charset="0"/>
              </a:rPr>
              <a:t> 802.15.7a and </a:t>
            </a:r>
            <a:r>
              <a:rPr lang="en-US" sz="2000" dirty="0" err="1">
                <a:latin typeface="Calibri" panose="020F0502020204030204" pitchFamily="34" charset="0"/>
                <a:cs typeface="Calibri" panose="020F0502020204030204" pitchFamily="34" charset="0"/>
              </a:rPr>
              <a:t>Stds</a:t>
            </a:r>
            <a:r>
              <a:rPr lang="en-US" sz="2000" dirty="0">
                <a:latin typeface="Calibri" panose="020F0502020204030204" pitchFamily="34" charset="0"/>
                <a:cs typeface="Calibri" panose="020F0502020204030204" pitchFamily="34" charset="0"/>
              </a:rPr>
              <a:t> 802.15.13 </a:t>
            </a:r>
          </a:p>
          <a:p>
            <a:pPr marL="457200" lvl="2" indent="-457200">
              <a:spcAft>
                <a:spcPts val="300"/>
              </a:spcAft>
              <a:buFont typeface="+mj-lt"/>
              <a:buAutoNum type="arabicPeriod"/>
            </a:pPr>
            <a:endParaRPr lang="en-US" sz="2000" dirty="0">
              <a:latin typeface="Calibri" panose="020F0502020204030204" pitchFamily="34" charset="0"/>
              <a:cs typeface="Calibri" panose="020F0502020204030204" pitchFamily="34" charset="0"/>
            </a:endParaRPr>
          </a:p>
          <a:p>
            <a:pPr marL="0" lvl="2">
              <a:spcAft>
                <a:spcPts val="300"/>
              </a:spcAft>
            </a:pPr>
            <a:endParaRPr lang="en-US" sz="2000" dirty="0">
              <a:latin typeface="Calibri" panose="020F0502020204030204" pitchFamily="34" charset="0"/>
              <a:cs typeface="Calibri" panose="020F0502020204030204" pitchFamily="34" charset="0"/>
            </a:endParaRPr>
          </a:p>
          <a:p>
            <a:pPr marL="457200" lvl="2" indent="-457200">
              <a:spcAft>
                <a:spcPts val="300"/>
              </a:spcAft>
              <a:buAutoNum type="arabicPeriod"/>
            </a:pPr>
            <a:endParaRPr lang="en-US" sz="2000" dirty="0">
              <a:latin typeface="Calibri" panose="020F0502020204030204" pitchFamily="34" charset="0"/>
              <a:cs typeface="Calibri" panose="020F0502020204030204" pitchFamily="34" charset="0"/>
            </a:endParaRPr>
          </a:p>
          <a:p>
            <a:pPr marL="457200" lvl="2" indent="-457200">
              <a:spcAft>
                <a:spcPts val="300"/>
              </a:spcAft>
              <a:buAutoNum type="arabicPeriod"/>
            </a:pPr>
            <a:endParaRPr lang="en-US" sz="2000" dirty="0">
              <a:latin typeface="Calibri" panose="020F0502020204030204" pitchFamily="34" charset="0"/>
              <a:cs typeface="Calibri" panose="020F0502020204030204" pitchFamily="34" charset="0"/>
            </a:endParaRPr>
          </a:p>
        </p:txBody>
      </p:sp>
      <p:sp>
        <p:nvSpPr>
          <p:cNvPr id="2" name="Footer Placeholder 2">
            <a:extLst>
              <a:ext uri="{FF2B5EF4-FFF2-40B4-BE49-F238E27FC236}">
                <a16:creationId xmlns:a16="http://schemas.microsoft.com/office/drawing/2014/main" id="{9EC22D68-BECA-4229-6CE7-61837DCE9DEE}"/>
              </a:ext>
            </a:extLst>
          </p:cNvPr>
          <p:cNvSpPr>
            <a:spLocks noGrp="1"/>
          </p:cNvSpPr>
          <p:nvPr>
            <p:ph type="ftr" sz="quarter" idx="11"/>
          </p:nvPr>
        </p:nvSpPr>
        <p:spPr>
          <a:xfrm>
            <a:off x="8305800" y="6475413"/>
            <a:ext cx="3124200" cy="184666"/>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dirty="0"/>
              <a:t>Phil Beecher (Wi-SUN Alliance)</a:t>
            </a:r>
          </a:p>
        </p:txBody>
      </p:sp>
    </p:spTree>
    <p:extLst>
      <p:ext uri="{BB962C8B-B14F-4D97-AF65-F5344CB8AC3E}">
        <p14:creationId xmlns:p14="http://schemas.microsoft.com/office/powerpoint/2010/main" val="5150661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1424" y="2286002"/>
            <a:ext cx="10441160" cy="4189413"/>
          </a:xfrm>
        </p:spPr>
        <p:txBody>
          <a:bodyPr/>
          <a:lstStyle/>
          <a:p>
            <a:pPr>
              <a:buFont typeface="Arial" panose="020B0604020202020204" pitchFamily="34" charset="0"/>
              <a:buChar char="•"/>
            </a:pPr>
            <a:r>
              <a:rPr lang="en-US" sz="2000" dirty="0">
                <a:solidFill>
                  <a:srgbClr val="FF0000"/>
                </a:solidFill>
              </a:rPr>
              <a:t>This 802.15 meeting is part of an IEEE 802 LMSC Plenary or IEEE 802 Wireless Interim session</a:t>
            </a:r>
          </a:p>
          <a:p>
            <a:pPr>
              <a:buFont typeface="Arial" panose="020B0604020202020204" pitchFamily="34" charset="0"/>
              <a:buChar char="•"/>
            </a:pPr>
            <a:r>
              <a:rPr lang="en-US" sz="2000" dirty="0"/>
              <a:t>You must pay the registration fee in order to attend</a:t>
            </a:r>
          </a:p>
          <a:p>
            <a:pPr>
              <a:buFont typeface="Arial" panose="020B0604020202020204" pitchFamily="34" charset="0"/>
              <a:buChar char="•"/>
            </a:pPr>
            <a:r>
              <a:rPr lang="en-US" sz="2000" dirty="0"/>
              <a:t>If you have not already done so, you can register at the registration link here: </a:t>
            </a:r>
          </a:p>
          <a:p>
            <a:pPr marL="742950" lvl="2" indent="0">
              <a:buNone/>
            </a:pPr>
            <a:r>
              <a:rPr lang="en-US" sz="2000" dirty="0">
                <a:solidFill>
                  <a:srgbClr val="00B0F0"/>
                </a:solidFill>
                <a:hlinkClick r:id="rId2">
                  <a:extLst>
                    <a:ext uri="{A12FA001-AC4F-418D-AE19-62706E023703}">
                      <ahyp:hlinkClr xmlns:ahyp="http://schemas.microsoft.com/office/drawing/2018/hyperlinkcolor" val="tx"/>
                    </a:ext>
                  </a:extLst>
                </a:hlinkClick>
              </a:rPr>
              <a:t>http://802world.org/plenary/</a:t>
            </a:r>
            <a:r>
              <a:rPr lang="en-US" sz="2000" dirty="0">
                <a:solidFill>
                  <a:srgbClr val="00B0F0"/>
                </a:solidFill>
              </a:rPr>
              <a:t> </a:t>
            </a:r>
            <a:endParaRPr lang="en-US" sz="2000" dirty="0"/>
          </a:p>
          <a:p>
            <a:pPr>
              <a:buFont typeface="Arial" panose="020B0604020202020204" pitchFamily="34" charset="0"/>
              <a:buChar char="•"/>
            </a:pPr>
            <a:r>
              <a:rPr lang="en-US" sz="2000" dirty="0"/>
              <a:t>If you do not intend to register for this session you must leave this meeting and, if you have logged attendance on IMAT, email the appropriate WG chair or vice chairs to have your attendance cancelled</a:t>
            </a:r>
          </a:p>
          <a:p>
            <a:endParaRPr lang="en-US" dirty="0"/>
          </a:p>
        </p:txBody>
      </p:sp>
      <p:sp>
        <p:nvSpPr>
          <p:cNvPr id="4" name="Slide Number Placeholder 3"/>
          <p:cNvSpPr>
            <a:spLocks noGrp="1"/>
          </p:cNvSpPr>
          <p:nvPr>
            <p:ph type="sldNum" idx="10"/>
          </p:nvPr>
        </p:nvSpPr>
        <p:spPr bwMode="auto">
          <a:xfrm>
            <a:off x="5615518" y="6554788"/>
            <a:ext cx="874183" cy="239712"/>
          </a:xfrm>
          <a:prstGeom prst="rect">
            <a:avLst/>
          </a:prstGeom>
          <a:noFill/>
          <a:ln>
            <a:noFill/>
          </a:ln>
          <a:effectLst/>
        </p:spPr>
        <p:txBody>
          <a:bodyPr vert="horz" wrap="square" lIns="0" tIns="0" rIns="0" bIns="0" numCol="1" anchor="ctr" anchorCtr="0" compatLnSpc="1">
            <a:prstTxWarp prst="textNoShape">
              <a:avLst/>
            </a:prstTxWarp>
          </a:bodyPr>
          <a:lstStyle>
            <a:defPPr>
              <a:defRPr lang="en-GB"/>
            </a:defPPr>
            <a:lvl1pPr algn="ctr" defTabSz="449263" rtl="0" eaLnBrk="1" fontAlgn="base" hangingPunct="1">
              <a:spcBef>
                <a:spcPct val="0"/>
              </a:spcBef>
              <a:spcAft>
                <a:spcPct val="0"/>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kern="1200">
                <a:solidFill>
                  <a:schemeClr val="tx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a:lstStyle>
          <a:p>
            <a:pPr>
              <a:defRPr/>
            </a:pPr>
            <a:r>
              <a:rPr lang="en-US" altLang="en-US"/>
              <a:t>Slide </a:t>
            </a:r>
            <a:fld id="{5DD27314-9434-4B6F-80C2-AAC402118CDA}" type="slidenum">
              <a:rPr lang="en-US" altLang="en-US" smtClean="0"/>
              <a:pPr>
                <a:defRPr/>
              </a:pPr>
              <a:t>2</a:t>
            </a:fld>
            <a:endParaRPr lang="en-GB" dirty="0"/>
          </a:p>
        </p:txBody>
      </p:sp>
      <p:sp>
        <p:nvSpPr>
          <p:cNvPr id="9" name="Title 1">
            <a:extLst>
              <a:ext uri="{FF2B5EF4-FFF2-40B4-BE49-F238E27FC236}">
                <a16:creationId xmlns:a16="http://schemas.microsoft.com/office/drawing/2014/main" id="{AC57EB68-C22B-418D-8A6D-417B76E5D627}"/>
              </a:ext>
            </a:extLst>
          </p:cNvPr>
          <p:cNvSpPr>
            <a:spLocks noGrp="1"/>
          </p:cNvSpPr>
          <p:nvPr>
            <p:ph type="title"/>
          </p:nvPr>
        </p:nvSpPr>
        <p:spPr>
          <a:xfrm>
            <a:off x="2286001" y="685800"/>
            <a:ext cx="7764463" cy="1303040"/>
          </a:xfrm>
        </p:spPr>
        <p:txBody>
          <a:bodyPr anchor="t"/>
          <a:lstStyle/>
          <a:p>
            <a:r>
              <a:rPr lang="en-US" sz="3600" dirty="0"/>
              <a:t>Registration for 802 LMSC Plenaries and 802 Wireless Interims</a:t>
            </a:r>
          </a:p>
        </p:txBody>
      </p:sp>
      <p:sp>
        <p:nvSpPr>
          <p:cNvPr id="2" name="Footer Placeholder 2">
            <a:extLst>
              <a:ext uri="{FF2B5EF4-FFF2-40B4-BE49-F238E27FC236}">
                <a16:creationId xmlns:a16="http://schemas.microsoft.com/office/drawing/2014/main" id="{5F328967-4BEE-E0AF-3B21-E8D99F67FD85}"/>
              </a:ext>
            </a:extLst>
          </p:cNvPr>
          <p:cNvSpPr>
            <a:spLocks noGrp="1"/>
          </p:cNvSpPr>
          <p:nvPr>
            <p:ph type="ftr" sz="quarter" idx="11"/>
          </p:nvPr>
        </p:nvSpPr>
        <p:spPr>
          <a:xfrm>
            <a:off x="8305800" y="6475413"/>
            <a:ext cx="3124200" cy="184666"/>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dirty="0"/>
              <a:t>Phil Beecher (Wi-SUN Alliance)</a:t>
            </a:r>
          </a:p>
        </p:txBody>
      </p:sp>
    </p:spTree>
    <p:extLst>
      <p:ext uri="{BB962C8B-B14F-4D97-AF65-F5344CB8AC3E}">
        <p14:creationId xmlns:p14="http://schemas.microsoft.com/office/powerpoint/2010/main" val="19687203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689670-D255-40DD-8639-7DB1D72FAF04}"/>
              </a:ext>
            </a:extLst>
          </p:cNvPr>
          <p:cNvSpPr>
            <a:spLocks noGrp="1"/>
          </p:cNvSpPr>
          <p:nvPr>
            <p:ph type="title"/>
          </p:nvPr>
        </p:nvSpPr>
        <p:spPr>
          <a:xfrm>
            <a:off x="2286001" y="685801"/>
            <a:ext cx="7764463" cy="1484709"/>
          </a:xfrm>
        </p:spPr>
        <p:txBody>
          <a:bodyPr anchor="t"/>
          <a:lstStyle/>
          <a:p>
            <a:r>
              <a:rPr lang="en-US" dirty="0"/>
              <a:t>Deadbeat Consequences</a:t>
            </a:r>
            <a:br>
              <a:rPr lang="en-US" dirty="0"/>
            </a:br>
            <a:r>
              <a:rPr lang="en-US" sz="2000" dirty="0">
                <a:latin typeface="+mn-lt"/>
                <a:cs typeface="+mn-cs"/>
              </a:rPr>
              <a:t>(Deadbeat: in default of paying registration fee for a prior mtg.)</a:t>
            </a:r>
          </a:p>
        </p:txBody>
      </p:sp>
      <p:sp>
        <p:nvSpPr>
          <p:cNvPr id="3" name="Content Placeholder 2">
            <a:extLst>
              <a:ext uri="{FF2B5EF4-FFF2-40B4-BE49-F238E27FC236}">
                <a16:creationId xmlns:a16="http://schemas.microsoft.com/office/drawing/2014/main" id="{F3D50114-6A03-4175-A38A-4008BB45DC50}"/>
              </a:ext>
            </a:extLst>
          </p:cNvPr>
          <p:cNvSpPr>
            <a:spLocks noGrp="1"/>
          </p:cNvSpPr>
          <p:nvPr>
            <p:ph idx="1"/>
          </p:nvPr>
        </p:nvSpPr>
        <p:spPr>
          <a:xfrm>
            <a:off x="911424" y="1867296"/>
            <a:ext cx="10513168" cy="4304903"/>
          </a:xfrm>
        </p:spPr>
        <p:txBody>
          <a:bodyPr/>
          <a:lstStyle/>
          <a:p>
            <a:pPr>
              <a:buAutoNum type="arabicPeriod"/>
            </a:pPr>
            <a:r>
              <a:rPr lang="en-US" sz="2000" dirty="0"/>
              <a:t>No participation credit will be granted for said session.</a:t>
            </a:r>
          </a:p>
          <a:p>
            <a:pPr>
              <a:buAutoNum type="arabicPeriod"/>
            </a:pPr>
            <a:r>
              <a:rPr lang="en-US" sz="2000" dirty="0"/>
              <a:t>Any participation credit acquired before said session toward membership in any IEEE 802 LMSC group is revoked.</a:t>
            </a:r>
          </a:p>
          <a:p>
            <a:pPr>
              <a:buAutoNum type="arabicPeriod"/>
            </a:pPr>
            <a:r>
              <a:rPr lang="en-US" sz="2000" dirty="0"/>
              <a:t>Membership in any IEEE 802 LMSC group is terminated.</a:t>
            </a:r>
          </a:p>
          <a:p>
            <a:pPr>
              <a:buAutoNum type="arabicPeriod"/>
            </a:pPr>
            <a:r>
              <a:rPr lang="en-US" sz="2000" dirty="0"/>
              <a:t>No participation credit will be granted for attendance at any subsequent IEEE 802 LMSC session until the individual has complied with the registration requirements for all previously attended IEEE 802 LMSC sessions by the start of said subsequent session.</a:t>
            </a:r>
          </a:p>
        </p:txBody>
      </p:sp>
      <p:sp>
        <p:nvSpPr>
          <p:cNvPr id="4" name="Slide Number Placeholder 3">
            <a:extLst>
              <a:ext uri="{FF2B5EF4-FFF2-40B4-BE49-F238E27FC236}">
                <a16:creationId xmlns:a16="http://schemas.microsoft.com/office/drawing/2014/main" id="{FD0341EA-4A7E-4C16-A9E6-C4938552ED45}"/>
              </a:ext>
            </a:extLst>
          </p:cNvPr>
          <p:cNvSpPr>
            <a:spLocks noGrp="1"/>
          </p:cNvSpPr>
          <p:nvPr>
            <p:ph type="sldNum" idx="10"/>
          </p:nvPr>
        </p:nvSpPr>
        <p:spPr bwMode="auto">
          <a:xfrm>
            <a:off x="5615518" y="6554788"/>
            <a:ext cx="874183" cy="239712"/>
          </a:xfrm>
          <a:prstGeom prst="rect">
            <a:avLst/>
          </a:prstGeom>
          <a:noFill/>
          <a:ln>
            <a:noFill/>
          </a:ln>
          <a:effectLst/>
        </p:spPr>
        <p:txBody>
          <a:bodyPr vert="horz" wrap="square" lIns="0" tIns="0" rIns="0" bIns="0" numCol="1" anchor="ctr" anchorCtr="0" compatLnSpc="1">
            <a:prstTxWarp prst="textNoShape">
              <a:avLst/>
            </a:prstTxWarp>
          </a:bodyPr>
          <a:lstStyle>
            <a:defPPr>
              <a:defRPr lang="en-GB"/>
            </a:defPPr>
            <a:lvl1pPr algn="ctr" defTabSz="449263" rtl="0" eaLnBrk="1" fontAlgn="base" hangingPunct="1">
              <a:spcBef>
                <a:spcPct val="0"/>
              </a:spcBef>
              <a:spcAft>
                <a:spcPct val="0"/>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kern="1200">
                <a:solidFill>
                  <a:schemeClr val="tx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a:lstStyle>
          <a:p>
            <a:pPr>
              <a:defRPr/>
            </a:pPr>
            <a:r>
              <a:rPr lang="en-US" altLang="en-US"/>
              <a:t>Slide </a:t>
            </a:r>
            <a:fld id="{5DD27314-9434-4B6F-80C2-AAC402118CDA}" type="slidenum">
              <a:rPr lang="en-US" altLang="en-US" smtClean="0"/>
              <a:pPr>
                <a:defRPr/>
              </a:pPr>
              <a:t>3</a:t>
            </a:fld>
            <a:endParaRPr lang="en-GB" dirty="0"/>
          </a:p>
        </p:txBody>
      </p:sp>
      <p:sp>
        <p:nvSpPr>
          <p:cNvPr id="5" name="Footer Placeholder 2">
            <a:extLst>
              <a:ext uri="{FF2B5EF4-FFF2-40B4-BE49-F238E27FC236}">
                <a16:creationId xmlns:a16="http://schemas.microsoft.com/office/drawing/2014/main" id="{497F69E0-9BEA-3E4D-F35F-B2FE14574023}"/>
              </a:ext>
            </a:extLst>
          </p:cNvPr>
          <p:cNvSpPr>
            <a:spLocks noGrp="1"/>
          </p:cNvSpPr>
          <p:nvPr>
            <p:ph type="ftr" sz="quarter" idx="11"/>
          </p:nvPr>
        </p:nvSpPr>
        <p:spPr>
          <a:xfrm>
            <a:off x="8305800" y="6475413"/>
            <a:ext cx="3124200" cy="184666"/>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dirty="0"/>
              <a:t>Phil Beecher (Wi-SUN Alliance)</a:t>
            </a:r>
          </a:p>
        </p:txBody>
      </p:sp>
    </p:spTree>
    <p:extLst>
      <p:ext uri="{BB962C8B-B14F-4D97-AF65-F5344CB8AC3E}">
        <p14:creationId xmlns:p14="http://schemas.microsoft.com/office/powerpoint/2010/main" val="35421819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36718B4E-F129-4540-8327-0CA973C57CEE}"/>
              </a:ext>
            </a:extLst>
          </p:cNvPr>
          <p:cNvSpPr>
            <a:spLocks noGrp="1" noChangeArrowheads="1"/>
          </p:cNvSpPr>
          <p:nvPr>
            <p:ph type="title"/>
          </p:nvPr>
        </p:nvSpPr>
        <p:spPr>
          <a:xfrm>
            <a:off x="2209800" y="685800"/>
            <a:ext cx="7772400" cy="762000"/>
          </a:xfrm>
        </p:spPr>
        <p:txBody>
          <a:bodyPr/>
          <a:lstStyle/>
          <a:p>
            <a:r>
              <a:rPr lang="en-US" altLang="en-US" dirty="0">
                <a:solidFill>
                  <a:schemeClr val="accent2"/>
                </a:solidFill>
                <a:latin typeface="Calibri" panose="020F0502020204030204" pitchFamily="34" charset="0"/>
                <a:cs typeface="Calibri" panose="020F0502020204030204" pitchFamily="34" charset="0"/>
              </a:rPr>
              <a:t>SC Maintenance Reminders</a:t>
            </a:r>
          </a:p>
        </p:txBody>
      </p:sp>
      <p:sp>
        <p:nvSpPr>
          <p:cNvPr id="3" name="Content Placeholder 2">
            <a:extLst>
              <a:ext uri="{FF2B5EF4-FFF2-40B4-BE49-F238E27FC236}">
                <a16:creationId xmlns:a16="http://schemas.microsoft.com/office/drawing/2014/main" id="{36DD7F8A-592E-4905-9BBC-EABDCB63D314}"/>
              </a:ext>
            </a:extLst>
          </p:cNvPr>
          <p:cNvSpPr>
            <a:spLocks noGrp="1"/>
          </p:cNvSpPr>
          <p:nvPr>
            <p:ph idx="1"/>
          </p:nvPr>
        </p:nvSpPr>
        <p:spPr>
          <a:xfrm>
            <a:off x="1676400" y="1628801"/>
            <a:ext cx="8534400" cy="4611663"/>
          </a:xfrm>
        </p:spPr>
        <p:txBody>
          <a:bodyPr>
            <a:normAutofit/>
          </a:bodyPr>
          <a:lstStyle/>
          <a:p>
            <a:pPr>
              <a:defRPr/>
            </a:pPr>
            <a:r>
              <a:rPr lang="en-US" sz="2400" dirty="0">
                <a:latin typeface="Calibri" panose="020F0502020204030204" pitchFamily="34" charset="0"/>
                <a:cs typeface="Calibri" panose="020F0502020204030204" pitchFamily="34" charset="0"/>
              </a:rPr>
              <a:t>Registration is required to attend this meeting, follow the registration link for the May Plenary:</a:t>
            </a:r>
          </a:p>
          <a:p>
            <a:pPr marL="400050" lvl="1" indent="0">
              <a:buNone/>
              <a:defRPr/>
            </a:pPr>
            <a:r>
              <a:rPr lang="en-US" sz="2000" dirty="0">
                <a:latin typeface="Calibri" panose="020F0502020204030204" pitchFamily="34" charset="0"/>
                <a:cs typeface="Calibri" panose="020F0502020204030204" pitchFamily="34" charset="0"/>
              </a:rPr>
              <a:t>https://grouper.ieee.org/groups/802/15/pub/Meeting_Plan.html</a:t>
            </a:r>
            <a:endParaRPr lang="en-US" sz="2400" dirty="0">
              <a:latin typeface="Calibri" panose="020F0502020204030204" pitchFamily="34" charset="0"/>
              <a:cs typeface="Calibri" panose="020F0502020204030204" pitchFamily="34" charset="0"/>
            </a:endParaRPr>
          </a:p>
          <a:p>
            <a:pPr>
              <a:defRPr/>
            </a:pPr>
            <a:r>
              <a:rPr lang="en-US" sz="2400" dirty="0">
                <a:latin typeface="Calibri" panose="020F0502020204030204" pitchFamily="34" charset="0"/>
                <a:cs typeface="Calibri" panose="020F0502020204030204" pitchFamily="34" charset="0"/>
              </a:rPr>
              <a:t>Please register your attendance for voting credit:</a:t>
            </a:r>
          </a:p>
          <a:p>
            <a:pPr marL="400050" lvl="1" indent="0">
              <a:buNone/>
              <a:defRPr/>
            </a:pPr>
            <a:r>
              <a:rPr lang="en-US" sz="2000" dirty="0">
                <a:latin typeface="Calibri" panose="020F0502020204030204" pitchFamily="34" charset="0"/>
                <a:cs typeface="Calibri" panose="020F0502020204030204" pitchFamily="34" charset="0"/>
                <a:hlinkClick r:id="rId2"/>
              </a:rPr>
              <a:t>https://imat.ieee.org/attendance</a:t>
            </a:r>
            <a:endParaRPr lang="en-US" sz="2000" dirty="0">
              <a:latin typeface="Calibri" panose="020F0502020204030204" pitchFamily="34" charset="0"/>
              <a:cs typeface="Calibri" panose="020F0502020204030204" pitchFamily="34" charset="0"/>
            </a:endParaRPr>
          </a:p>
          <a:p>
            <a:pPr marL="457200" indent="-457200">
              <a:defRPr/>
            </a:pPr>
            <a:r>
              <a:rPr lang="en-US" sz="2400" dirty="0">
                <a:latin typeface="Calibri" panose="020F0502020204030204" pitchFamily="34" charset="0"/>
                <a:cs typeface="Calibri" panose="020F0502020204030204" pitchFamily="34" charset="0"/>
              </a:rPr>
              <a:t>Please identify yourself with your name and affiliation when you first speak</a:t>
            </a:r>
          </a:p>
          <a:p>
            <a:pPr marL="457200" indent="-457200">
              <a:buFont typeface="Arial" panose="020B0604020202020204" pitchFamily="34" charset="0"/>
              <a:buChar char="•"/>
              <a:defRPr/>
            </a:pPr>
            <a:r>
              <a:rPr lang="en-US" sz="2400" dirty="0">
                <a:latin typeface="Calibri" panose="020F0502020204030204" pitchFamily="34" charset="0"/>
                <a:cs typeface="Calibri" panose="020F0502020204030204" pitchFamily="34" charset="0"/>
              </a:rPr>
              <a:t>Participation is by individual</a:t>
            </a:r>
          </a:p>
          <a:p>
            <a:pPr marL="457200" indent="-457200">
              <a:buFont typeface="Arial" panose="020B0604020202020204" pitchFamily="34" charset="0"/>
              <a:buChar char="•"/>
              <a:defRPr/>
            </a:pPr>
            <a:r>
              <a:rPr lang="en-US" sz="2400" dirty="0">
                <a:latin typeface="Calibri" panose="020F0502020204030204" pitchFamily="34" charset="0"/>
                <a:cs typeface="Calibri" panose="020F0502020204030204" pitchFamily="34" charset="0"/>
              </a:rPr>
              <a:t>Motions and Voting: by 802.15 voting members:</a:t>
            </a:r>
            <a:r>
              <a:rPr lang="en-US" sz="2800" dirty="0">
                <a:latin typeface="Calibri" panose="020F0502020204030204" pitchFamily="34" charset="0"/>
                <a:cs typeface="Calibri" panose="020F0502020204030204" pitchFamily="34" charset="0"/>
              </a:rPr>
              <a:t> </a:t>
            </a:r>
            <a:r>
              <a:rPr lang="en-US" sz="2000" dirty="0">
                <a:latin typeface="Calibri" panose="020F0502020204030204" pitchFamily="34" charset="0"/>
                <a:cs typeface="Calibri" panose="020F0502020204030204" pitchFamily="34" charset="0"/>
              </a:rPr>
              <a:t>https://grouper.ieee.org/groups/802/15/member_status.html</a:t>
            </a:r>
            <a:endParaRPr lang="en-US" sz="2400" dirty="0">
              <a:latin typeface="Calibri" panose="020F0502020204030204" pitchFamily="34" charset="0"/>
              <a:cs typeface="Calibri" panose="020F0502020204030204" pitchFamily="34" charset="0"/>
            </a:endParaRPr>
          </a:p>
        </p:txBody>
      </p:sp>
      <p:sp>
        <p:nvSpPr>
          <p:cNvPr id="5" name="Slide Number Placeholder 3">
            <a:extLst>
              <a:ext uri="{FF2B5EF4-FFF2-40B4-BE49-F238E27FC236}">
                <a16:creationId xmlns:a16="http://schemas.microsoft.com/office/drawing/2014/main" id="{835E5DF7-29D8-48A4-9769-F3FCD87BF904}"/>
              </a:ext>
            </a:extLst>
          </p:cNvPr>
          <p:cNvSpPr>
            <a:spLocks noGrp="1"/>
          </p:cNvSpPr>
          <p:nvPr>
            <p:ph type="sldNum" sz="quarter" idx="12"/>
          </p:nvPr>
        </p:nvSpPr>
        <p:spPr>
          <a:xfrm>
            <a:off x="5917696" y="6475413"/>
            <a:ext cx="432811" cy="184666"/>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dirty="0"/>
              <a:t>Slide </a:t>
            </a:r>
            <a:fld id="{848D596F-C781-734B-BBB7-F4522741765A}" type="slidenum">
              <a:rPr lang="en-US"/>
              <a:pPr/>
              <a:t>4</a:t>
            </a:fld>
            <a:endParaRPr lang="en-US" dirty="0"/>
          </a:p>
        </p:txBody>
      </p:sp>
      <p:sp>
        <p:nvSpPr>
          <p:cNvPr id="2" name="Footer Placeholder 2">
            <a:extLst>
              <a:ext uri="{FF2B5EF4-FFF2-40B4-BE49-F238E27FC236}">
                <a16:creationId xmlns:a16="http://schemas.microsoft.com/office/drawing/2014/main" id="{113B82A9-745B-D741-BD25-F473F1C72CAF}"/>
              </a:ext>
            </a:extLst>
          </p:cNvPr>
          <p:cNvSpPr>
            <a:spLocks noGrp="1"/>
          </p:cNvSpPr>
          <p:nvPr>
            <p:ph type="ftr" sz="quarter" idx="11"/>
          </p:nvPr>
        </p:nvSpPr>
        <p:spPr>
          <a:xfrm>
            <a:off x="8305800" y="6475413"/>
            <a:ext cx="3124200" cy="184666"/>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dirty="0"/>
              <a:t>Phil Beecher (Wi-SUN Alliance)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FE2C5-D70C-40E3-A2EB-D5C8ABD7984C}"/>
              </a:ext>
            </a:extLst>
          </p:cNvPr>
          <p:cNvSpPr>
            <a:spLocks noGrp="1"/>
          </p:cNvSpPr>
          <p:nvPr>
            <p:ph type="title"/>
          </p:nvPr>
        </p:nvSpPr>
        <p:spPr>
          <a:xfrm>
            <a:off x="2279651" y="692151"/>
            <a:ext cx="7764463" cy="792163"/>
          </a:xfrm>
        </p:spPr>
        <p:txBody>
          <a:bodyPr>
            <a:normAutofit fontScale="90000"/>
          </a:bodyPr>
          <a:lstStyle/>
          <a:p>
            <a:pPr>
              <a:defRPr/>
            </a:pPr>
            <a:r>
              <a:rPr lang="en-US" sz="2800" b="1" dirty="0"/>
              <a:t>IEEE-SA Patent, Copyright, and Participation Policies</a:t>
            </a:r>
            <a:endParaRPr lang="en-US" sz="2800" dirty="0"/>
          </a:p>
        </p:txBody>
      </p:sp>
      <p:sp>
        <p:nvSpPr>
          <p:cNvPr id="7171" name="Slide Number Placeholder 3">
            <a:extLst>
              <a:ext uri="{FF2B5EF4-FFF2-40B4-BE49-F238E27FC236}">
                <a16:creationId xmlns:a16="http://schemas.microsoft.com/office/drawing/2014/main" id="{E5B693B6-7D5C-4745-8E51-1E0CC2759C84}"/>
              </a:ext>
            </a:extLst>
          </p:cNvPr>
          <p:cNvSpPr>
            <a:spLocks noGrp="1"/>
          </p:cNvSpPr>
          <p:nvPr>
            <p:ph type="sldNum" sz="quarter" idx="10"/>
          </p:nvPr>
        </p:nvSpPr>
        <p:spPr bwMode="auto">
          <a:xfrm>
            <a:off x="5735639" y="6554788"/>
            <a:ext cx="655637" cy="239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defPPr>
              <a:defRPr lang="en-GB"/>
            </a:defPPr>
            <a:lvl1pPr algn="ctr" defTabSz="449263" rtl="0" eaLnBrk="1" fontAlgn="base" hangingPunct="1">
              <a:spcBef>
                <a:spcPct val="0"/>
              </a:spcBef>
              <a:spcAft>
                <a:spcPct val="0"/>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kern="1200">
                <a:solidFill>
                  <a:schemeClr val="tx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a:lstStyle>
          <a:p>
            <a:pPr>
              <a:defRPr/>
            </a:pPr>
            <a:r>
              <a:rPr lang="en-US" altLang="en-US"/>
              <a:t>Slide </a:t>
            </a:r>
            <a:fld id="{5DD27314-9434-4B6F-80C2-AAC402118CDA}" type="slidenum">
              <a:rPr lang="en-US" altLang="en-US" smtClean="0"/>
              <a:pPr>
                <a:defRPr/>
              </a:pPr>
              <a:t>5</a:t>
            </a:fld>
            <a:endParaRPr lang="en-US" altLang="en-US">
              <a:solidFill>
                <a:schemeClr val="tx1"/>
              </a:solidFill>
            </a:endParaRPr>
          </a:p>
        </p:txBody>
      </p:sp>
      <p:sp>
        <p:nvSpPr>
          <p:cNvPr id="7" name="Content Placeholder 5">
            <a:extLst>
              <a:ext uri="{FF2B5EF4-FFF2-40B4-BE49-F238E27FC236}">
                <a16:creationId xmlns:a16="http://schemas.microsoft.com/office/drawing/2014/main" id="{748D29DA-DF2B-435A-A805-9E299CB436C1}"/>
              </a:ext>
            </a:extLst>
          </p:cNvPr>
          <p:cNvSpPr txBox="1">
            <a:spLocks/>
          </p:cNvSpPr>
          <p:nvPr/>
        </p:nvSpPr>
        <p:spPr bwMode="auto">
          <a:xfrm>
            <a:off x="2213769" y="1641923"/>
            <a:ext cx="7764463" cy="4755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t" anchorCtr="0" compatLnSpc="1">
            <a:prstTxWarp prst="textNoShape">
              <a:avLst/>
            </a:prstTxWarp>
            <a:normAutofit fontScale="47500" lnSpcReduction="20000"/>
          </a:bodyPr>
          <a:lst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S PGothic" panose="020B0600070205080204" pitchFamily="34" charset="-128"/>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S PGothic" panose="020B0600070205080204" pitchFamily="34" charset="-128"/>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S PGothic" panose="020B0600070205080204" pitchFamily="34" charset="-128"/>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5pPr>
            <a:lvl6pPr marL="25146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a:lstStyle>
          <a:p>
            <a:pPr>
              <a:defRPr/>
            </a:pPr>
            <a:r>
              <a:rPr lang="en-US" kern="0" dirty="0"/>
              <a:t>See: </a:t>
            </a:r>
            <a:r>
              <a:rPr lang="en-US" kern="0" dirty="0">
                <a:hlinkClick r:id="rId2"/>
              </a:rPr>
              <a:t>https://grouper.ieee.org/groups/802/sapolicies.shtml</a:t>
            </a:r>
            <a:endParaRPr lang="en-US" kern="0" dirty="0"/>
          </a:p>
          <a:p>
            <a:pPr>
              <a:defRPr/>
            </a:pPr>
            <a:endParaRPr lang="en-US" kern="0" dirty="0"/>
          </a:p>
          <a:p>
            <a:pPr>
              <a:defRPr/>
            </a:pPr>
            <a:r>
              <a:rPr lang="en-US" kern="0" dirty="0"/>
              <a:t>IEEE-SA Patent Slides for Standards Development Meetings (.pdf)</a:t>
            </a:r>
          </a:p>
          <a:p>
            <a:pPr>
              <a:defRPr/>
            </a:pPr>
            <a:r>
              <a:rPr lang="en-US" kern="0" dirty="0">
                <a:hlinkClick r:id="rId3"/>
              </a:rPr>
              <a:t>https://development.standards.ieee.org/myproject/Public/mytools/mob/slideset.pdf</a:t>
            </a:r>
            <a:endParaRPr lang="en-US" kern="0" dirty="0"/>
          </a:p>
          <a:p>
            <a:pPr>
              <a:defRPr/>
            </a:pPr>
            <a:r>
              <a:rPr lang="en-US" kern="0" dirty="0"/>
              <a:t>IEEE-SA Standards Board Patent Committee (</a:t>
            </a:r>
            <a:r>
              <a:rPr lang="en-US" kern="0" dirty="0" err="1"/>
              <a:t>PatCom</a:t>
            </a:r>
            <a:r>
              <a:rPr lang="en-US" kern="0" dirty="0"/>
              <a:t>) home page</a:t>
            </a:r>
          </a:p>
          <a:p>
            <a:pPr>
              <a:defRPr/>
            </a:pPr>
            <a:r>
              <a:rPr lang="en-US" kern="0" dirty="0">
                <a:hlinkClick r:id="rId4"/>
              </a:rPr>
              <a:t>https://standards.ieee.org/content/ieee-standards/en/about/sasb/patcom/index.html</a:t>
            </a:r>
            <a:endParaRPr lang="en-US" kern="0" dirty="0"/>
          </a:p>
          <a:p>
            <a:pPr>
              <a:defRPr/>
            </a:pPr>
            <a:endParaRPr lang="en-US" kern="0" dirty="0"/>
          </a:p>
          <a:p>
            <a:pPr>
              <a:defRPr/>
            </a:pPr>
            <a:r>
              <a:rPr lang="en-US" kern="0" dirty="0"/>
              <a:t>IEEE-SA Participation Policy meeting slide set - individual method (.pdf)</a:t>
            </a:r>
          </a:p>
          <a:p>
            <a:pPr>
              <a:defRPr/>
            </a:pPr>
            <a:r>
              <a:rPr lang="en-US" kern="0" dirty="0">
                <a:hlinkClick r:id="rId5"/>
              </a:rPr>
              <a:t>https://standards.ieee.org/content/dam/ieee-standards/standards/web/documents/other/Participant-Behavior-Individual-Method.pdf</a:t>
            </a:r>
            <a:endParaRPr lang="en-US" kern="0" dirty="0"/>
          </a:p>
          <a:p>
            <a:pPr>
              <a:defRPr/>
            </a:pPr>
            <a:endParaRPr lang="en-US" kern="0" dirty="0"/>
          </a:p>
          <a:p>
            <a:pPr>
              <a:defRPr/>
            </a:pPr>
            <a:r>
              <a:rPr lang="en-US" kern="0" dirty="0"/>
              <a:t>Working Group Copyright Materials</a:t>
            </a:r>
          </a:p>
          <a:p>
            <a:pPr>
              <a:defRPr/>
            </a:pPr>
            <a:r>
              <a:rPr lang="en-US" kern="0" dirty="0">
                <a:hlinkClick r:id="rId6"/>
              </a:rPr>
              <a:t>https://standards.ieee.org/ipr/copyright-materials.html</a:t>
            </a:r>
            <a:endParaRPr lang="en-US" kern="0" dirty="0"/>
          </a:p>
          <a:p>
            <a:pPr>
              <a:defRPr/>
            </a:pPr>
            <a:r>
              <a:rPr lang="en-US" kern="0" dirty="0">
                <a:hlinkClick r:id="rId7"/>
              </a:rPr>
              <a:t>https://standards.ieee.org/content/dam/ieee-standards/standards/web/documents/other/ieee-sa-copyright-policy-2019.pdf</a:t>
            </a:r>
            <a:endParaRPr lang="en-US" kern="0" dirty="0"/>
          </a:p>
        </p:txBody>
      </p:sp>
      <p:sp>
        <p:nvSpPr>
          <p:cNvPr id="3" name="Footer Placeholder 2">
            <a:extLst>
              <a:ext uri="{FF2B5EF4-FFF2-40B4-BE49-F238E27FC236}">
                <a16:creationId xmlns:a16="http://schemas.microsoft.com/office/drawing/2014/main" id="{38839FE3-597B-A8DC-73EC-80287DF9613A}"/>
              </a:ext>
            </a:extLst>
          </p:cNvPr>
          <p:cNvSpPr>
            <a:spLocks noGrp="1"/>
          </p:cNvSpPr>
          <p:nvPr>
            <p:ph type="ftr" sz="quarter" idx="11"/>
          </p:nvPr>
        </p:nvSpPr>
        <p:spPr>
          <a:xfrm>
            <a:off x="8305800" y="6475413"/>
            <a:ext cx="3124200" cy="184666"/>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dirty="0"/>
              <a:t>Phil Beecher (Wi-SUN Alliance)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Calibri" panose="020F0502020204030204" pitchFamily="34" charset="0"/>
                <a:cs typeface="Calibri" panose="020F0502020204030204" pitchFamily="34" charset="0"/>
              </a:rPr>
              <a:t>IEEE 802 Ground Rules</a:t>
            </a:r>
          </a:p>
        </p:txBody>
      </p:sp>
      <p:sp>
        <p:nvSpPr>
          <p:cNvPr id="3" name="Content Placeholder 2"/>
          <p:cNvSpPr>
            <a:spLocks noGrp="1"/>
          </p:cNvSpPr>
          <p:nvPr>
            <p:ph idx="1"/>
          </p:nvPr>
        </p:nvSpPr>
        <p:spPr>
          <a:xfrm>
            <a:off x="2063552" y="1628801"/>
            <a:ext cx="8208912" cy="4611663"/>
          </a:xfrm>
        </p:spPr>
        <p:txBody>
          <a:bodyPr/>
          <a:lstStyle/>
          <a:p>
            <a:pPr marL="457200" indent="-457200">
              <a:buFont typeface="Arial" panose="020B0604020202020204" pitchFamily="34" charset="0"/>
              <a:buChar char="•"/>
            </a:pPr>
            <a:r>
              <a:rPr lang="en-US" dirty="0">
                <a:latin typeface="Calibri" panose="020F0502020204030204" pitchFamily="34" charset="0"/>
                <a:cs typeface="Calibri" panose="020F0502020204030204" pitchFamily="34" charset="0"/>
              </a:rPr>
              <a:t>NO product pitches</a:t>
            </a:r>
          </a:p>
          <a:p>
            <a:pPr marL="457200" indent="-457200">
              <a:buFont typeface="Arial" panose="020B0604020202020204" pitchFamily="34" charset="0"/>
              <a:buChar char="•"/>
            </a:pPr>
            <a:r>
              <a:rPr lang="en-US" dirty="0">
                <a:latin typeface="Calibri" panose="020F0502020204030204" pitchFamily="34" charset="0"/>
                <a:cs typeface="Calibri" panose="020F0502020204030204" pitchFamily="34" charset="0"/>
              </a:rPr>
              <a:t>NO corporate pitches</a:t>
            </a:r>
          </a:p>
          <a:p>
            <a:pPr marL="457200" indent="-457200">
              <a:buFont typeface="Arial" panose="020B0604020202020204" pitchFamily="34" charset="0"/>
              <a:buChar char="•"/>
            </a:pPr>
            <a:r>
              <a:rPr lang="en-US" dirty="0">
                <a:latin typeface="Calibri" panose="020F0502020204030204" pitchFamily="34" charset="0"/>
                <a:cs typeface="Calibri" panose="020F0502020204030204" pitchFamily="34" charset="0"/>
              </a:rPr>
              <a:t>NO prices</a:t>
            </a:r>
          </a:p>
          <a:p>
            <a:pPr marL="457200" indent="-457200">
              <a:buFont typeface="Arial" panose="020B0604020202020204" pitchFamily="34" charset="0"/>
              <a:buChar char="•"/>
            </a:pPr>
            <a:r>
              <a:rPr lang="en-US" dirty="0">
                <a:latin typeface="Calibri" panose="020F0502020204030204" pitchFamily="34" charset="0"/>
                <a:cs typeface="Calibri" panose="020F0502020204030204" pitchFamily="34" charset="0"/>
              </a:rPr>
              <a:t>NO restrictive notices – </a:t>
            </a:r>
          </a:p>
          <a:p>
            <a:pPr marL="857250" lvl="1" indent="-457200">
              <a:buFont typeface="Arial" panose="020B0604020202020204" pitchFamily="34" charset="0"/>
              <a:buChar char="•"/>
            </a:pPr>
            <a:r>
              <a:rPr lang="en-US" dirty="0">
                <a:latin typeface="Calibri" panose="020F0502020204030204" pitchFamily="34" charset="0"/>
                <a:cs typeface="Calibri" panose="020F0502020204030204" pitchFamily="34" charset="0"/>
              </a:rPr>
              <a:t>(e.g. no “confidential” notices in email)</a:t>
            </a:r>
          </a:p>
          <a:p>
            <a:pPr marL="457200" indent="-457200">
              <a:buFont typeface="Arial" panose="020B0604020202020204" pitchFamily="34" charset="0"/>
              <a:buChar char="•"/>
            </a:pPr>
            <a:r>
              <a:rPr lang="en-US" dirty="0">
                <a:latin typeface="Calibri" panose="020F0502020204030204" pitchFamily="34" charset="0"/>
                <a:cs typeface="Calibri" panose="020F0502020204030204" pitchFamily="34" charset="0"/>
              </a:rPr>
              <a:t>Presentations must be openly available</a:t>
            </a:r>
          </a:p>
          <a:p>
            <a:pPr marL="457200" indent="-457200">
              <a:buFont typeface="Arial" panose="020B0604020202020204" pitchFamily="34" charset="0"/>
              <a:buChar char="•"/>
            </a:pPr>
            <a:r>
              <a:rPr lang="en-US" dirty="0">
                <a:latin typeface="Calibri" panose="020F0502020204030204" pitchFamily="34" charset="0"/>
                <a:cs typeface="Calibri" panose="020F0502020204030204" pitchFamily="34" charset="0"/>
              </a:rPr>
              <a:t>Please respect all participants</a:t>
            </a:r>
          </a:p>
        </p:txBody>
      </p:sp>
      <p:sp>
        <p:nvSpPr>
          <p:cNvPr id="5" name="Slide Number Placeholder 3">
            <a:extLst>
              <a:ext uri="{FF2B5EF4-FFF2-40B4-BE49-F238E27FC236}">
                <a16:creationId xmlns:a16="http://schemas.microsoft.com/office/drawing/2014/main" id="{78AE3118-A7C8-4D0C-B58F-3D8860DAC0EA}"/>
              </a:ext>
            </a:extLst>
          </p:cNvPr>
          <p:cNvSpPr>
            <a:spLocks noGrp="1"/>
          </p:cNvSpPr>
          <p:nvPr>
            <p:ph type="sldNum" sz="quarter" idx="12"/>
          </p:nvPr>
        </p:nvSpPr>
        <p:spPr>
          <a:xfrm>
            <a:off x="5917696" y="6475413"/>
            <a:ext cx="432811" cy="184666"/>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dirty="0"/>
              <a:t>Slide </a:t>
            </a:r>
            <a:fld id="{848D596F-C781-734B-BBB7-F4522741765A}" type="slidenum">
              <a:rPr lang="en-US"/>
              <a:pPr/>
              <a:t>6</a:t>
            </a:fld>
            <a:endParaRPr lang="en-US" dirty="0"/>
          </a:p>
        </p:txBody>
      </p:sp>
      <p:sp>
        <p:nvSpPr>
          <p:cNvPr id="4" name="Footer Placeholder 2">
            <a:extLst>
              <a:ext uri="{FF2B5EF4-FFF2-40B4-BE49-F238E27FC236}">
                <a16:creationId xmlns:a16="http://schemas.microsoft.com/office/drawing/2014/main" id="{371F7736-CCF8-1584-F6F8-74BAA55C3D5C}"/>
              </a:ext>
            </a:extLst>
          </p:cNvPr>
          <p:cNvSpPr>
            <a:spLocks noGrp="1"/>
          </p:cNvSpPr>
          <p:nvPr>
            <p:ph type="ftr" sz="quarter" idx="11"/>
          </p:nvPr>
        </p:nvSpPr>
        <p:spPr>
          <a:xfrm>
            <a:off x="8305800" y="6475413"/>
            <a:ext cx="3124200" cy="184666"/>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dirty="0"/>
              <a:t>Phil Beecher (Wi-SUN Alliance)</a:t>
            </a:r>
          </a:p>
        </p:txBody>
      </p:sp>
    </p:spTree>
    <p:extLst>
      <p:ext uri="{BB962C8B-B14F-4D97-AF65-F5344CB8AC3E}">
        <p14:creationId xmlns:p14="http://schemas.microsoft.com/office/powerpoint/2010/main" val="5635735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a:extLst>
              <a:ext uri="{FF2B5EF4-FFF2-40B4-BE49-F238E27FC236}">
                <a16:creationId xmlns:a16="http://schemas.microsoft.com/office/drawing/2014/main" id="{09C2378E-6DBC-AF0E-C8FD-81C27813CA8B}"/>
              </a:ext>
            </a:extLst>
          </p:cNvPr>
          <p:cNvGraphicFramePr>
            <a:graphicFrameLocks noChangeAspect="1"/>
          </p:cNvGraphicFramePr>
          <p:nvPr>
            <p:extLst>
              <p:ext uri="{D42A27DB-BD31-4B8C-83A1-F6EECF244321}">
                <p14:modId xmlns:p14="http://schemas.microsoft.com/office/powerpoint/2010/main" val="4108656848"/>
              </p:ext>
            </p:extLst>
          </p:nvPr>
        </p:nvGraphicFramePr>
        <p:xfrm>
          <a:off x="1524000" y="536584"/>
          <a:ext cx="9296400" cy="5784831"/>
        </p:xfrm>
        <a:graphic>
          <a:graphicData uri="http://schemas.openxmlformats.org/presentationml/2006/ole">
            <mc:AlternateContent xmlns:mc="http://schemas.openxmlformats.org/markup-compatibility/2006">
              <mc:Choice xmlns:v="urn:schemas-microsoft-com:vml" Requires="v">
                <p:oleObj name="Worksheet" r:id="rId2" imgW="13096963" imgH="8148864" progId="Excel.Sheet.12">
                  <p:embed/>
                </p:oleObj>
              </mc:Choice>
              <mc:Fallback>
                <p:oleObj name="Worksheet" r:id="rId2" imgW="13096963" imgH="8148864" progId="Excel.Sheet.12">
                  <p:embed/>
                  <p:pic>
                    <p:nvPicPr>
                      <p:cNvPr id="4" name="Object 3">
                        <a:extLst>
                          <a:ext uri="{FF2B5EF4-FFF2-40B4-BE49-F238E27FC236}">
                            <a16:creationId xmlns:a16="http://schemas.microsoft.com/office/drawing/2014/main" id="{09C2378E-6DBC-AF0E-C8FD-81C27813CA8B}"/>
                          </a:ext>
                        </a:extLst>
                      </p:cNvPr>
                      <p:cNvPicPr/>
                      <p:nvPr/>
                    </p:nvPicPr>
                    <p:blipFill>
                      <a:blip r:embed="rId3"/>
                      <a:stretch>
                        <a:fillRect/>
                      </a:stretch>
                    </p:blipFill>
                    <p:spPr>
                      <a:xfrm>
                        <a:off x="1524000" y="536584"/>
                        <a:ext cx="9296400" cy="5784831"/>
                      </a:xfrm>
                      <a:prstGeom prst="rect">
                        <a:avLst/>
                      </a:prstGeom>
                    </p:spPr>
                  </p:pic>
                </p:oleObj>
              </mc:Fallback>
            </mc:AlternateContent>
          </a:graphicData>
        </a:graphic>
      </p:graphicFrame>
      <p:sp>
        <p:nvSpPr>
          <p:cNvPr id="5" name="Slide Number Placeholder 4">
            <a:extLst>
              <a:ext uri="{FF2B5EF4-FFF2-40B4-BE49-F238E27FC236}">
                <a16:creationId xmlns:a16="http://schemas.microsoft.com/office/drawing/2014/main" id="{1D38A657-4B4B-1840-51FC-B06EF05047D0}"/>
              </a:ext>
            </a:extLst>
          </p:cNvPr>
          <p:cNvSpPr>
            <a:spLocks noGrp="1"/>
          </p:cNvSpPr>
          <p:nvPr>
            <p:ph type="sldNum" sz="quarter" idx="12"/>
          </p:nvPr>
        </p:nvSpPr>
        <p:spPr>
          <a:xfrm>
            <a:off x="6412500" y="6551613"/>
            <a:ext cx="535403" cy="184666"/>
          </a:xfrm>
        </p:spPr>
        <p:txBody>
          <a:bodyPr/>
          <a:lstStyle/>
          <a:p>
            <a:pPr>
              <a:defRPr/>
            </a:pPr>
            <a:r>
              <a:rPr lang="en-US"/>
              <a:t>Slide </a:t>
            </a:r>
            <a:fld id="{7415733E-E371-8944-98C6-8B637C4A033A}" type="slidenum">
              <a:rPr lang="en-US" smtClean="0"/>
              <a:pPr>
                <a:defRPr/>
              </a:pPr>
              <a:t>7</a:t>
            </a:fld>
            <a:endParaRPr lang="en-US"/>
          </a:p>
        </p:txBody>
      </p:sp>
      <p:sp>
        <p:nvSpPr>
          <p:cNvPr id="10" name="Oval 9">
            <a:extLst>
              <a:ext uri="{FF2B5EF4-FFF2-40B4-BE49-F238E27FC236}">
                <a16:creationId xmlns:a16="http://schemas.microsoft.com/office/drawing/2014/main" id="{02B1D539-4F46-9315-FC85-568F229C68EC}"/>
              </a:ext>
            </a:extLst>
          </p:cNvPr>
          <p:cNvSpPr/>
          <p:nvPr/>
        </p:nvSpPr>
        <p:spPr bwMode="auto">
          <a:xfrm>
            <a:off x="3048000" y="4267200"/>
            <a:ext cx="838200" cy="609600"/>
          </a:xfrm>
          <a:prstGeom prst="ellipse">
            <a:avLst/>
          </a:prstGeom>
          <a:noFill/>
          <a:ln w="381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a:ln>
                <a:noFill/>
              </a:ln>
              <a:solidFill>
                <a:schemeClr val="tx1"/>
              </a:solidFill>
              <a:effectLst/>
              <a:latin typeface="Times New Roman" pitchFamily="-109" charset="0"/>
            </a:endParaRPr>
          </a:p>
        </p:txBody>
      </p:sp>
      <p:sp>
        <p:nvSpPr>
          <p:cNvPr id="9" name="Footer Placeholder 2">
            <a:extLst>
              <a:ext uri="{FF2B5EF4-FFF2-40B4-BE49-F238E27FC236}">
                <a16:creationId xmlns:a16="http://schemas.microsoft.com/office/drawing/2014/main" id="{314552DC-C13A-A57E-256A-84A1CA486DF9}"/>
              </a:ext>
            </a:extLst>
          </p:cNvPr>
          <p:cNvSpPr>
            <a:spLocks noGrp="1"/>
          </p:cNvSpPr>
          <p:nvPr>
            <p:ph type="ftr" sz="quarter" idx="11"/>
          </p:nvPr>
        </p:nvSpPr>
        <p:spPr>
          <a:xfrm>
            <a:off x="8839200" y="6551613"/>
            <a:ext cx="3124200" cy="184666"/>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dirty="0"/>
              <a:t>Phil Beecher (Wi-SUN Alliance)</a:t>
            </a:r>
          </a:p>
        </p:txBody>
      </p:sp>
      <p:sp>
        <p:nvSpPr>
          <p:cNvPr id="7" name="Oval 6">
            <a:extLst>
              <a:ext uri="{FF2B5EF4-FFF2-40B4-BE49-F238E27FC236}">
                <a16:creationId xmlns:a16="http://schemas.microsoft.com/office/drawing/2014/main" id="{00D1A546-314D-710F-EBA3-C0E640AFA9DD}"/>
              </a:ext>
            </a:extLst>
          </p:cNvPr>
          <p:cNvSpPr/>
          <p:nvPr/>
        </p:nvSpPr>
        <p:spPr bwMode="auto">
          <a:xfrm>
            <a:off x="7086600" y="4267200"/>
            <a:ext cx="838200" cy="609600"/>
          </a:xfrm>
          <a:prstGeom prst="ellipse">
            <a:avLst/>
          </a:prstGeom>
          <a:noFill/>
          <a:ln w="381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a:ln>
                <a:noFill/>
              </a:ln>
              <a:solidFill>
                <a:schemeClr val="tx1"/>
              </a:solidFill>
              <a:effectLst/>
              <a:latin typeface="Times New Roman" pitchFamily="-109" charset="0"/>
            </a:endParaRPr>
          </a:p>
        </p:txBody>
      </p:sp>
      <p:sp>
        <p:nvSpPr>
          <p:cNvPr id="3" name="Oval 2">
            <a:extLst>
              <a:ext uri="{FF2B5EF4-FFF2-40B4-BE49-F238E27FC236}">
                <a16:creationId xmlns:a16="http://schemas.microsoft.com/office/drawing/2014/main" id="{5E098712-F819-98AE-93B4-C70EB91F0E12}"/>
              </a:ext>
            </a:extLst>
          </p:cNvPr>
          <p:cNvSpPr/>
          <p:nvPr/>
        </p:nvSpPr>
        <p:spPr bwMode="auto">
          <a:xfrm>
            <a:off x="5105400" y="2743200"/>
            <a:ext cx="838200" cy="609600"/>
          </a:xfrm>
          <a:prstGeom prst="ellipse">
            <a:avLst/>
          </a:prstGeom>
          <a:noFill/>
          <a:ln w="381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a:ln>
                <a:noFill/>
              </a:ln>
              <a:solidFill>
                <a:schemeClr val="tx1"/>
              </a:solidFill>
              <a:effectLst/>
              <a:latin typeface="Times New Roman" pitchFamily="-109" charset="0"/>
            </a:endParaRPr>
          </a:p>
        </p:txBody>
      </p:sp>
    </p:spTree>
    <p:extLst>
      <p:ext uri="{BB962C8B-B14F-4D97-AF65-F5344CB8AC3E}">
        <p14:creationId xmlns:p14="http://schemas.microsoft.com/office/powerpoint/2010/main" val="19447209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Slide Number Placeholder 3"/>
          <p:cNvSpPr>
            <a:spLocks noGrp="1"/>
          </p:cNvSpPr>
          <p:nvPr>
            <p:ph type="sldNum" sz="quarter" idx="12"/>
          </p:nvPr>
        </p:nvSpPr>
        <p:spPr>
          <a:xfrm>
            <a:off x="5930396" y="6475413"/>
            <a:ext cx="432811" cy="184666"/>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Slide </a:t>
            </a:r>
            <a:fld id="{355A403C-5F93-E946-ABFF-97319517FD10}" type="slidenum">
              <a:rPr lang="en-US"/>
              <a:pPr/>
              <a:t>8</a:t>
            </a:fld>
            <a:endParaRPr lang="en-US"/>
          </a:p>
        </p:txBody>
      </p:sp>
      <p:sp>
        <p:nvSpPr>
          <p:cNvPr id="21509" name="Rectangle 2"/>
          <p:cNvSpPr>
            <a:spLocks noGrp="1" noChangeArrowheads="1"/>
          </p:cNvSpPr>
          <p:nvPr>
            <p:ph type="title" idx="4294967295"/>
          </p:nvPr>
        </p:nvSpPr>
        <p:spPr>
          <a:xfrm>
            <a:off x="1980199" y="382587"/>
            <a:ext cx="7772400" cy="533400"/>
          </a:xfrm>
        </p:spPr>
        <p:txBody>
          <a:bodyPr/>
          <a:lstStyle/>
          <a:p>
            <a:r>
              <a:rPr lang="en-US" sz="3200" b="1" dirty="0">
                <a:latin typeface="Calibri" panose="020F0502020204030204" pitchFamily="34" charset="0"/>
                <a:ea typeface="ＭＳ Ｐゴシック" charset="0"/>
                <a:cs typeface="Calibri" panose="020F0502020204030204" pitchFamily="34" charset="0"/>
              </a:rPr>
              <a:t>SC Meeting Objectives – Agenda</a:t>
            </a:r>
            <a:endParaRPr lang="en-US" sz="3200" dirty="0">
              <a:latin typeface="Calibri" panose="020F0502020204030204" pitchFamily="34" charset="0"/>
              <a:ea typeface="ＭＳ Ｐゴシック" charset="0"/>
              <a:cs typeface="Calibri" panose="020F0502020204030204" pitchFamily="34" charset="0"/>
            </a:endParaRPr>
          </a:p>
        </p:txBody>
      </p:sp>
      <p:sp>
        <p:nvSpPr>
          <p:cNvPr id="21510" name="Rectangle 5"/>
          <p:cNvSpPr>
            <a:spLocks noChangeArrowheads="1"/>
          </p:cNvSpPr>
          <p:nvPr/>
        </p:nvSpPr>
        <p:spPr bwMode="auto">
          <a:xfrm>
            <a:off x="838200" y="915988"/>
            <a:ext cx="10591800" cy="52546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t"/>
          <a:lstStyle/>
          <a:p>
            <a:pPr marL="0" lvl="2">
              <a:spcAft>
                <a:spcPts val="300"/>
              </a:spcAft>
            </a:pPr>
            <a:r>
              <a:rPr lang="en-US" sz="2000" b="1" dirty="0">
                <a:latin typeface="Calibri" panose="020F0502020204030204" pitchFamily="34" charset="0"/>
                <a:cs typeface="Calibri" panose="020F0502020204030204" pitchFamily="34" charset="0"/>
              </a:rPr>
              <a:t>Meetings 1&amp;2 (Monday and Tuesday)</a:t>
            </a:r>
          </a:p>
          <a:p>
            <a:pPr marL="457200" lvl="2" indent="-457200">
              <a:spcAft>
                <a:spcPts val="300"/>
              </a:spcAft>
              <a:buFont typeface="+mj-lt"/>
              <a:buAutoNum type="arabicPeriod"/>
            </a:pPr>
            <a:r>
              <a:rPr lang="en-US" sz="2000" dirty="0">
                <a:latin typeface="Calibri" panose="020F0502020204030204" pitchFamily="34" charset="0"/>
                <a:cs typeface="Calibri" panose="020F0502020204030204" pitchFamily="34" charset="0"/>
              </a:rPr>
              <a:t>Policy and Procedure</a:t>
            </a:r>
          </a:p>
          <a:p>
            <a:pPr marL="457200" lvl="2" indent="-457200">
              <a:spcAft>
                <a:spcPts val="300"/>
              </a:spcAft>
              <a:buFont typeface="+mj-lt"/>
              <a:buAutoNum type="arabicPeriod"/>
            </a:pPr>
            <a:r>
              <a:rPr lang="en-US" sz="2000" dirty="0">
                <a:latin typeface="Calibri" panose="020F0502020204030204" pitchFamily="34" charset="0"/>
                <a:cs typeface="Calibri" panose="020F0502020204030204" pitchFamily="34" charset="0"/>
              </a:rPr>
              <a:t>Approve Agenda</a:t>
            </a:r>
          </a:p>
          <a:p>
            <a:pPr marL="457200" lvl="2" indent="-457200">
              <a:spcAft>
                <a:spcPts val="300"/>
              </a:spcAft>
              <a:buFont typeface="+mj-lt"/>
              <a:buAutoNum type="arabicPeriod"/>
            </a:pPr>
            <a:r>
              <a:rPr lang="en-US" sz="2000" dirty="0">
                <a:latin typeface="Calibri" panose="020F0502020204030204" pitchFamily="34" charset="0"/>
                <a:cs typeface="Calibri" panose="020F0502020204030204" pitchFamily="34" charset="0"/>
              </a:rPr>
              <a:t>PAR reviews</a:t>
            </a:r>
          </a:p>
          <a:p>
            <a:pPr marL="457200" lvl="2" indent="-457200">
              <a:spcAft>
                <a:spcPts val="300"/>
              </a:spcAft>
              <a:buFont typeface="+mj-lt"/>
              <a:buAutoNum type="arabicPeriod"/>
            </a:pPr>
            <a:r>
              <a:rPr lang="en-US" sz="2000" dirty="0">
                <a:latin typeface="Calibri" panose="020F0502020204030204" pitchFamily="34" charset="0"/>
                <a:cs typeface="Calibri" panose="020F0502020204030204" pitchFamily="34" charset="0"/>
                <a:sym typeface="Wingdings" panose="05000000000000000000" pitchFamily="2" charset="2"/>
              </a:rPr>
              <a:t>Recess</a:t>
            </a:r>
          </a:p>
          <a:p>
            <a:pPr marL="0" lvl="2">
              <a:spcAft>
                <a:spcPts val="300"/>
              </a:spcAft>
            </a:pPr>
            <a:endParaRPr lang="en-US" sz="2000" b="1" dirty="0">
              <a:latin typeface="Calibri" panose="020F0502020204030204" pitchFamily="34" charset="0"/>
              <a:cs typeface="Calibri" panose="020F0502020204030204" pitchFamily="34" charset="0"/>
              <a:sym typeface="Wingdings" panose="05000000000000000000" pitchFamily="2" charset="2"/>
            </a:endParaRPr>
          </a:p>
          <a:p>
            <a:pPr marL="0" lvl="2">
              <a:spcAft>
                <a:spcPts val="300"/>
              </a:spcAft>
            </a:pPr>
            <a:r>
              <a:rPr lang="en-US" sz="2000" b="1" dirty="0">
                <a:latin typeface="Calibri" panose="020F0502020204030204" pitchFamily="34" charset="0"/>
                <a:cs typeface="Calibri" panose="020F0502020204030204" pitchFamily="34" charset="0"/>
                <a:sym typeface="Wingdings" panose="05000000000000000000" pitchFamily="2" charset="2"/>
              </a:rPr>
              <a:t>Meeting 3 Wednesday</a:t>
            </a:r>
          </a:p>
          <a:p>
            <a:pPr marL="457200" lvl="2" indent="-457200">
              <a:spcAft>
                <a:spcPts val="300"/>
              </a:spcAft>
              <a:buFont typeface="+mj-lt"/>
              <a:buAutoNum type="arabicPeriod"/>
            </a:pPr>
            <a:r>
              <a:rPr lang="en-US" sz="2000" dirty="0">
                <a:latin typeface="Calibri" panose="020F0502020204030204" pitchFamily="34" charset="0"/>
                <a:cs typeface="Calibri" panose="020F0502020204030204" pitchFamily="34" charset="0"/>
              </a:rPr>
              <a:t>Review comments received from IEC/ISO/JTC1/SC6 (none)</a:t>
            </a:r>
          </a:p>
          <a:p>
            <a:pPr marL="457200" lvl="2" indent="-457200">
              <a:spcAft>
                <a:spcPts val="300"/>
              </a:spcAft>
              <a:buFont typeface="+mj-lt"/>
              <a:buAutoNum type="arabicPeriod"/>
            </a:pPr>
            <a:r>
              <a:rPr lang="en-US" sz="2000" dirty="0">
                <a:latin typeface="Calibri" panose="020F0502020204030204" pitchFamily="34" charset="0"/>
                <a:cs typeface="Calibri" panose="020F0502020204030204" pitchFamily="34" charset="0"/>
              </a:rPr>
              <a:t>Review any comments or questions on existing or new standards (none)</a:t>
            </a:r>
          </a:p>
          <a:p>
            <a:pPr marL="457200" lvl="2" indent="-457200">
              <a:spcAft>
                <a:spcPts val="300"/>
              </a:spcAft>
              <a:buFont typeface="+mj-lt"/>
              <a:buAutoNum type="arabicPeriod"/>
            </a:pPr>
            <a:r>
              <a:rPr lang="en-US" sz="2000" dirty="0">
                <a:latin typeface="Calibri" panose="020F0502020204030204" pitchFamily="34" charset="0"/>
                <a:cs typeface="Calibri" panose="020F0502020204030204" pitchFamily="34" charset="0"/>
              </a:rPr>
              <a:t>Review any change requests for Operations Manual (none)</a:t>
            </a:r>
          </a:p>
          <a:p>
            <a:pPr marL="457200" lvl="2" indent="-457200">
              <a:spcAft>
                <a:spcPts val="300"/>
              </a:spcAft>
              <a:buFont typeface="+mj-lt"/>
              <a:buAutoNum type="arabicPeriod"/>
            </a:pPr>
            <a:r>
              <a:rPr lang="en-US" sz="2000" dirty="0">
                <a:latin typeface="Calibri" panose="020F0502020204030204" pitchFamily="34" charset="0"/>
                <a:cs typeface="Calibri" panose="020F0502020204030204" pitchFamily="34" charset="0"/>
              </a:rPr>
              <a:t>Motion templates (none)</a:t>
            </a:r>
          </a:p>
          <a:p>
            <a:pPr marL="457200" lvl="2" indent="-457200">
              <a:spcAft>
                <a:spcPts val="300"/>
              </a:spcAft>
              <a:buFont typeface="+mj-lt"/>
              <a:buAutoNum type="arabicPeriod"/>
            </a:pPr>
            <a:r>
              <a:rPr lang="en-US" sz="2000" dirty="0">
                <a:latin typeface="Calibri" panose="020F0502020204030204" pitchFamily="34" charset="0"/>
                <a:cs typeface="Calibri" panose="020F0502020204030204" pitchFamily="34" charset="0"/>
              </a:rPr>
              <a:t>Review Project Checklist (none)</a:t>
            </a:r>
          </a:p>
          <a:p>
            <a:pPr marL="457200" lvl="2" indent="-457200">
              <a:spcAft>
                <a:spcPts val="300"/>
              </a:spcAft>
              <a:buFont typeface="+mj-lt"/>
              <a:buAutoNum type="arabicPeriod"/>
            </a:pPr>
            <a:r>
              <a:rPr lang="en-US" sz="2000" dirty="0">
                <a:latin typeface="Calibri" panose="020F0502020204030204" pitchFamily="34" charset="0"/>
                <a:cs typeface="Calibri" panose="020F0502020204030204" pitchFamily="34" charset="0"/>
              </a:rPr>
              <a:t>Adjourn</a:t>
            </a:r>
          </a:p>
          <a:p>
            <a:pPr marL="0" lvl="2">
              <a:spcAft>
                <a:spcPts val="300"/>
              </a:spcAft>
            </a:pPr>
            <a:endParaRPr lang="en-US" sz="2000" dirty="0">
              <a:latin typeface="Calibri" panose="020F0502020204030204" pitchFamily="34" charset="0"/>
              <a:cs typeface="Calibri" panose="020F0502020204030204" pitchFamily="34" charset="0"/>
            </a:endParaRPr>
          </a:p>
          <a:p>
            <a:pPr marL="0" lvl="2">
              <a:spcAft>
                <a:spcPts val="300"/>
              </a:spcAft>
            </a:pPr>
            <a:endParaRPr lang="en-US" sz="2000" dirty="0">
              <a:latin typeface="Calibri" panose="020F0502020204030204" pitchFamily="34" charset="0"/>
              <a:cs typeface="Calibri" panose="020F0502020204030204" pitchFamily="34" charset="0"/>
            </a:endParaRPr>
          </a:p>
        </p:txBody>
      </p:sp>
      <p:sp>
        <p:nvSpPr>
          <p:cNvPr id="2" name="Footer Placeholder 2">
            <a:extLst>
              <a:ext uri="{FF2B5EF4-FFF2-40B4-BE49-F238E27FC236}">
                <a16:creationId xmlns:a16="http://schemas.microsoft.com/office/drawing/2014/main" id="{9EC22D68-BECA-4229-6CE7-61837DCE9DEE}"/>
              </a:ext>
            </a:extLst>
          </p:cNvPr>
          <p:cNvSpPr>
            <a:spLocks noGrp="1"/>
          </p:cNvSpPr>
          <p:nvPr>
            <p:ph type="ftr" sz="quarter" idx="11"/>
          </p:nvPr>
        </p:nvSpPr>
        <p:spPr>
          <a:xfrm>
            <a:off x="8305800" y="6475413"/>
            <a:ext cx="3124200" cy="184666"/>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dirty="0"/>
              <a:t>Phil Beecher (Wi-SUN Alliance)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Slide Number Placeholder 3"/>
          <p:cNvSpPr>
            <a:spLocks noGrp="1"/>
          </p:cNvSpPr>
          <p:nvPr>
            <p:ph type="sldNum" sz="quarter" idx="12"/>
          </p:nvPr>
        </p:nvSpPr>
        <p:spPr>
          <a:xfrm>
            <a:off x="5930396" y="6475413"/>
            <a:ext cx="432811" cy="184666"/>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Slide </a:t>
            </a:r>
            <a:fld id="{355A403C-5F93-E946-ABFF-97319517FD10}" type="slidenum">
              <a:rPr lang="en-US"/>
              <a:pPr/>
              <a:t>9</a:t>
            </a:fld>
            <a:endParaRPr lang="en-US"/>
          </a:p>
        </p:txBody>
      </p:sp>
      <p:sp>
        <p:nvSpPr>
          <p:cNvPr id="21509" name="Rectangle 2"/>
          <p:cNvSpPr>
            <a:spLocks noGrp="1" noChangeArrowheads="1"/>
          </p:cNvSpPr>
          <p:nvPr>
            <p:ph type="title" idx="4294967295"/>
          </p:nvPr>
        </p:nvSpPr>
        <p:spPr>
          <a:xfrm>
            <a:off x="1980199" y="382587"/>
            <a:ext cx="7772400" cy="762000"/>
          </a:xfrm>
        </p:spPr>
        <p:txBody>
          <a:bodyPr/>
          <a:lstStyle/>
          <a:p>
            <a:r>
              <a:rPr lang="en-US" sz="3200" b="1" dirty="0">
                <a:latin typeface="Calibri" panose="020F0502020204030204" pitchFamily="34" charset="0"/>
                <a:ea typeface="ＭＳ Ｐゴシック" charset="0"/>
                <a:cs typeface="Calibri" panose="020F0502020204030204" pitchFamily="34" charset="0"/>
              </a:rPr>
              <a:t>802 PARs for Review</a:t>
            </a:r>
            <a:endParaRPr lang="en-US" sz="3200" dirty="0">
              <a:latin typeface="Calibri" panose="020F0502020204030204" pitchFamily="34" charset="0"/>
              <a:ea typeface="ＭＳ Ｐゴシック" charset="0"/>
              <a:cs typeface="Calibri" panose="020F0502020204030204" pitchFamily="34" charset="0"/>
            </a:endParaRPr>
          </a:p>
        </p:txBody>
      </p:sp>
      <p:sp>
        <p:nvSpPr>
          <p:cNvPr id="21510" name="Rectangle 5"/>
          <p:cNvSpPr>
            <a:spLocks noChangeArrowheads="1"/>
          </p:cNvSpPr>
          <p:nvPr/>
        </p:nvSpPr>
        <p:spPr bwMode="auto">
          <a:xfrm>
            <a:off x="838201" y="1144586"/>
            <a:ext cx="10591800" cy="4875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t"/>
          <a:lstStyle/>
          <a:p>
            <a:pPr algn="l">
              <a:buFont typeface="Arial" panose="020B0604020202020204" pitchFamily="34" charset="0"/>
              <a:buChar char="•"/>
            </a:pPr>
            <a:r>
              <a:rPr lang="en-GB" sz="2000" b="0" i="0" dirty="0">
                <a:solidFill>
                  <a:srgbClr val="000000"/>
                </a:solidFill>
                <a:effectLst/>
                <a:latin typeface="+mj-lt"/>
              </a:rPr>
              <a:t>Information at </a:t>
            </a:r>
            <a:r>
              <a:rPr lang="en-GB" sz="2000" b="0" i="0" dirty="0">
                <a:solidFill>
                  <a:srgbClr val="000000"/>
                </a:solidFill>
                <a:effectLst/>
                <a:latin typeface="+mj-lt"/>
                <a:hlinkClick r:id="rId3"/>
              </a:rPr>
              <a:t>https://www.ieee802.org/PARs.shtml</a:t>
            </a:r>
            <a:endParaRPr lang="en-GB" sz="2000" b="0" i="0" dirty="0">
              <a:solidFill>
                <a:srgbClr val="000000"/>
              </a:solidFill>
              <a:effectLst/>
              <a:latin typeface="+mj-lt"/>
            </a:endParaRPr>
          </a:p>
          <a:p>
            <a:pPr algn="l">
              <a:buFont typeface="Arial" panose="020B0604020202020204" pitchFamily="34" charset="0"/>
              <a:buChar char="•"/>
            </a:pPr>
            <a:endParaRPr lang="en-GB" sz="2000" dirty="0">
              <a:solidFill>
                <a:srgbClr val="000000"/>
              </a:solidFill>
              <a:latin typeface="+mj-lt"/>
            </a:endParaRPr>
          </a:p>
          <a:p>
            <a:pPr algn="l"/>
            <a:r>
              <a:rPr lang="en-GB" sz="2000" b="1" i="0" dirty="0">
                <a:solidFill>
                  <a:srgbClr val="000000"/>
                </a:solidFill>
                <a:effectLst/>
                <a:latin typeface="+mj-lt"/>
              </a:rPr>
              <a:t>Mar 10-15, 2025 Atlanta, Georgia, USA</a:t>
            </a:r>
          </a:p>
          <a:p>
            <a:pPr algn="l"/>
            <a:r>
              <a:rPr lang="en-GB" sz="2000" b="0" i="0" dirty="0">
                <a:solidFill>
                  <a:srgbClr val="000000"/>
                </a:solidFill>
                <a:effectLst/>
                <a:latin typeface="+mj-lt"/>
              </a:rPr>
              <a:t>P802.1AS - Standard - timing and Synchronization for Time-Sensitive Applications - Revision to IEEE Standard 802.1AS-2020, </a:t>
            </a:r>
            <a:r>
              <a:rPr lang="en-GB" sz="2000" b="0" i="0" dirty="0">
                <a:solidFill>
                  <a:srgbClr val="000000"/>
                </a:solidFill>
                <a:effectLst/>
                <a:latin typeface="+mj-lt"/>
                <a:hlinkClick r:id="rId4"/>
              </a:rPr>
              <a:t>PAR</a:t>
            </a:r>
            <a:endParaRPr lang="en-GB" sz="2000" b="0" i="0" dirty="0">
              <a:solidFill>
                <a:srgbClr val="000000"/>
              </a:solidFill>
              <a:effectLst/>
              <a:latin typeface="+mj-lt"/>
            </a:endParaRPr>
          </a:p>
          <a:p>
            <a:pPr algn="l"/>
            <a:r>
              <a:rPr lang="en-GB" sz="2000" b="0" i="0" dirty="0">
                <a:solidFill>
                  <a:srgbClr val="000000"/>
                </a:solidFill>
                <a:effectLst/>
                <a:latin typeface="+mj-lt"/>
              </a:rPr>
              <a:t>P802.3dp - Amendment - Cabling Restrictions for Single Pair Power over Ethernet (</a:t>
            </a:r>
            <a:r>
              <a:rPr lang="en-GB" sz="2000" b="0" i="0" dirty="0" err="1">
                <a:solidFill>
                  <a:srgbClr val="000000"/>
                </a:solidFill>
                <a:effectLst/>
                <a:latin typeface="+mj-lt"/>
              </a:rPr>
              <a:t>SPoE</a:t>
            </a:r>
            <a:r>
              <a:rPr lang="en-GB" sz="2000" b="0" i="0" dirty="0">
                <a:solidFill>
                  <a:srgbClr val="000000"/>
                </a:solidFill>
                <a:effectLst/>
                <a:latin typeface="+mj-lt"/>
              </a:rPr>
              <a:t>), </a:t>
            </a:r>
            <a:r>
              <a:rPr lang="en-GB" sz="2000" b="0" i="0" dirty="0">
                <a:solidFill>
                  <a:srgbClr val="000000"/>
                </a:solidFill>
                <a:effectLst/>
                <a:latin typeface="+mj-lt"/>
                <a:hlinkClick r:id="rId5"/>
              </a:rPr>
              <a:t>PAR</a:t>
            </a:r>
            <a:r>
              <a:rPr lang="en-GB" sz="2000" b="0" i="0" dirty="0">
                <a:solidFill>
                  <a:srgbClr val="000000"/>
                </a:solidFill>
                <a:effectLst/>
                <a:latin typeface="+mj-lt"/>
              </a:rPr>
              <a:t> and </a:t>
            </a:r>
            <a:r>
              <a:rPr lang="en-GB" sz="2000" b="0" i="0" dirty="0">
                <a:solidFill>
                  <a:srgbClr val="000000"/>
                </a:solidFill>
                <a:effectLst/>
                <a:latin typeface="+mj-lt"/>
                <a:hlinkClick r:id="rId6"/>
              </a:rPr>
              <a:t>CSD</a:t>
            </a:r>
            <a:endParaRPr lang="en-GB" sz="2000" b="0" i="0" dirty="0">
              <a:solidFill>
                <a:srgbClr val="000000"/>
              </a:solidFill>
              <a:effectLst/>
              <a:latin typeface="+mj-lt"/>
            </a:endParaRPr>
          </a:p>
          <a:p>
            <a:pPr algn="l"/>
            <a:r>
              <a:rPr lang="en-GB" sz="2000" b="0" i="0" dirty="0">
                <a:solidFill>
                  <a:srgbClr val="000000"/>
                </a:solidFill>
                <a:effectLst/>
                <a:latin typeface="+mj-lt"/>
              </a:rPr>
              <a:t>P802.11br - Amendment - Enhanced Light Communications, </a:t>
            </a:r>
            <a:r>
              <a:rPr lang="en-GB" sz="2000" b="0" i="0" dirty="0">
                <a:solidFill>
                  <a:srgbClr val="000000"/>
                </a:solidFill>
                <a:effectLst/>
                <a:latin typeface="+mj-lt"/>
                <a:hlinkClick r:id="rId7"/>
              </a:rPr>
              <a:t>PAR</a:t>
            </a:r>
            <a:r>
              <a:rPr lang="en-GB" sz="2000" b="0" i="0" dirty="0">
                <a:solidFill>
                  <a:srgbClr val="000000"/>
                </a:solidFill>
                <a:effectLst/>
                <a:latin typeface="+mj-lt"/>
              </a:rPr>
              <a:t> and </a:t>
            </a:r>
            <a:r>
              <a:rPr lang="en-GB" sz="2000" b="0" i="0" dirty="0">
                <a:solidFill>
                  <a:srgbClr val="000000"/>
                </a:solidFill>
                <a:effectLst/>
                <a:latin typeface="+mj-lt"/>
                <a:hlinkClick r:id="rId8"/>
              </a:rPr>
              <a:t>CSD</a:t>
            </a:r>
            <a:endParaRPr lang="en-GB" sz="2000" b="0" i="0" dirty="0">
              <a:solidFill>
                <a:srgbClr val="000000"/>
              </a:solidFill>
              <a:effectLst/>
              <a:latin typeface="+mj-lt"/>
            </a:endParaRPr>
          </a:p>
          <a:p>
            <a:pPr algn="l"/>
            <a:r>
              <a:rPr lang="en-GB" sz="2000" b="0" i="0" dirty="0">
                <a:solidFill>
                  <a:srgbClr val="000000"/>
                </a:solidFill>
                <a:effectLst/>
                <a:latin typeface="+mj-lt"/>
              </a:rPr>
              <a:t>P802.15.4-2024/Cor 1 - Standard  for Low Rate Wireless Networks - Corrigendum to IEEE Standard P802.15.4-2024/Cor 1, </a:t>
            </a:r>
            <a:r>
              <a:rPr lang="en-GB" sz="2000" b="0" i="0" dirty="0">
                <a:solidFill>
                  <a:srgbClr val="000000"/>
                </a:solidFill>
                <a:effectLst/>
                <a:latin typeface="+mj-lt"/>
                <a:hlinkClick r:id="rId9"/>
              </a:rPr>
              <a:t>PAR</a:t>
            </a:r>
            <a:endParaRPr lang="en-GB" sz="2000" b="0" i="0" dirty="0">
              <a:solidFill>
                <a:srgbClr val="000000"/>
              </a:solidFill>
              <a:effectLst/>
              <a:latin typeface="+mj-lt"/>
            </a:endParaRPr>
          </a:p>
          <a:p>
            <a:pPr algn="l">
              <a:buFont typeface="Arial" panose="020B0604020202020204" pitchFamily="34" charset="0"/>
              <a:buChar char="•"/>
            </a:pPr>
            <a:endParaRPr lang="en-GB" sz="2000" dirty="0">
              <a:solidFill>
                <a:srgbClr val="000000"/>
              </a:solidFill>
              <a:latin typeface="+mj-lt"/>
            </a:endParaRPr>
          </a:p>
        </p:txBody>
      </p:sp>
      <p:sp>
        <p:nvSpPr>
          <p:cNvPr id="2" name="Footer Placeholder 2">
            <a:extLst>
              <a:ext uri="{FF2B5EF4-FFF2-40B4-BE49-F238E27FC236}">
                <a16:creationId xmlns:a16="http://schemas.microsoft.com/office/drawing/2014/main" id="{9EC22D68-BECA-4229-6CE7-61837DCE9DEE}"/>
              </a:ext>
            </a:extLst>
          </p:cNvPr>
          <p:cNvSpPr>
            <a:spLocks noGrp="1"/>
          </p:cNvSpPr>
          <p:nvPr>
            <p:ph type="ftr" sz="quarter" idx="11"/>
          </p:nvPr>
        </p:nvSpPr>
        <p:spPr>
          <a:xfrm>
            <a:off x="8305800" y="6475413"/>
            <a:ext cx="3124200" cy="184666"/>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dirty="0"/>
              <a:t>Phil Beecher (Wi-SUN Alliance)</a:t>
            </a:r>
          </a:p>
        </p:txBody>
      </p:sp>
    </p:spTree>
    <p:extLst>
      <p:ext uri="{BB962C8B-B14F-4D97-AF65-F5344CB8AC3E}">
        <p14:creationId xmlns:p14="http://schemas.microsoft.com/office/powerpoint/2010/main" val="3610719342"/>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chemeClr val="tx1"/>
            </a:solidFill>
            <a:effectLst/>
            <a:latin typeface="Times New Roman" pitchFamily="-109"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chemeClr val="tx1"/>
            </a:solidFill>
            <a:effectLst/>
            <a:latin typeface="Times New Roman" pitchFamily="-109" charset="0"/>
          </a:defRPr>
        </a:defPPr>
      </a:lstStyle>
    </a:lnDef>
  </a:objectDefaults>
  <a:extraClrSchemeLst>
    <a:extraClrScheme>
      <a:clrScheme name="Default Desig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72590</TotalTime>
  <Words>1124</Words>
  <Application>Microsoft Office PowerPoint</Application>
  <PresentationFormat>Widescreen</PresentationFormat>
  <Paragraphs>138</Paragraphs>
  <Slides>11</Slides>
  <Notes>5</Notes>
  <HiddenSlides>1</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11</vt:i4>
      </vt:variant>
    </vt:vector>
  </HeadingPairs>
  <TitlesOfParts>
    <vt:vector size="16" baseType="lpstr">
      <vt:lpstr>Arial</vt:lpstr>
      <vt:lpstr>Calibri</vt:lpstr>
      <vt:lpstr>Times New Roman</vt:lpstr>
      <vt:lpstr>Default Design</vt:lpstr>
      <vt:lpstr>Worksheet</vt:lpstr>
      <vt:lpstr>PowerPoint Presentation</vt:lpstr>
      <vt:lpstr>Registration for 802 LMSC Plenaries and 802 Wireless Interims</vt:lpstr>
      <vt:lpstr>Deadbeat Consequences (Deadbeat: in default of paying registration fee for a prior mtg.)</vt:lpstr>
      <vt:lpstr>SC Maintenance Reminders</vt:lpstr>
      <vt:lpstr>IEEE-SA Patent, Copyright, and Participation Policies</vt:lpstr>
      <vt:lpstr>IEEE 802 Ground Rules</vt:lpstr>
      <vt:lpstr>PowerPoint Presentation</vt:lpstr>
      <vt:lpstr>SC Meeting Objectives – Agenda</vt:lpstr>
      <vt:lpstr>802 PARs for Review</vt:lpstr>
      <vt:lpstr>802 PARs for Review</vt:lpstr>
      <vt:lpstr>Achievements</vt:lpstr>
    </vt:vector>
  </TitlesOfParts>
  <Manager/>
  <Company>Wi-SUN Alliance</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 Maintenance Opening/Closing Report</dc:title>
  <dc:subject>IEEE 802.15 &lt;SCM Report&gt;</dc:subject>
  <dc:creator>Phil Beecher</dc:creator>
  <cp:keywords/>
  <dc:description>15-21-0456-nn</dc:description>
  <cp:lastModifiedBy>Phil Beecher</cp:lastModifiedBy>
  <cp:revision>1142</cp:revision>
  <cp:lastPrinted>2016-07-25T16:00:41Z</cp:lastPrinted>
  <dcterms:created xsi:type="dcterms:W3CDTF">2009-07-12T16:25:16Z</dcterms:created>
  <dcterms:modified xsi:type="dcterms:W3CDTF">2025-03-13T21:00:39Z</dcterms:modified>
  <cp:category/>
</cp:coreProperties>
</file>