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359" r:id="rId2"/>
    <p:sldId id="2070" r:id="rId3"/>
    <p:sldId id="340" r:id="rId4"/>
    <p:sldId id="2055" r:id="rId5"/>
    <p:sldId id="342" r:id="rId6"/>
    <p:sldId id="2049" r:id="rId7"/>
    <p:sldId id="2050" r:id="rId8"/>
    <p:sldId id="2068" r:id="rId9"/>
    <p:sldId id="2069" r:id="rId10"/>
    <p:sldId id="2054" r:id="rId11"/>
    <p:sldId id="349" r:id="rId12"/>
    <p:sldId id="2031" r:id="rId13"/>
    <p:sldId id="2045" r:id="rId14"/>
    <p:sldId id="2037" r:id="rId15"/>
    <p:sldId id="2051" r:id="rId16"/>
    <p:sldId id="2033" r:id="rId17"/>
    <p:sldId id="2041" r:id="rId18"/>
    <p:sldId id="2052" r:id="rId19"/>
    <p:sldId id="2034" r:id="rId20"/>
    <p:sldId id="2035" r:id="rId21"/>
    <p:sldId id="2036" r:id="rId22"/>
    <p:sldId id="2048" r:id="rId23"/>
    <p:sldId id="2042" r:id="rId24"/>
    <p:sldId id="2044" r:id="rId25"/>
    <p:sldId id="2038" r:id="rId26"/>
    <p:sldId id="2039" r:id="rId27"/>
    <p:sldId id="2040" r:id="rId28"/>
    <p:sldId id="350" r:id="rId29"/>
    <p:sldId id="2053" r:id="rId30"/>
    <p:sldId id="351" r:id="rId31"/>
    <p:sldId id="2047" r:id="rId32"/>
    <p:sldId id="356" r:id="rId33"/>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1FF"/>
    <a:srgbClr val="0000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9" d="100"/>
          <a:sy n="69" d="100"/>
        </p:scale>
        <p:origin x="92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EC6B1793-68DA-44ED-B5B6-28C3D818FABC}"/>
    <pc:docChg chg="modMainMaster">
      <pc:chgData name="Phil Beecher" userId="8e59e9d451c39ba5" providerId="LiveId" clId="{EC6B1793-68DA-44ED-B5B6-28C3D818FABC}" dt="2025-01-12T23:05:28.030" v="1" actId="20577"/>
      <pc:docMkLst>
        <pc:docMk/>
      </pc:docMkLst>
      <pc:sldMasterChg chg="modSp mod">
        <pc:chgData name="Phil Beecher" userId="8e59e9d451c39ba5" providerId="LiveId" clId="{EC6B1793-68DA-44ED-B5B6-28C3D818FABC}" dt="2025-01-12T23:05:28.030" v="1" actId="20577"/>
        <pc:sldMasterMkLst>
          <pc:docMk/>
          <pc:sldMasterMk cId="0" sldId="2147483648"/>
        </pc:sldMasterMkLst>
        <pc:spChg chg="mod">
          <ac:chgData name="Phil Beecher" userId="8e59e9d451c39ba5" providerId="LiveId" clId="{EC6B1793-68DA-44ED-B5B6-28C3D818FABC}" dt="2025-01-12T23:05:28.030" v="1"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802.15-25-0078-00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155</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9-14, 2025</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76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8025501" y="5641189"/>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smtClean="0">
                <a:latin typeface="+mn-lt"/>
              </a:rPr>
              <a:pPr algn="r">
                <a:spcBef>
                  <a:spcPts val="0"/>
                </a:spcBef>
                <a:spcAft>
                  <a:spcPts val="0"/>
                </a:spcAft>
                <a:buSzPts val="800"/>
              </a:pPr>
              <a:t>10</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5600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7658118" y="3413393"/>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60" y="1801628"/>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1854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353262" y="4836992"/>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515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328331"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404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8135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2781864" y="2849257"/>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207692"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3909829"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1765742"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4187"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7499034"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0846" y="5409221"/>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5350414"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6726763"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9753" y="1797773"/>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697656"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7345330"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6444793"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2762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2696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5546725" y="1591618"/>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5587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6030765" y="3413393"/>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6030765" y="3753419"/>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6626767" y="4505479"/>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6642615" y="4549763"/>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5533983" y="4506119"/>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5535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1985272" y="3795139"/>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404456"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241222"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4511"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3592592"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3580421" y="4927837"/>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3751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4566410" y="4908118"/>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4502885" y="4927837"/>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4586437" y="5475755"/>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3595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4623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a:p>
        </p:txBody>
      </p:sp>
      <p:pic>
        <p:nvPicPr>
          <p:cNvPr id="3" name="Picture 2" descr="A diagram of a group&#10;&#10;Description automatically generated">
            <a:extLst>
              <a:ext uri="{FF2B5EF4-FFF2-40B4-BE49-F238E27FC236}">
                <a16:creationId xmlns:a16="http://schemas.microsoft.com/office/drawing/2014/main" id="{AD90F33E-F7A7-76E8-1018-BC2F94FB33EA}"/>
              </a:ext>
            </a:extLst>
          </p:cNvPr>
          <p:cNvPicPr>
            <a:picLocks noChangeAspect="1"/>
          </p:cNvPicPr>
          <p:nvPr/>
        </p:nvPicPr>
        <p:blipFill>
          <a:blip r:embed="rId2"/>
          <a:stretch>
            <a:fillRect/>
          </a:stretch>
        </p:blipFill>
        <p:spPr>
          <a:xfrm>
            <a:off x="228600" y="1676400"/>
            <a:ext cx="8686800" cy="4408551"/>
          </a:xfrm>
          <a:prstGeom prst="rect">
            <a:avLst/>
          </a:prstGeom>
          <a:noFill/>
        </p:spPr>
      </p:pic>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3" name="Picture 2">
            <a:extLst>
              <a:ext uri="{FF2B5EF4-FFF2-40B4-BE49-F238E27FC236}">
                <a16:creationId xmlns:a16="http://schemas.microsoft.com/office/drawing/2014/main" id="{0BC2E371-8BE8-D4B8-3DB0-BBE85D4F2775}"/>
              </a:ext>
            </a:extLst>
          </p:cNvPr>
          <p:cNvPicPr>
            <a:picLocks noChangeAspect="1"/>
          </p:cNvPicPr>
          <p:nvPr/>
        </p:nvPicPr>
        <p:blipFill>
          <a:blip r:embed="rId2"/>
          <a:stretch>
            <a:fillRect/>
          </a:stretch>
        </p:blipFill>
        <p:spPr>
          <a:xfrm>
            <a:off x="108295" y="1265417"/>
            <a:ext cx="8927410" cy="5175837"/>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on latest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next SA Ballot Recirc. or to move to RevCom</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Give progress update on mutual activities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 opportunities for coordination of coexistence alignment</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116</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a:t>
            </a:r>
            <a:r>
              <a:rPr lang="en-US" sz="2000" dirty="0">
                <a:latin typeface="Arial Rounded MT Bold" pitchFamily="34" charset="0"/>
                <a:cs typeface="Arial" charset="0"/>
              </a:rPr>
              <a:t>17</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members:	</a:t>
            </a:r>
            <a:r>
              <a:rPr lang="en-US" sz="2000" dirty="0">
                <a:latin typeface="Arial Rounded MT Bold" pitchFamily="34" charset="0"/>
                <a:cs typeface="Arial" charset="0"/>
              </a:rPr>
              <a:t>23</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5</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533400" y="762001"/>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March 2025 802.15 WG Agenda</a:t>
            </a:r>
          </a:p>
        </p:txBody>
      </p:sp>
      <p:pic>
        <p:nvPicPr>
          <p:cNvPr id="2" name="Picture 1">
            <a:extLst>
              <a:ext uri="{FF2B5EF4-FFF2-40B4-BE49-F238E27FC236}">
                <a16:creationId xmlns:a16="http://schemas.microsoft.com/office/drawing/2014/main" id="{1EE6FE8B-6E34-53F5-D9FF-B3EF2B30926A}"/>
              </a:ext>
            </a:extLst>
          </p:cNvPr>
          <p:cNvPicPr>
            <a:picLocks noChangeAspect="1"/>
          </p:cNvPicPr>
          <p:nvPr/>
        </p:nvPicPr>
        <p:blipFill>
          <a:blip r:embed="rId2"/>
          <a:stretch>
            <a:fillRect/>
          </a:stretch>
        </p:blipFill>
        <p:spPr>
          <a:xfrm>
            <a:off x="266700" y="1229024"/>
            <a:ext cx="8610600" cy="5246389"/>
          </a:xfrm>
          <a:prstGeom prst="rect">
            <a:avLst/>
          </a:prstGeom>
        </p:spPr>
      </p:pic>
    </p:spTree>
    <p:extLst>
      <p:ext uri="{BB962C8B-B14F-4D97-AF65-F5344CB8AC3E}">
        <p14:creationId xmlns:p14="http://schemas.microsoft.com/office/powerpoint/2010/main" val="225953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694135" y="2176463"/>
            <a:ext cx="7847409" cy="353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a:t>Individual experts who attend electronically for a specific purpose/presentation can be designated as such by the WG Chair and receive a registration fee waiver and limited attendance rights.</a:t>
            </a:r>
          </a:p>
          <a:p>
            <a:r>
              <a:rPr lang="en-US" sz="1200" kern="0"/>
              <a:t>See section 5 in </a:t>
            </a:r>
            <a:r>
              <a:rPr lang="en-US" sz="1200" kern="0">
                <a:solidFill>
                  <a:srgbClr val="0000FF"/>
                </a:solidFill>
                <a:hlinkClick r:id="rId2">
                  <a:extLst>
                    <a:ext uri="{A12FA001-AC4F-418D-AE19-62706E023703}">
                      <ahyp:hlinkClr xmlns:ahyp="http://schemas.microsoft.com/office/drawing/2018/hyperlinkcolor" val="tx"/>
                    </a:ext>
                  </a:extLst>
                </a:hlinkClick>
              </a:rPr>
              <a:t>https://mentor.ieee.org/802-ec/dcn/17/ec-17-0090-25-0PNP-ieee-802-lmsc-operations-manual.pdf</a:t>
            </a:r>
            <a:r>
              <a:rPr lang="en-US" sz="1200" kern="0">
                <a:solidFill>
                  <a:srgbClr val="0000FF"/>
                </a:solidFill>
              </a:rPr>
              <a:t> </a:t>
            </a:r>
            <a:r>
              <a:rPr lang="en-US" sz="1200" kern="0"/>
              <a:t>,</a:t>
            </a:r>
          </a:p>
          <a:p>
            <a:pPr lvl="1"/>
            <a:r>
              <a:rPr lang="en-US" sz="900" i="1" kern="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kern="0"/>
            </a:br>
            <a:endParaRPr lang="en-US" sz="900" kern="0"/>
          </a:p>
          <a:p>
            <a:r>
              <a:rPr lang="en-US" sz="1200" kern="0"/>
              <a:t>The individuals listed below are hereby designated as specific individual experts on their respective topics and subject to the restrictions and benefits described in the 802 OM. </a:t>
            </a:r>
          </a:p>
          <a:p>
            <a:pPr lvl="1"/>
            <a:r>
              <a:rPr lang="en-US" sz="1200" kern="0"/>
              <a:t>n/a</a:t>
            </a:r>
          </a:p>
          <a:p>
            <a:pPr lvl="1"/>
            <a:r>
              <a:rPr lang="en-US" sz="1200" kern="0"/>
              <a:t>n/a</a:t>
            </a:r>
          </a:p>
          <a:p>
            <a:pPr lvl="1"/>
            <a:r>
              <a:rPr lang="en-US" sz="1200" kern="0"/>
              <a:t>n/a</a:t>
            </a:r>
          </a:p>
          <a:p>
            <a:pPr lvl="1"/>
            <a:r>
              <a:rPr lang="en-US" sz="1200" kern="0"/>
              <a:t>n/a</a:t>
            </a:r>
          </a:p>
          <a:p>
            <a:pPr lvl="1"/>
            <a:r>
              <a:rPr lang="en-US" sz="1200" kern="0"/>
              <a:t>n/a</a:t>
            </a:r>
          </a:p>
          <a:p>
            <a:r>
              <a:rPr lang="en-US" sz="1200" kern="0"/>
              <a:t>For WNG, attendance for each is limited to the WNG timeslot in which the respective presentation is scheduled. </a:t>
            </a:r>
            <a:br>
              <a:rPr lang="en-US" kern="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685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49042</TotalTime>
  <Words>3181</Words>
  <Application>Microsoft Office PowerPoint</Application>
  <PresentationFormat>On-screen Show (4:3)</PresentationFormat>
  <Paragraphs>488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Rounded MT Bold</vt:lpstr>
      <vt:lpstr>Symbol</vt:lpstr>
      <vt:lpstr>Times New Roman</vt:lpstr>
      <vt:lpstr>IEEE-802_15</vt:lpstr>
      <vt:lpstr> 155th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1514</cp:revision>
  <cp:lastPrinted>2000-07-07T01:25:49Z</cp:lastPrinted>
  <dcterms:created xsi:type="dcterms:W3CDTF">1999-06-22T06:24:01Z</dcterms:created>
  <dcterms:modified xsi:type="dcterms:W3CDTF">2025-02-02T06:49:32Z</dcterms:modified>
  <cp:category/>
</cp:coreProperties>
</file>