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4C23D-838D-49AA-B6FD-E08DEC0BBC4E}" v="21" dt="2025-01-15T07:42:50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09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792" y="6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934C71-11D1-3049-CBB9-A634DC0150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0305C-887D-2948-9F5C-962D2F62C6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243D9-BFC0-95B7-2FB3-A2C66E4D74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F7533-8F61-4267-9B01-E7C522F0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64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FD23C-D09E-4FB5-B030-FD289FA7D7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6E61E-EEBC-4524-AF32-CC97C75E7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6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388080-D5E2-B7F2-6CB1-B3071C610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26013B-B072-21C0-F957-ECC6AE7A2ED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823939"/>
            <a:ext cx="10515600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496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A225DFE-F7CC-FE74-AD6B-6CF9F0F56016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20672"/>
            <a:ext cx="10515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33FCC8-E04B-60D0-0164-5374F6EB9CE7}"/>
              </a:ext>
            </a:extLst>
          </p:cNvPr>
          <p:cNvCxnSpPr>
            <a:cxnSpLocks/>
          </p:cNvCxnSpPr>
          <p:nvPr userDrawn="1"/>
        </p:nvCxnSpPr>
        <p:spPr>
          <a:xfrm>
            <a:off x="838200" y="439918"/>
            <a:ext cx="10515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7AEC0A8-F554-A08E-0B32-0B52A6EB7DF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5045529" y="95476"/>
            <a:ext cx="6308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Doc: IEEE 802.15-</a:t>
            </a:r>
            <a:r>
              <a:rPr lang="en-US" sz="1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yy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nnnn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34EC50-69D4-B582-01E2-E48500EB06F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838200" y="95476"/>
            <a:ext cx="2912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FBE43B-485E-4C2E-AE0B-9FD293021BE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923988" y="6323598"/>
            <a:ext cx="4429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BFDCE8-EBC0-C95B-961D-AB0816FFE1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838201" y="6323598"/>
            <a:ext cx="2912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896ADA-39CF-AA3F-A892-02FF3D41B77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5516252" y="6327576"/>
            <a:ext cx="1159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</a:t>
            </a:r>
            <a:fld id="{4AB99EF4-14AD-4E74-81CD-6E585EBF7AB2}" type="slidenum">
              <a:rPr lang="en-US" sz="16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‹#›</a:t>
            </a:fld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82475-9A2A-A455-6695-80973D442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99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75323-3A1E-47FF-D107-6FD29FA52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3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33E19BF-F96E-2835-BA84-AB1B99665F46}"/>
              </a:ext>
            </a:extLst>
          </p:cNvPr>
          <p:cNvSpPr txBox="1"/>
          <p:nvPr/>
        </p:nvSpPr>
        <p:spPr>
          <a:xfrm>
            <a:off x="1006929" y="1012372"/>
            <a:ext cx="101999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260725" algn="l"/>
                <a:tab pos="6400800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Project: IEEE P802.15 Working Group for Wireless Personal Area Networks (WPANs)</a:t>
            </a:r>
          </a:p>
          <a:p>
            <a:pPr>
              <a:tabLst>
                <a:tab pos="3260725" algn="l"/>
                <a:tab pos="6400800" algn="l"/>
              </a:tabLs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3260725" algn="l"/>
                <a:tab pos="6400800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 Title: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tabLst>
                <a:tab pos="3260725" algn="l"/>
                <a:tab pos="6400800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Submitted: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tabLst>
                <a:tab pos="3260725" algn="l"/>
                <a:tab pos="6400800" algn="l"/>
              </a:tabLs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3260725" algn="l"/>
                <a:tab pos="6400800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address@example.com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tabLst>
                <a:tab pos="3260725" algn="l"/>
                <a:tab pos="6400800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address@example.com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tabLst>
                <a:tab pos="3260725" algn="l"/>
                <a:tab pos="6400800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address@example.com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tabLst>
                <a:tab pos="3260725" algn="l"/>
                <a:tab pos="6400800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address@example.com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tabLst>
                <a:tab pos="3260725" algn="l"/>
                <a:tab pos="6400800" algn="l"/>
              </a:tabLs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3260725" algn="l"/>
                <a:tab pos="6400800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Abstract:</a:t>
            </a:r>
          </a:p>
          <a:p>
            <a:pPr marL="517525">
              <a:tabLst>
                <a:tab pos="3260725" algn="l"/>
                <a:tab pos="6400800" algn="l"/>
              </a:tabLst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7525">
              <a:tabLst>
                <a:tab pos="3260725" algn="l"/>
                <a:tab pos="64008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517525">
              <a:tabLst>
                <a:tab pos="3260725" algn="l"/>
                <a:tab pos="6400800" algn="l"/>
              </a:tabLs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50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EA8D6-BCC6-5824-13AB-70E7326EE03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38201" y="1824038"/>
            <a:ext cx="10515600" cy="441166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[Add your content here]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12A9C-A4AC-743A-8E8F-B3F2F9F8D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35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[Add title here]</a:t>
            </a:r>
          </a:p>
        </p:txBody>
      </p:sp>
    </p:spTree>
    <p:extLst>
      <p:ext uri="{BB962C8B-B14F-4D97-AF65-F5344CB8AC3E}">
        <p14:creationId xmlns:p14="http://schemas.microsoft.com/office/powerpoint/2010/main" val="639312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126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Times New Roman</vt:lpstr>
      <vt:lpstr>Office Theme</vt:lpstr>
      <vt:lpstr>PowerPoint Presentation</vt:lpstr>
      <vt:lpstr>[Add title here]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Tero Kivinen</dc:creator>
  <cp:lastModifiedBy>Tero Kivinen</cp:lastModifiedBy>
  <cp:revision>2</cp:revision>
  <dcterms:created xsi:type="dcterms:W3CDTF">2025-01-15T05:17:42Z</dcterms:created>
  <dcterms:modified xsi:type="dcterms:W3CDTF">2025-01-15T07:47:08Z</dcterms:modified>
</cp:coreProperties>
</file>