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9" r:id="rId5"/>
    <p:sldId id="260" r:id="rId6"/>
    <p:sldId id="5621" r:id="rId7"/>
    <p:sldId id="5884" r:id="rId8"/>
    <p:sldId id="256" r:id="rId9"/>
    <p:sldId id="5848" r:id="rId10"/>
    <p:sldId id="5880" r:id="rId11"/>
    <p:sldId id="5881" r:id="rId12"/>
    <p:sldId id="285" r:id="rId13"/>
    <p:sldId id="5830"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76" d="100"/>
          <a:sy n="76" d="100"/>
        </p:scale>
        <p:origin x="932" y="3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C4E29-BC9D-F0DE-DCF4-099D8BEDD2F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B352FD1-D9D5-8C54-FA53-313C273FE07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6FFAFDA-6D6D-1C89-ABEB-7604DA4303B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01F0F3E-6258-1177-1056-6A84E99DE68E}"/>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1496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7</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802.15-25-0063-00-06ma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January 2025]</a:t>
            </a:r>
          </a:p>
          <a:p>
            <a:r>
              <a:rPr lang="en-US" altLang="ja-JP" sz="1600" b="1" dirty="0">
                <a:ea typeface="ＭＳ Ｐゴシック" charset="-128"/>
              </a:rPr>
              <a:t>Date Submitted: </a:t>
            </a:r>
            <a:r>
              <a:rPr lang="en-US" altLang="ja-JP" sz="1600" dirty="0">
                <a:ea typeface="ＭＳ Ｐゴシック" charset="-128"/>
              </a:rPr>
              <a:t>[16</a:t>
            </a:r>
            <a:r>
              <a:rPr lang="en-US" altLang="ja-JP" sz="1600" baseline="30000" dirty="0">
                <a:ea typeface="ＭＳ Ｐゴシック" charset="-128"/>
              </a:rPr>
              <a:t>th</a:t>
            </a:r>
            <a:r>
              <a:rPr lang="en-US" altLang="ja-JP" sz="1600" dirty="0">
                <a:ea typeface="ＭＳ Ｐゴシック" charset="-128"/>
              </a:rPr>
              <a:t> January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a:t>
            </a:r>
            <a:r>
              <a:rPr lang="en-US" altLang="ja-JP" sz="2000" dirty="0" err="1">
                <a:solidFill>
                  <a:srgbClr val="000000"/>
                </a:solidFill>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a:t>
            </a:r>
            <a:r>
              <a:rPr kumimoji="1" lang="en-US" altLang="ja-JP" sz="2000" b="0" i="0" u="none" strike="noStrike" kern="0" cap="none" spc="0" normalizeH="0" baseline="0" noProof="0" dirty="0" err="1">
                <a:ln>
                  <a:noFill/>
                </a:ln>
                <a:solidFill>
                  <a:srgbClr val="000000"/>
                </a:solidFill>
                <a:effectLst/>
                <a:uLnTx/>
                <a:uFillTx/>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CWC  </a:t>
            </a:r>
            <a:r>
              <a:rPr lang="pl-PL" altLang="ja-JP" sz="2400" dirty="0">
                <a:effectLst/>
                <a:latin typeface="Times New Roman" panose="02020603050405020304" pitchFamily="18" charset="0"/>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10</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11</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Kobe, Hyogo, Japan</a:t>
            </a:r>
            <a:br>
              <a:rPr lang="en-US" altLang="ja-JP" sz="2800" dirty="0">
                <a:ea typeface="ＭＳ Ｐゴシック" pitchFamily="50" charset="-128"/>
              </a:rPr>
            </a:br>
            <a:r>
              <a:rPr lang="en-US" altLang="ja-JP" sz="2800" dirty="0">
                <a:ea typeface="ＭＳ Ｐゴシック" pitchFamily="50" charset="-128"/>
              </a:rPr>
              <a:t>January 16</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and Confirmation of Revised draft D04 from D03</a:t>
            </a:r>
          </a:p>
          <a:p>
            <a:pPr marL="0" indent="0">
              <a:lnSpc>
                <a:spcPts val="1900"/>
              </a:lnSpc>
              <a:buNone/>
            </a:pPr>
            <a:r>
              <a:rPr lang="en-US" altLang="ja-JP" sz="1600" dirty="0">
                <a:solidFill>
                  <a:srgbClr val="FF0000"/>
                </a:solidFill>
                <a:highlight>
                  <a:srgbClr val="FFFF00"/>
                </a:highlight>
              </a:rPr>
              <a:t>•TG Motion to Recirculation of Revised draft D04</a:t>
            </a:r>
          </a:p>
          <a:p>
            <a:pPr marL="0" indent="0">
              <a:lnSpc>
                <a:spcPts val="1900"/>
              </a:lnSpc>
              <a:buNone/>
            </a:pPr>
            <a:r>
              <a:rPr lang="en-US" altLang="ja-JP" sz="1600" dirty="0">
                <a:solidFill>
                  <a:srgbClr val="FF0000"/>
                </a:solidFill>
                <a:highlight>
                  <a:srgbClr val="FFFF00"/>
                </a:highlight>
              </a:rPr>
              <a:t>•Necessary Process and Documentation for Recirculation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2nd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2025</a:t>
            </a:r>
            <a:endParaRPr lang="en-US" altLang="ja-JP" dirty="0"/>
          </a:p>
        </p:txBody>
      </p:sp>
    </p:spTree>
    <p:extLst>
      <p:ext uri="{BB962C8B-B14F-4D97-AF65-F5344CB8AC3E}">
        <p14:creationId xmlns:p14="http://schemas.microsoft.com/office/powerpoint/2010/main" val="2524332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D7C06-01B5-90E6-42EB-3D36F9B8136D}"/>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8ECB5899-0F0A-699C-CAA2-2AC8977927F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12E27A9D-FBC8-7C34-74A2-D0068ED61387}"/>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6F0EA0F8-EA64-697A-7D4E-6035C303C5DD}"/>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FF545495-6078-ACBF-C192-E96044EBBE80}"/>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AA3099C1-D342-DEB8-E54D-FBD8ACF5488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6" name="図 5">
            <a:extLst>
              <a:ext uri="{FF2B5EF4-FFF2-40B4-BE49-F238E27FC236}">
                <a16:creationId xmlns:a16="http://schemas.microsoft.com/office/drawing/2014/main" id="{7F571C95-6A10-FFF8-95B2-AE68DAA5D059}"/>
              </a:ext>
            </a:extLst>
          </p:cNvPr>
          <p:cNvPicPr>
            <a:picLocks noChangeAspect="1"/>
          </p:cNvPicPr>
          <p:nvPr/>
        </p:nvPicPr>
        <p:blipFill>
          <a:blip r:embed="rId3"/>
          <a:stretch>
            <a:fillRect/>
          </a:stretch>
        </p:blipFill>
        <p:spPr>
          <a:xfrm>
            <a:off x="1502236" y="2173418"/>
            <a:ext cx="7614231" cy="4198506"/>
          </a:xfrm>
          <a:prstGeom prst="rect">
            <a:avLst/>
          </a:prstGeom>
        </p:spPr>
      </p:pic>
      <p:pic>
        <p:nvPicPr>
          <p:cNvPr id="10" name="図 9">
            <a:extLst>
              <a:ext uri="{FF2B5EF4-FFF2-40B4-BE49-F238E27FC236}">
                <a16:creationId xmlns:a16="http://schemas.microsoft.com/office/drawing/2014/main" id="{B3E6CA4F-363B-DC18-76F4-A969F0AECC76}"/>
              </a:ext>
            </a:extLst>
          </p:cNvPr>
          <p:cNvPicPr>
            <a:picLocks noChangeAspect="1"/>
          </p:cNvPicPr>
          <p:nvPr/>
        </p:nvPicPr>
        <p:blipFill>
          <a:blip r:embed="rId4"/>
          <a:stretch>
            <a:fillRect/>
          </a:stretch>
        </p:blipFill>
        <p:spPr>
          <a:xfrm>
            <a:off x="1" y="2172908"/>
            <a:ext cx="1502236" cy="4199016"/>
          </a:xfrm>
          <a:prstGeom prst="rect">
            <a:avLst/>
          </a:prstGeom>
        </p:spPr>
      </p:pic>
    </p:spTree>
    <p:extLst>
      <p:ext uri="{BB962C8B-B14F-4D97-AF65-F5344CB8AC3E}">
        <p14:creationId xmlns:p14="http://schemas.microsoft.com/office/powerpoint/2010/main" val="2688605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1003755"/>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Opening Report for January 2025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doc.#15-24-0683-02-06ma </a:t>
            </a:r>
            <a:endParaRPr lang="en-US" altLang="ja-JP" sz="1200" dirty="0"/>
          </a:p>
          <a:p>
            <a:pPr>
              <a:lnSpc>
                <a:spcPts val="1300"/>
              </a:lnSpc>
            </a:pPr>
            <a:r>
              <a:rPr lang="en-US" altLang="ja-JP" sz="1200" dirty="0"/>
              <a:t>Approve last meeting minutes: TG 15.6ma Meeting Minutes for January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15-24-0655-00-</a:t>
            </a:r>
            <a:r>
              <a:rPr lang="en-US" altLang="ja-JP" sz="1200" dirty="0"/>
              <a:t>06ma</a:t>
            </a:r>
          </a:p>
          <a:p>
            <a:pPr>
              <a:lnSpc>
                <a:spcPts val="1300"/>
              </a:lnSpc>
            </a:pPr>
            <a:r>
              <a:rPr lang="en-US" altLang="ja-JP" sz="1200" dirty="0"/>
              <a:t>Agenda of TG15.6ma January 2025                                                                                            doc.#15-24-0682-08-06ma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doc.#15-25-0033-00-06ma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doc.#15-23-0557-06-06ma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doc.#15-24-0575-01-06ma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doc.#15-23-0361-09-06ma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P802.15.6ma_D04</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Selection of Suitable Preamble Sequence Sets in UWB Wireless Communications in the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doc.#15-25-0002-00-06ma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#15-23-0576-07-06ma         3.  Evaluation of IEEE 802.15.6 Ultra-wideband Physical Layer Utilizing Super Orthogonal Convolutional 22-0562-14-06ma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doc.#15-24-0248-06 -06ma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doc.#15-25-0zzz-00-06ma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    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TG6ma Coexistence Assurance Document                                                                          doc.#15-24-0073-03-06ma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Project Task List of 802.15.6ma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doc.#15-25-0062-00-06ma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doc8#15-23-0056-11-06ma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doc.#15.23-0361-09-06ma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January 2025                                                                        doc.#15-25-0063-00-06ma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January 2025                                                                      doc.#15-25-0064-00-06ma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282907" y="1698327"/>
            <a:ext cx="8714586" cy="4722681"/>
          </a:xfrm>
        </p:spPr>
        <p:txBody>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Huan-Bang Li(NICT), Takumi Kobayashi (</a:t>
            </a:r>
            <a:r>
              <a:rPr kumimoji="1" lang="en-US" altLang="ja-JP" sz="1600" dirty="0" err="1"/>
              <a:t>Nitech</a:t>
            </a:r>
            <a:r>
              <a:rPr kumimoji="1" lang="en-US" altLang="ja-JP" sz="1600" dirty="0"/>
              <a:t>), Seong-Soon Joo (KPST),.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Phil Beecher</a:t>
            </a:r>
          </a:p>
          <a:p>
            <a:pPr marL="0" indent="0">
              <a:buNone/>
            </a:pPr>
            <a:r>
              <a:rPr lang="en-US" altLang="ja-JP" sz="1600" dirty="0"/>
              <a:t>Motion; </a:t>
            </a:r>
          </a:p>
          <a:p>
            <a:pPr marL="0" indent="0">
              <a:buNone/>
            </a:pPr>
            <a:r>
              <a:rPr kumimoji="1" lang="en-US" altLang="ja-JP" sz="1600" dirty="0"/>
              <a:t>Yes	</a:t>
            </a:r>
          </a:p>
          <a:p>
            <a:pPr marL="0" indent="0">
              <a:buNone/>
            </a:pPr>
            <a:r>
              <a:rPr kumimoji="1" lang="en-US" altLang="ja-JP" sz="1600" dirty="0"/>
              <a:t>Abstain	</a:t>
            </a:r>
          </a:p>
          <a:p>
            <a:pPr marL="0" indent="0">
              <a:buNone/>
            </a:pPr>
            <a:r>
              <a:rPr kumimoji="1" lang="en-US" altLang="ja-JP" sz="1600" dirty="0"/>
              <a:t>No	</a:t>
            </a:r>
          </a:p>
          <a:p>
            <a:pPr marL="0" indent="0">
              <a:buNone/>
            </a:pPr>
            <a:r>
              <a:rPr kumimoji="1" lang="en-US" altLang="ja-JP" sz="1600" dirty="0"/>
              <a:t>Valid		</a:t>
            </a:r>
          </a:p>
          <a:p>
            <a:pPr marL="0" indent="0">
              <a:buNone/>
            </a:pPr>
            <a:r>
              <a:rPr kumimoji="1" lang="en-US" altLang="ja-JP" sz="1600" dirty="0"/>
              <a:t>Unexercised		Total	           Voters		</a:t>
            </a:r>
          </a:p>
          <a:p>
            <a:pPr marL="0" indent="0">
              <a:buNone/>
            </a:pPr>
            <a:r>
              <a:rPr kumimoji="1" lang="en-US" altLang="ja-JP" sz="1600" dirty="0"/>
              <a:t>View-only Attendees		Non-Voters		 Total		</a:t>
            </a:r>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584762" y="722428"/>
            <a:ext cx="7772400" cy="895498"/>
          </a:xfrm>
        </p:spPr>
        <p:txBody>
          <a:bodyPr/>
          <a:lstStyle/>
          <a:p>
            <a:br>
              <a:rPr lang="en-US" altLang="ja-JP" dirty="0">
                <a:latin typeface="+mn-lt"/>
              </a:rPr>
            </a:br>
            <a:r>
              <a:rPr lang="en-US" altLang="ja-JP" dirty="0">
                <a:latin typeface="+mn-lt"/>
              </a:rPr>
              <a:t>TG6ma: Motion to approve the formation of CRG</a:t>
            </a:r>
            <a:br>
              <a:rPr lang="en-US" altLang="ja-JP" dirty="0">
                <a:latin typeface="+mn-lt"/>
              </a:rPr>
            </a:br>
            <a:endParaRPr kumimoji="1" lang="ja-JP" altLang="en-US" dirty="0">
              <a:latin typeface="+mn-lt"/>
            </a:endParaRPr>
          </a:p>
        </p:txBody>
      </p:sp>
      <p:sp>
        <p:nvSpPr>
          <p:cNvPr id="4" name="スライド番号プレースホルダー 3">
            <a:extLst>
              <a:ext uri="{FF2B5EF4-FFF2-40B4-BE49-F238E27FC236}">
                <a16:creationId xmlns:a16="http://schemas.microsoft.com/office/drawing/2014/main" id="{FFC78CF7-643E-A5DD-B522-4DCCA17780B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5" name="日付プレースホルダー 4">
            <a:extLst>
              <a:ext uri="{FF2B5EF4-FFF2-40B4-BE49-F238E27FC236}">
                <a16:creationId xmlns:a16="http://schemas.microsoft.com/office/drawing/2014/main" id="{73C96724-F60E-0076-92AA-258EC6E33BAF}"/>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806576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January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7</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030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74093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7230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37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002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SA, SA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323631" y="3799878"/>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174569"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513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972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442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901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93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65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14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15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4979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4687382" y="3526719"/>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5079713"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5921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January 2025</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8</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4128827762"/>
              </p:ext>
            </p:extLst>
          </p:nvPr>
        </p:nvGraphicFramePr>
        <p:xfrm>
          <a:off x="88164" y="986445"/>
          <a:ext cx="9055836" cy="5220104"/>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a:t>
                      </a:r>
                      <a:b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a:t>
                      </a:r>
                      <a:r>
                        <a:rPr lang="en-US" sz="1050" b="0" i="0" u="none" strike="noStrike" dirty="0" err="1">
                          <a:solidFill>
                            <a:srgbClr val="000000"/>
                          </a:solidFill>
                          <a:effectLst/>
                          <a:latin typeface="Times New Roman" panose="02020603050405020304" pitchFamily="18" charset="0"/>
                          <a:ea typeface="ＭＳ Ｐゴシック" panose="020B0600070205080204" pitchFamily="50" charset="-128"/>
                        </a:rPr>
                        <a:t>Stanadard</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Association(SA  Ballot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Final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Standard  Association(SA)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100"/>
              </a:lnSpc>
              <a:buNone/>
            </a:pPr>
            <a:r>
              <a:rPr lang="ja-JP" altLang="en-US" sz="1400" dirty="0"/>
              <a:t>・</a:t>
            </a:r>
            <a:r>
              <a:rPr lang="is-IS" altLang="ja-JP" sz="1400" dirty="0"/>
              <a:t>TG15.6ma opening report for January 2025 meeting                                                  15-24-0683-02-06ma</a:t>
            </a:r>
          </a:p>
          <a:p>
            <a:pPr marL="0" indent="0">
              <a:lnSpc>
                <a:spcPts val="1100"/>
              </a:lnSpc>
              <a:buNone/>
            </a:pPr>
            <a:r>
              <a:rPr lang="ja-JP" altLang="en-US" sz="1400" dirty="0"/>
              <a:t>・</a:t>
            </a:r>
            <a:r>
              <a:rPr lang="is-IS" altLang="ja-JP" sz="1400" dirty="0"/>
              <a:t>TG15.6ma Agenda of  January 2025 Meeting                                                             15-24-0682-08-06ma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15-23-0056-08-06ma</a:t>
            </a:r>
          </a:p>
          <a:p>
            <a:pPr marL="0" indent="0">
              <a:lnSpc>
                <a:spcPts val="1100"/>
              </a:lnSpc>
              <a:buNone/>
            </a:pPr>
            <a:r>
              <a:rPr lang="ja-JP" altLang="en-US" sz="1400" dirty="0">
                <a:solidFill>
                  <a:srgbClr val="000000"/>
                </a:solidFill>
                <a:latin typeface="Arial"/>
                <a:cs typeface="Times New Roman" pitchFamily="18" charset="0"/>
              </a:rPr>
              <a:t>・</a:t>
            </a:r>
            <a:r>
              <a:rPr lang="it-IT" altLang="ja-JP" sz="1400" dirty="0">
                <a:solidFill>
                  <a:srgbClr val="000000"/>
                </a:solidFill>
                <a:latin typeface="Arial"/>
                <a:cs typeface="Times New Roman" pitchFamily="18" charset="0"/>
              </a:rPr>
              <a:t>TG6ma Necessary Documents for Letter Ballot(LB)                                                 </a:t>
            </a:r>
            <a:r>
              <a:rPr lang="ja-JP" altLang="en-US" sz="1400" dirty="0">
                <a:solidFill>
                  <a:srgbClr val="000000"/>
                </a:solidFill>
                <a:latin typeface="Arial"/>
                <a:cs typeface="Times New Roman" pitchFamily="18" charset="0"/>
              </a:rPr>
              <a:t>　</a:t>
            </a:r>
            <a:r>
              <a:rPr lang="it-IT" altLang="ja-JP" sz="1400" dirty="0">
                <a:solidFill>
                  <a:srgbClr val="000000"/>
                </a:solidFill>
                <a:latin typeface="Arial"/>
                <a:cs typeface="Times New Roman" pitchFamily="18" charset="0"/>
              </a:rPr>
              <a:t>15-24-0489-01-06ma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15-23-0361-07-06ma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Dependability15-25-0033-00-06ma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15-23-0557-06-06ma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Ballot(LB)210 for draft D03                                                                 15-24-0xxx-00-06ma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&amp; resolutions LB210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15-24-0575-03-06ma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24-246-03</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24-247-02</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15-24-0248-06-06ma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23-0576-07</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15-22-0562-11</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MAC </a:t>
            </a:r>
            <a:r>
              <a:rPr lang="fi-FI" altLang="ja-JP" sz="1400" dirty="0" err="1">
                <a:solidFill>
                  <a:srgbClr val="000000"/>
                </a:solidFill>
                <a:latin typeface="Arial"/>
                <a:cs typeface="Times New Roman" pitchFamily="18" charset="0"/>
              </a:rPr>
              <a:t>superframe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structure</a:t>
            </a:r>
            <a:r>
              <a:rPr lang="fi-FI" altLang="ja-JP" sz="1400" dirty="0">
                <a:solidFill>
                  <a:srgbClr val="000000"/>
                </a:solidFill>
                <a:latin typeface="Arial"/>
                <a:cs typeface="Times New Roman" pitchFamily="18" charset="0"/>
              </a:rPr>
              <a:t> and </a:t>
            </a:r>
            <a:r>
              <a:rPr lang="fi-FI" altLang="ja-JP" sz="1400" dirty="0" err="1">
                <a:solidFill>
                  <a:srgbClr val="000000"/>
                </a:solidFill>
                <a:latin typeface="Arial"/>
                <a:cs typeface="Times New Roman" pitchFamily="18" charset="0"/>
              </a:rPr>
              <a:t>frames</a:t>
            </a:r>
            <a:r>
              <a:rPr lang="fi-FI" altLang="ja-JP" sz="1400" dirty="0">
                <a:solidFill>
                  <a:srgbClr val="000000"/>
                </a:solidFill>
                <a:latin typeface="Arial"/>
                <a:cs typeface="Times New Roman" pitchFamily="18" charset="0"/>
              </a:rPr>
              <a:t>                                                                          15-24-0573-00-06ma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Update of simulation results of MAC of UWB-BAN IEEE802.15.6ma in multiple BANs 15-24-0602-01-06ma</a:t>
            </a:r>
            <a:endParaRPr lang="fi-FI"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Coordinator-to-Coordinator(C2C) Ranging and Communication for Multiple BAN Coexistence24-0406-00</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Proposed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text</a:t>
            </a:r>
            <a:r>
              <a:rPr lang="fi-FI" altLang="ja-JP" sz="1400" dirty="0">
                <a:solidFill>
                  <a:srgbClr val="000000"/>
                </a:solidFill>
                <a:latin typeface="Arial"/>
                <a:cs typeface="Times New Roman" pitchFamily="18" charset="0"/>
              </a:rPr>
              <a:t> for 6ma - MAC Service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15-24-0356-00-06ma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Theoretical</a:t>
            </a:r>
            <a:r>
              <a:rPr lang="fi-FI" altLang="ja-JP" sz="1400" dirty="0">
                <a:solidFill>
                  <a:srgbClr val="000000"/>
                </a:solidFill>
                <a:latin typeface="Arial"/>
                <a:cs typeface="Times New Roman" pitchFamily="18" charset="0"/>
              </a:rPr>
              <a:t> Analysis of System Performance in a Multi-BAN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Environment (Class 1)24-0357-0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15-24-0348-03-06ma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Comments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channel-model-document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15-24-0073-02-06ma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endParaRPr lang="fi-FI"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for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5-24-0536-00-06ma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15-23-0536-01-06ma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15-23-0056-11-06ma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5.23-0361-09-06ma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a:t>
            </a:r>
            <a:r>
              <a:rPr lang="fi-FI" altLang="ja-JP" sz="1400" dirty="0" err="1">
                <a:solidFill>
                  <a:srgbClr val="000000"/>
                </a:solidFill>
                <a:latin typeface="Arial"/>
                <a:cs typeface="Times New Roman" pitchFamily="18" charset="0"/>
              </a:rPr>
              <a:t>January</a:t>
            </a:r>
            <a:r>
              <a:rPr lang="fi-FI" altLang="ja-JP" sz="1400" dirty="0">
                <a:solidFill>
                  <a:srgbClr val="000000"/>
                </a:solidFill>
                <a:latin typeface="Arial"/>
                <a:cs typeface="Times New Roman" pitchFamily="18" charset="0"/>
              </a:rPr>
              <a:t> 2025                                                                  15-25-0063-00-06ma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a:t>
            </a:r>
            <a:r>
              <a:rPr lang="fi-FI" altLang="ja-JP" sz="1400" dirty="0" err="1">
                <a:solidFill>
                  <a:srgbClr val="000000"/>
                </a:solidFill>
                <a:latin typeface="Arial"/>
                <a:cs typeface="Times New Roman" pitchFamily="18" charset="0"/>
              </a:rPr>
              <a:t>January</a:t>
            </a:r>
            <a:r>
              <a:rPr lang="fi-FI" altLang="ja-JP" sz="1400" dirty="0">
                <a:solidFill>
                  <a:srgbClr val="000000"/>
                </a:solidFill>
                <a:latin typeface="Arial"/>
                <a:cs typeface="Times New Roman" pitchFamily="18" charset="0"/>
              </a:rPr>
              <a:t> 2025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15-25-0064-00-06ma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3.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44408</TotalTime>
  <Words>2186</Words>
  <Application>Microsoft Office PowerPoint</Application>
  <PresentationFormat>画面に合わせる (4:3)</PresentationFormat>
  <Paragraphs>269</Paragraphs>
  <Slides>11</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Interim Session Kobe, Hyogo, Japan January 16th, 2025 Ryuji Kohno Yokohama National University(YNU), YRP International Alliance Institute(YRP-IAI) </vt:lpstr>
      <vt:lpstr>Objectives of TG 6ma – Enhanced Dependability Body Area Network (ED-BAN)</vt:lpstr>
      <vt:lpstr>TG15.6ma Interim Session Schedule for 12th-17th, January 2025</vt:lpstr>
      <vt:lpstr>Agenda items for the week</vt:lpstr>
      <vt:lpstr> TG6ma: Motion to approve the formation of CRG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278</cp:revision>
  <dcterms:created xsi:type="dcterms:W3CDTF">2018-03-06T17:15:04Z</dcterms:created>
  <dcterms:modified xsi:type="dcterms:W3CDTF">2025-01-16T06:13:34Z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