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8" r:id="rId5"/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 type="screen4x3"/>
  <p:notesSz cx="6934200" cy="92805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0DC8F9-EE76-4F82-9A6B-E600B44202EE}" v="67" dt="2025-01-13T22:46:33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>
      <p:cViewPr varScale="1">
        <p:scale>
          <a:sx n="97" d="100"/>
          <a:sy n="97" d="100"/>
        </p:scale>
        <p:origin x="1193" y="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1A41432-916E-6F0B-043B-49E6668A1D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44888" y="177800"/>
            <a:ext cx="26939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3450">
              <a:defRPr sz="1400" b="1"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doc.: IEEE 802.15-&lt;doc#&gt;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C695914-BC2E-3836-ED93-0B36DC47802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95325" y="177800"/>
            <a:ext cx="23098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33450">
              <a:defRPr sz="1400" b="1"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&lt;month year&gt;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E0D3357-2131-BC65-AA57-FF0F926E3C3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160838" y="8982075"/>
            <a:ext cx="215741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33450">
              <a:defRPr sz="1000"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&lt;author&gt;, &lt;company&gt;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640CD682-5494-B661-970F-DE0FACE7616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697163" y="8982075"/>
            <a:ext cx="13858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defTabSz="933450">
              <a:defRPr sz="1000"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Page </a:t>
            </a:r>
            <a:fld id="{3C7BB07E-4875-434F-94FB-630CBCF57B1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3078" name="Line 6">
            <a:extLst>
              <a:ext uri="{FF2B5EF4-FFF2-40B4-BE49-F238E27FC236}">
                <a16:creationId xmlns:a16="http://schemas.microsoft.com/office/drawing/2014/main" id="{7E6BA47B-3CCA-C630-4DCD-8C59EEE989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738" y="387350"/>
            <a:ext cx="554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46546706-F8DB-2418-B885-76D31595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8982075"/>
            <a:ext cx="711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61963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23925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87475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49438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06638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63838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21038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78238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ja-JP" sz="1200">
                <a:ea typeface="ＭＳ Ｐゴシック" panose="020B0600070205080204" pitchFamily="50" charset="-128"/>
              </a:rPr>
              <a:t>Submission</a:t>
            </a:r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2D561C6F-B83C-6A18-ADAB-0C5F59245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738" y="8970963"/>
            <a:ext cx="5700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046B49-087B-37B8-09D4-86CE4DFF032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467100" y="98425"/>
            <a:ext cx="28146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3450">
              <a:defRPr sz="1400" b="1"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doc.: IEEE 802.15-&lt;doc#&gt;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07350D2-3F23-F2CF-5ACD-E72CAE4803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654050" y="98425"/>
            <a:ext cx="273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33450">
              <a:defRPr sz="1400" b="1"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&lt;month year&gt;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7018040-E572-45AF-0BC1-37BCBA06161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701675"/>
            <a:ext cx="4629150" cy="3468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A33E06E-CE8E-E2A7-F316-47E5E19C0B2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408488"/>
            <a:ext cx="508635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6038" rIns="936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14E08B41-1186-DB72-DF32-6E08346E25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771900" y="8985250"/>
            <a:ext cx="25098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5pPr marL="457200" lvl="4" algn="r" defTabSz="933450">
              <a:defRPr>
                <a:ea typeface="ＭＳ Ｐゴシック" panose="020B0600070205080204" pitchFamily="50" charset="-128"/>
              </a:defRPr>
            </a:lvl5pPr>
          </a:lstStyle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D687ED9-F82B-2220-F915-89E769F556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933700" y="8985250"/>
            <a:ext cx="8016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33450">
              <a:defRPr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Page </a:t>
            </a:r>
            <a:fld id="{D4F7C5AA-2F68-4230-92CA-1BD16683B57D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215F4F3D-3736-0593-057C-1E680C73A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8985250"/>
            <a:ext cx="711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ja-JP">
                <a:ea typeface="ＭＳ Ｐゴシック" panose="020B0600070205080204" pitchFamily="50" charset="-128"/>
              </a:rPr>
              <a:t>Submission</a:t>
            </a:r>
          </a:p>
        </p:txBody>
      </p:sp>
      <p:sp>
        <p:nvSpPr>
          <p:cNvPr id="2057" name="Line 9">
            <a:extLst>
              <a:ext uri="{FF2B5EF4-FFF2-40B4-BE49-F238E27FC236}">
                <a16:creationId xmlns:a16="http://schemas.microsoft.com/office/drawing/2014/main" id="{F4233B57-896E-0DA5-38AB-069D0A6CCD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" y="8983663"/>
            <a:ext cx="548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8" name="Line 10">
            <a:extLst>
              <a:ext uri="{FF2B5EF4-FFF2-40B4-BE49-F238E27FC236}">
                <a16:creationId xmlns:a16="http://schemas.microsoft.com/office/drawing/2014/main" id="{EB29DDFE-BEC3-E1AA-61D2-D601640B1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" y="296863"/>
            <a:ext cx="563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1143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2286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3429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4572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BDA523E-3137-637E-C7EB-AE7C9C6655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F90A78F-7EAC-32FA-2C0A-885EA7F6416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D5BBC8-F765-ECEB-C5A7-308CD1A0AD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2349806-D2C8-E155-DEB3-481DB0782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CB0F352-D0BC-0936-972A-DD807911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6FBD5CD-EBA2-BE4B-CA56-DA3A86103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6432-FA18-E949-C390-8AC91F6A2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6B9EF75-99ED-D29D-684A-A06335BD64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26924BD-1062-7A70-AEE2-8290641045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808934-67D5-DB85-E220-035B17A9D2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2823A16-1162-7145-DAD5-B3B034F68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1386F28A-A65A-EFBB-B606-805DDD69A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9942B67-FACC-D4D0-B13D-B47B15F5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33179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AF660-FE6D-F585-F63C-E39554F6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30310B5-E924-7E36-E0FA-506E633E3E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B93BE26-0106-86C0-F0FC-515D4939C16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26B849-2CE6-8CBC-A0D1-F4677A8498C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A60C3D8-0ACB-E421-CB7C-8590637400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7439DD4-20F1-54FB-9761-402B6FB4F2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070A2B4-22AD-5A4D-E66D-AD33BBE0B0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7071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A5ACF-E592-1454-9073-1CFD343A0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B228A6B-BE82-C8C7-1944-B11EE62C79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3E8C680-5B53-EF36-C240-7B60F7BD54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B237F9-2077-A572-6803-9847A2E00E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947F87E-7480-7D59-8E62-D6AB4FED96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1063353-23E5-635A-10D8-2523F96868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22FD5CE-023F-D37E-C2E4-B103C8232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91187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939A-64EA-63F3-458A-16D1D96D4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BEC169-AEC7-7B4C-213F-2D5D031C79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DB4AC1-F047-739E-807F-FC1FC293614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47C138-DE5F-5DEE-D6D3-8603BCD1BA1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A566827-470A-9866-50F6-880A96B3E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10E2D77F-C303-DDB7-11FA-4441B71BE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71848EB-DC65-1F9C-A715-D60595435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673493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3FA0-CCAD-5010-927B-54F45306F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1ACE0F9-E89A-5AAA-2C7D-5D5BE1E768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A7FD2A8-3FB2-F446-D6D1-26E941C62A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DCE8DD-5509-6E6A-F219-9C54DA539BB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49C3BF1-EF93-2B53-EA94-A4ACEE255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259B066-AE6E-57F9-EFE4-DA1093D32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EC95A91-6C82-1EA9-3B2A-DEE3E72AB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74254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7B047-94B0-DFC9-4608-D497E7D4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1C911C3-0140-66FB-F889-D8140DF1D1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8AC6F6F-EFED-80F5-9F49-CC3B68194ED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099943-7BD6-E97A-A8C3-9B4EBC648AD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810FA5D-7EB3-907E-65DA-C58F9E4D0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8276A55-4F94-376C-2BDF-A308A3CA5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8F7A34C-B558-F047-5A8F-6985B9A2F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39917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E7C9D-D830-706B-54FC-B12C968BD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77941D0-2884-81D4-9C2E-1AC911600A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56BC5C7-0585-77B7-D406-E5481B04955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72C049-90CB-3CB4-AE7A-163ED284678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2655EAF-BA0D-6809-8525-E79926BCB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DC3F402-F991-03AE-FDB0-87FA7B58DB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3E91BA5-2922-3567-DCAC-DA789286C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61442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3075-423B-FDFA-1C43-18DC75AD2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FCF886-8ABB-8B57-7591-7D761806E8A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D5A1D2D-0F2E-EC29-1CC2-A518A68C56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50B94F-CEE8-D50A-929B-0754CE9A8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BC1FAEE-48C7-056A-7010-031985E12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32B1BDE6-E48A-28C1-FD50-081F44E6A7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73C956F-1201-D833-4DF8-8F8907328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56094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2EA4D-7FD4-9DC6-6551-D68C18A36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98A7BA-7F5F-FDAB-1614-F2DEA745522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AE247A0-C8CF-B96B-BF73-1747953B02B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1EDC78-0346-4644-F7C1-B248C8D3ACB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327B3D6-1FA0-3966-CF43-6818E8DB3B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506C7D8-9F1E-C580-881E-2264F7094C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08A17BF-8981-0539-68CB-D9E57401B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83183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F9DE-8ABD-A8D5-11E6-8D8BDB070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392970A-3538-0053-FC92-5B4391F95C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F1B9681-46E9-6737-043D-90CAF16EAEE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F8672E-56D6-4036-718B-E184941F54D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9E2B9DE-8144-14B9-30DA-76F6A6F10A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F6630BB-558E-6626-1E78-4682588EC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CF19558-9614-0AA0-46E0-9D94886E0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1655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22D12-86A2-846D-3384-A19D0FEF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0B5478-D7E1-ED4A-AD56-73227C05F51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2EAFF59-2A05-27D8-AE9A-08C5C9677C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ADD790-0AA8-D69C-989B-7A0CFCCD42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49B6F40-A46F-6F25-9963-BC15EDBF26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8C854AC-4021-7F8B-7B3E-292221927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1204844-B12E-260A-9B4B-B15E4BBB4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86321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E5420-56AF-97EE-E41E-13A54B8EE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B622602-4815-235F-C5B2-6E5FE917D3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F3B6DA-844F-6EAC-26F9-559A2BD209C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6031D2-0A09-A1D4-A5BB-E6E2C319B1F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67385F6-48A3-6B38-87EE-6A981A3E34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123736D-D241-32E3-9BFE-0802F5546A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A2E2FFE-16B8-3D34-0E7C-0063D24BB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66661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F06E3-AD3A-C2D9-9544-764BDE7E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B3533B-FF78-2CAC-09E1-3F2CAF5E7A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02DC27F-5387-3BC0-157A-40DC4F0D8BE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516B36-603D-D69D-DC4C-0A8ABDCD25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BA1AF0C-C144-9A32-1423-F587FC5FAA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85640F9B-15FD-5BD6-6DDE-A493D577FD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5BAE3DE-2D38-8668-C3D3-2E3B907E6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698221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250BF-8756-D4D2-108E-583406507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69F33D-4927-E313-54BF-3237F9A2C2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471DF44-CB37-69E8-A2FF-4632D78AADE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7D9E8A-71C2-F5AF-7FCE-A22906010C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8198454-7021-2C34-121A-51B74D8589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3FB310A-3E36-2E9F-681E-7E90F3D776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E98E292-66EA-8EF6-1C06-5487666D0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0548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EDF7E-CD7B-FBC8-DBC0-7D11C2C7C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98DB62F-C537-7348-42D2-F5A58C1EFB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EA91F76-39B8-EF48-FDB2-12970AB8C0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3BA531-BAB6-1ACE-15E8-1DA82A5EE03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1643E51-7DB0-FDA6-0BD2-3015F8D04D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ADEF4A8A-E4E7-9DBA-1795-84DC72556B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F33CA15-9D5A-B144-B547-75B38DF75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88977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9EF04-55FE-2A71-FEC6-9BFB3FF6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1E0EFE9-8401-831E-12F4-97BB7DBEC1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728E5E-BCD6-0B8D-6B99-05CD66F971C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87DF44-3BA0-C668-C31B-CFE7CF4542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0452BCA-C36C-29D2-08F4-73B9AB549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1DADC7DD-71C8-BFFE-8395-BB3D527669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99E2109-6F26-0418-C51E-230C39D80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79024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52E04-D4FC-AD0F-2ECC-E093A9296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99D438-6A3B-5DC4-CC59-2A51CD7D2A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71D4B07-57E5-1A22-E935-ED750DE53AE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634734-505D-DF1C-5114-443526C0409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69804F2-37E0-513B-E8C4-DB8EF9E899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7BCD055-53DD-8EDB-63B4-99581FE418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C186328-7EEE-D021-5617-273A5DE90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66521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53F53-551C-C410-2015-57D1BB994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A10935B-BB37-8F49-2E7B-8A98041181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37F67C5-D736-65FC-AAFE-3D0ED2C68C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D9E6CF-F48C-F639-B82D-94A5052B1E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F410912-B091-29DD-621D-CDD099B28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17CC3FD6-6C97-8A11-FB33-5C5BE60A8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FF00CB2-514D-A42A-2D21-FBFCA5508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51081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6D708-6C6F-4BEF-456E-19A784162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6FF8FDC-67FE-6497-DE1A-C3028C77A0A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B4E67D5-0B46-D61D-BD63-FC7BD435C76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87EFA3-424D-8E51-B623-FCC1A1B7B0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28D3439-B523-515F-FB73-2EE825765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A403090C-931A-2642-FAEC-124F7B1C0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1626A54-5AD6-1DB2-0CD5-81BA59BF0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11837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101EA-F194-8853-DA99-1182A540C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69FC093-1923-807F-F9C7-8AADB4B325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FD37F9-A1B4-97DA-34B4-8DA0ACF20F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FBD5CD-0F9A-F485-231F-13213E1B8D5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C12C683-F41D-FD04-8C39-ADC129BC56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4426FED-014B-C695-74B8-374E982C7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4247A07-1307-C4A0-A3B8-596602E6C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7858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B4A20-7909-D54A-FC2A-B64A580D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51A7F6D-25B1-F3CE-139E-C610671435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ja-JP"/>
              <a:t>doc.: IEEE 802.15-&lt;doc#&gt;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8137EBD-9951-75D2-4634-EF6EEA32193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ja-JP"/>
              <a:t>&lt;month year&gt;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79631D-095A-B0DD-6972-EA68DBC7E0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altLang="ja-JP"/>
              <a:t>&lt;author&gt;, &lt;company&gt;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03B7099-E8B6-6EDB-FA17-4C71ED2340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ja-JP"/>
              <a:t>Page </a:t>
            </a:r>
            <a:fld id="{C281A3F3-095B-4697-BF25-73369B8A0197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3468909-E536-8907-269E-D1184C2EC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95C27DE-A9FE-C3F7-3AA9-E7B1CACA1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425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2B5083-AF7B-6023-0C08-813C4E208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2C38B16-E244-A25F-0786-333A275E7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0F4F5D-9F49-29B2-E776-1E5CD604A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198FE0-4D0E-27AA-32C3-B8E56B68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2339BC-F994-3A53-0B93-CFA4207E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61F8FA6C-E419-4A59-B9BC-E415092F691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266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33BE81-AF05-A923-E420-1D52E23A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635E26E-556C-3529-F8B0-D2F31FF28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E829BD-DD31-A063-9110-2C7C4E86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B8999F-AC1C-3E4D-A03C-4D01BF2DC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5A8D74-A438-FF57-8A9F-FD5813EA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1BC8D678-F17B-40C2-8047-1210580186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495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1D74BCB-FEEE-D8C4-498D-87D480A2D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27570BA-3307-04B3-5458-1FB9228AD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EB7CD3-24EC-4F0B-552D-340AE282C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1EB179-1005-1A38-5372-90E3A430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AD4E39F-4C57-D6BD-02EF-6C20290D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D3425626-E2BA-486E-8AF6-CCF25DEA22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30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3D1615-1D81-5B80-37AC-AF47D4CC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945D82-BDDB-F854-F855-91B1E06CF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7155DA-D801-F673-C592-D6685F5C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8D029E5-ACD3-B09A-2344-A0600553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3EB59D-C89A-6EB3-CF38-8F79D831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D5C502EF-2B26-43D4-9888-7C4D9D99BCA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599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77C9E3-349E-72DD-CD0C-0C738AD0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84658D-08EF-B5C3-F001-C7DDCE432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36E3C4-0B5B-ACB4-9554-1DD95C0A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CC2CEE-F03A-1992-A23C-3D380EC04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FAF15C-3F11-5161-217E-084EA855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D9F21A1C-1BF5-4471-9BDD-AA2B47AA5D6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255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979F17-7A6C-6992-EDA0-821D4D74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76BB5E-EEEA-9592-A429-2D8668B6D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4A0005B-F721-6DE7-17A0-4DFB97FFE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3C887C7-4736-A58C-903A-55CC8D37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9F0197-6518-3227-186B-30039764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2FCCC8-FEB7-7097-5D27-5F749AB8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7D9995BC-E4F0-4DEF-A6FA-B363648A6B2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570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60C8E3-4BAE-22B2-8BF9-618CCD94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6963"/>
            <a:ext cx="7886700" cy="1325563"/>
          </a:xfrm>
        </p:spPr>
        <p:txBody>
          <a:bodyPr/>
          <a:lstStyle/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6DA7703-7430-6A25-A77A-2BAF91271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B8E82F-CE09-82D8-F34C-69DAA1DB9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6FA26DA-25D7-2244-A455-29A91537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1D903D8-D707-D21A-E793-A3D1D7A16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A52A45F-7241-212F-C020-07DC1B04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A032843-6AAB-BB3E-BEFA-9424A50A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1E3E666-EB7D-C112-5BE6-70F9BC8A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39F3F01D-D3B9-4917-89A1-8A5810D11E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709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802A9F-C781-AE7D-7487-6DE59C2F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583BFD3-08EC-7960-9216-B0EE2A843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019186C-3936-CCE6-A9B2-A08AF26A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05B8DB-0B63-282F-E30E-D5AF292E5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EA7C99D8-2C05-4D7D-8BFD-B15CC3846E4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556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5504463-DEC4-074B-F091-F51F433C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2BCD6A-1DAF-17D6-94F4-54353DA9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615B14-D0D2-A067-2970-AD3AD9B9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B41DC763-19A3-4E89-AC95-FA39AB258C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681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F7492B-C1ED-6A55-AC34-BA409473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C5A862-FDD4-9879-CE82-A69EE4A79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0EBC35-C65B-302A-BA79-BAF57DF67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2FF096-112B-AD1E-AD40-FE014847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C0F44D-03F9-86D6-61C8-D41325A61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8F855C7-E0A8-96BB-D812-15B538AA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667ED501-9B88-4C9D-934B-0DF5B2066A5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6355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21B09A-4CCB-1B49-2D13-834B4508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2218ABA-9654-A410-EA43-6E4BFFF62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0BB782-BA47-D4FB-8A5A-728485DFB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043A3D-4EAA-9478-0B5A-31F371F2C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F61AF2E-335B-0F55-AE65-9FEB971D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6D75AB-7408-E247-261A-D2F5F8C5A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Slide </a:t>
            </a:r>
            <a:fld id="{AF974B51-DA30-4F62-B9F7-C92BB45C63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983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4CC9AF-999C-4DDC-478F-699B71393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 altLang="ja-JP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319AD3-EE37-3200-D509-9BDE2B939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03C629-7970-BEAD-F2E0-03E0423DB9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381000"/>
            <a:ext cx="16002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400" b="1"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&lt;January 2025&gt;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CE40C0F-629F-1456-C0E7-8A8DBDC44D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86400" y="6475413"/>
            <a:ext cx="312420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&lt;Yozo Shoji&gt;, &lt;NICT&gt;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189011A-2E67-AC89-A8CE-A22CCBB379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4988" y="6475413"/>
            <a:ext cx="53022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>
                <a:ea typeface="ＭＳ Ｐゴシック" panose="020B0600070205080204" pitchFamily="50" charset="-128"/>
              </a:defRPr>
            </a:lvl1pPr>
          </a:lstStyle>
          <a:p>
            <a:r>
              <a:rPr lang="en-US" altLang="ja-JP"/>
              <a:t>Slide </a:t>
            </a:r>
            <a:fld id="{072B159F-0326-4B8B-9524-931CCCE3CA10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4F80090-D61F-CCFD-03D9-81A1C81ED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394156"/>
            <a:ext cx="49663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lvl="4" algn="r"/>
            <a:r>
              <a:rPr lang="en-US" altLang="ja-JP" sz="1400" b="1" dirty="0">
                <a:ea typeface="ＭＳ Ｐゴシック" panose="020B0600070205080204" pitchFamily="50" charset="-128"/>
              </a:rPr>
              <a:t>doc.: IEEE 802.15-25-0048-00-wng0</a:t>
            </a:r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EB61F7E1-84B3-E224-36A2-C1C8C9685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609600"/>
            <a:ext cx="777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648BEFC1-7AF8-196A-ACDA-9084221EA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475413"/>
            <a:ext cx="71120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ja-JP">
                <a:ea typeface="ＭＳ Ｐゴシック" panose="020B0600070205080204" pitchFamily="50" charset="-128"/>
              </a:rPr>
              <a:t>Submission</a:t>
            </a:r>
          </a:p>
        </p:txBody>
      </p:sp>
      <p:sp>
        <p:nvSpPr>
          <p:cNvPr id="1034" name="Line 10">
            <a:extLst>
              <a:ext uri="{FF2B5EF4-FFF2-40B4-BE49-F238E27FC236}">
                <a16:creationId xmlns:a16="http://schemas.microsoft.com/office/drawing/2014/main" id="{4C8DF6F5-B70B-F690-9AB4-7CE22D48C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64770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311AAA34-5880-1AB4-F1B9-A9157B25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F133CDAE-E247-A96C-DDA0-C74E07A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2289E5A9-30DB-3C37-573C-EDC4E047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95EAFFC0-3876-4E9A-BAEB-75ED81668FAE}" type="slidenum">
              <a:rPr lang="en-US" altLang="ja-JP"/>
              <a:pPr/>
              <a:t>1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053622-1404-2654-6C5F-00F53C53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572"/>
            <a:ext cx="9144000" cy="38428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72FFD-5DA7-2FC6-C09D-0A9637BD2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CA91C41E-1C02-B9CC-743B-055EAB98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9B00E7B1-FD91-F61D-1332-3304319E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072EA3F1-7531-9859-15E0-575324BF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10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E5775B7-09E6-69A0-D01D-DE050ED72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093"/>
            <a:ext cx="9144000" cy="49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4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77EEF-DB48-6AB6-6EF9-D9D2431C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8C9E2330-2EA9-1588-6E7F-4139B2E6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ABAD987F-E51D-80EA-C025-B4D5E9CD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2B312815-4BD3-8FD3-B671-B3BC45FF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11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4E830D5-853C-6FBC-3239-727D47D78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553"/>
            <a:ext cx="9144000" cy="52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80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DBF96-EF1D-9A1A-BCE0-5B4242BE3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E192322C-70CC-7132-24B0-86DD808CC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1CBF493A-B97C-7FA5-3E50-83AFE885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EB114303-2652-64A3-9DE5-D74A216D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12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F29815-EBB1-5CA0-2AE0-483EECED4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812"/>
            <a:ext cx="9144000" cy="50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1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9AD70-B4CC-956B-D61F-2A0EE10AF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7D4F450D-46EE-A97B-F98B-55B30A74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FC7E0D37-5505-8280-7395-F55A01D9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89FB4EEA-1A4D-084B-ACEA-560F905A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13</a:t>
            </a:fld>
            <a:endParaRPr lang="en-US" altLang="ja-JP"/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CD1D283F-0424-B813-325B-1D7EF0ECC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781"/>
            <a:ext cx="9144000" cy="529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5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B674D-F55C-C17C-FD2B-D2CA5A005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D9F4B807-8587-6C54-1A85-7E1D20FA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A8D451FA-B2D1-2041-A1A5-20805ABEA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3D7A76B7-2752-1A82-661A-3AA8902F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14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203581C-3E79-852C-0A9D-4A656AC91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921"/>
            <a:ext cx="9144000" cy="24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D2118-3AF2-D5DC-C6AA-95972D18E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DF97F1B8-4B03-0019-1D88-809965DF0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62854544-10C8-675D-D437-2665362C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328D3A6F-A452-678C-4429-BC30D7F9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15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E8ED4C-348B-3D17-7420-233F31DA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5913"/>
            <a:ext cx="9144000" cy="53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01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57A45-E704-C30F-7ED7-445C51C64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DAFE4D6D-2792-23BF-B3A0-97E105C0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DCBB9AF3-C6F5-E2CC-C7D1-1A30ED8E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8FE4629C-B190-2E11-D65D-0FD7A56E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16</a:t>
            </a:fld>
            <a:endParaRPr lang="en-US" altLang="ja-JP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A901C14-BAAA-78D6-4ABA-0B61A9C04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041"/>
            <a:ext cx="9144000" cy="48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74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E9CD3-308D-5767-46EE-C1529A0A3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E5A5473A-EACC-44E4-D916-35EAD10D7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FEB55D58-488D-9CA0-3751-E6A0DD84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1A3E0DA0-111C-6C6E-1576-C2E2BE3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17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460620-8692-A924-CAC3-F3574E29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0104"/>
            <a:ext cx="9144000" cy="53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22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876D7-CDFE-BC66-8ACC-C04C7E04F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04C36B41-F8DC-89C1-3825-43E821B7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7C8EA10F-39D0-F2F7-998F-73428470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FEED56BE-5CE4-E126-057F-93E5BA54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18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F74EBA-AD4C-FD81-60CE-258B52F81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383"/>
            <a:ext cx="9144000" cy="59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09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04FE4-5A5C-B8CF-4868-363D2FBE6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F755BFA8-A99C-680E-386B-6AA9D2B8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EA958690-B383-60B5-8396-6FB2DADB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CBC26109-A97C-7E92-34DB-7E393288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19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EF8A7B0-006C-5E60-07A8-0DB04241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827"/>
            <a:ext cx="9144000" cy="540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2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89EE49A9-52AB-8160-23FF-29515C76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6DC4D137-49B6-DC94-DFC9-50D22795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2DCACFEC-0D01-4617-D1AA-0886F7DB9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25EC5-D1A2-ED11-EE68-6A6A6313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373" y="1610916"/>
            <a:ext cx="6195256" cy="336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9056" tIns="34529" rIns="69056" bIns="3452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3300" b="1" kern="0" dirty="0"/>
              <a:t>DISCLAIMER</a:t>
            </a:r>
          </a:p>
          <a:p>
            <a:pPr>
              <a:defRPr/>
            </a:pPr>
            <a:endParaRPr lang="en-US" sz="2400" b="1" kern="0" dirty="0"/>
          </a:p>
          <a:p>
            <a:pPr algn="l"/>
            <a:r>
              <a:rPr lang="en-US" sz="2400" b="1" kern="0" dirty="0"/>
              <a:t>The use of any particular/specific brands of components, equipment, or instruments as a part of the demonstration and presentation does not constitute an endorsement of those brands by IEEE, IEEE SA, or the IEEE LMSC.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7E130-8060-3FAA-322A-64B3713D6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EB288008-3512-E59E-0D99-A5A5E341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D1817B09-D2BE-B8D0-E2F7-553121C5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BB715F3E-AEE6-3008-8236-9CA4D9B1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20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214D61-56DF-56D8-C4F4-ECF6420C0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149"/>
            <a:ext cx="9144000" cy="55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7C6F-69A1-4CF2-A07E-9E9087C7F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2B9259AB-40A8-3210-881F-ECB2037D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075745A9-68C9-1AA0-3DCB-EEFB81BE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D12FA368-BE67-EB57-8685-40C8CC06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21</a:t>
            </a:fld>
            <a:endParaRPr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ADD54C-61F3-CAC9-F9D5-59ED15E7B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501"/>
            <a:ext cx="9144000" cy="50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9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93FCC-3FD2-3C55-F77B-06D158A4B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29F303A3-5A43-29CF-ACF5-6C836685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152F4A3A-EEE1-0A8C-6F98-7450FC85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FFDA7828-A66D-B8F2-3C7C-E3ECEAFC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22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B25523C-AE22-F9F5-59A4-6A9DD1D2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0349"/>
            <a:ext cx="9144000" cy="50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25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F2060-7292-616F-96E7-59A691CC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6B49C41F-B8AB-D204-1368-A398533A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0D709024-E444-47E8-5543-DE2F12C1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11B6802A-A93E-3D25-5CDF-42142B1B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23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B8F45A-C303-EF8D-83F3-4DEFA7AD5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099"/>
            <a:ext cx="9144000" cy="45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6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A99D4-E32C-D968-617A-38E597F17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70CB83F2-3473-A9D0-8B1F-8A75D025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6018117B-FD2F-814A-7993-D2657812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451CC00C-DBDB-5097-0398-410FFA51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3</a:t>
            </a:fld>
            <a:endParaRPr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F66A93-8464-50B6-EFA2-AADD458B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099"/>
            <a:ext cx="9144000" cy="45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7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6DD1E-A312-033F-8E78-BB7E8AE1A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0C55AADC-02AB-5153-04A8-CBCA8E0F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4684E4B4-6DB7-E707-7EA6-CD6D809D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928E80D6-1237-0BCA-B9F3-DD0DEED9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4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E38E31-46A5-E6CD-56F5-0CB0E504A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7218"/>
            <a:ext cx="9144000" cy="51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2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FBD3B-7CDC-5742-9F6E-28422635D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A2221030-9128-E3B9-B898-E4EDC483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E2343434-40F2-E5D4-94CC-8C7B0990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1BF4A059-E700-C916-5F78-2078CE80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5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0A0796C-8D1D-EEAC-5034-912750770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7336"/>
            <a:ext cx="9144000" cy="23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1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AE4EB-4076-A3CD-A27E-3EB7A4D2B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94EC1A2B-830C-747C-854A-B5D6706C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40557074-420A-66D7-29AE-DFAF5DD1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1004D163-9F63-1EB9-90C4-4DBAC79CE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6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5B5361B-D1BB-31FA-4242-1C56D73B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0036"/>
            <a:ext cx="9144000" cy="51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0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56991-72C4-388E-F05B-6DFFCE84A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73CABE16-8678-2D27-BA2C-24F35239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BA62CB20-6874-F00A-8E64-5CE038BE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3C5AE331-8692-904C-13BC-2324296E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7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4B3E2EE-9FA3-F1E5-385F-3C9767725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9165"/>
            <a:ext cx="9144000" cy="55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86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0A9EF-622F-02A4-F499-0544F2C1A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6F7629E0-AD04-69AA-F53A-FBA263A6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87EB3686-28C3-9D52-BBAE-0E5AE2A4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F728334B-FC43-0C0D-29C7-619ABA90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8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6F4B68E-7382-AD3F-819F-1767A0798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7430"/>
            <a:ext cx="9144000" cy="53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17FE4-64ED-5977-DBA3-F93B07F5F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DEF9DAF7-96B1-6C14-E1E5-72BF1DB0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&lt;January 2025&gt;</a:t>
            </a:r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B183583F-BEBB-394F-66DC-D9A34D1D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&lt;Yozo Shoji&gt;, &lt;NICT&gt;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93952EE9-AED9-295C-7A1B-3B7CB6E7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Slide </a:t>
            </a:r>
            <a:fld id="{3F4BD50A-9310-4BA8-8E1A-49EB4ABB8F70}" type="slidenum">
              <a:rPr lang="en-US" altLang="ja-JP"/>
              <a:pPr/>
              <a:t>9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6265AD-BEBC-3B9A-7997-966C311D6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4485"/>
            <a:ext cx="9144000" cy="2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1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テーマ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f58e3b4-c643-49e5-803a-fdce5126222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58BD69D4597504ABC27A91DBD031D08" ma:contentTypeVersion="14" ma:contentTypeDescription="新しいドキュメントを作成します。" ma:contentTypeScope="" ma:versionID="bca216e0d4b9fd3b9f43df0ee925f420">
  <xsd:schema xmlns:xsd="http://www.w3.org/2001/XMLSchema" xmlns:xs="http://www.w3.org/2001/XMLSchema" xmlns:p="http://schemas.microsoft.com/office/2006/metadata/properties" xmlns:ns3="9f58e3b4-c643-49e5-803a-fdce5126222d" xmlns:ns4="9e0d6283-0934-4613-847e-2204d73bed9e" targetNamespace="http://schemas.microsoft.com/office/2006/metadata/properties" ma:root="true" ma:fieldsID="16ebf963bf88b8eb315f696dd08f5f53" ns3:_="" ns4:_="">
    <xsd:import namespace="9f58e3b4-c643-49e5-803a-fdce5126222d"/>
    <xsd:import namespace="9e0d6283-0934-4613-847e-2204d73bed9e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e3b4-c643-49e5-803a-fdce5126222d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0d6283-0934-4613-847e-2204d73bed9e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E1B73C-88AB-4ECA-9898-A013A153CC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A43326-A170-4EBF-8B29-A1C946C8CF12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9e0d6283-0934-4613-847e-2204d73bed9e"/>
    <ds:schemaRef ds:uri="http://schemas.microsoft.com/office/2006/metadata/properties"/>
    <ds:schemaRef ds:uri="9f58e3b4-c643-49e5-803a-fdce5126222d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D2BECFD-42B6-4717-A36C-8B5D7F1413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e3b4-c643-49e5-803a-fdce5126222d"/>
    <ds:schemaRef ds:uri="9e0d6283-0934-4613-847e-2204d73bed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New-UseCases-Y-SHOJI-2024-01-15rev1-no-movie</Template>
  <TotalTime>14</TotalTime>
  <Words>760</Words>
  <Application>Microsoft Office PowerPoint</Application>
  <PresentationFormat>画面に合わせる (4:3)</PresentationFormat>
  <Paragraphs>160</Paragraphs>
  <Slides>23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6" baseType="lpstr">
      <vt:lpstr>Arial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IEEE 802.15 &lt;subject&gt;</dc:subject>
  <dc:creator>関根 徳彦</dc:creator>
  <cp:keywords/>
  <dc:description>&lt;doc#&gt;</dc:description>
  <cp:lastModifiedBy>関根 徳彦</cp:lastModifiedBy>
  <cp:revision>4</cp:revision>
  <cp:lastPrinted>1998-02-10T13:28:06Z</cp:lastPrinted>
  <dcterms:created xsi:type="dcterms:W3CDTF">2025-01-13T22:32:19Z</dcterms:created>
  <dcterms:modified xsi:type="dcterms:W3CDTF">2025-01-13T22:58:38Z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0x010100158BD69D4597504ABC27A91DBD031D08</vt:lpwstr>
  </property>
</Properties>
</file>