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60" r:id="rId4"/>
    <p:sldId id="261" r:id="rId5"/>
    <p:sldId id="262" r:id="rId6"/>
    <p:sldId id="264" r:id="rId7"/>
    <p:sldId id="263" r:id="rId8"/>
    <p:sldId id="265"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6" d="100"/>
          <a:sy n="96" d="100"/>
        </p:scale>
        <p:origin x="994"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3FA6BF-AAA1-A011-7875-2BC9CF202951}"/>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3075" name="Rectangle 3">
            <a:extLst>
              <a:ext uri="{FF2B5EF4-FFF2-40B4-BE49-F238E27FC236}">
                <a16:creationId xmlns:a16="http://schemas.microsoft.com/office/drawing/2014/main" id="{B7967D7F-B96D-1711-6139-3A4E0FA18BC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3076" name="Rectangle 4">
            <a:extLst>
              <a:ext uri="{FF2B5EF4-FFF2-40B4-BE49-F238E27FC236}">
                <a16:creationId xmlns:a16="http://schemas.microsoft.com/office/drawing/2014/main" id="{52E5EE59-AE2A-BC14-656C-C73A07BCC53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50" charset="-128"/>
              </a:defRPr>
            </a:lvl1pPr>
          </a:lstStyle>
          <a:p>
            <a:r>
              <a:rPr lang="en-US" altLang="ja-JP"/>
              <a:t>&lt;author&gt;, &lt;company&gt;</a:t>
            </a:r>
          </a:p>
        </p:txBody>
      </p:sp>
      <p:sp>
        <p:nvSpPr>
          <p:cNvPr id="3077" name="Rectangle 5">
            <a:extLst>
              <a:ext uri="{FF2B5EF4-FFF2-40B4-BE49-F238E27FC236}">
                <a16:creationId xmlns:a16="http://schemas.microsoft.com/office/drawing/2014/main" id="{FFA9BD63-90C6-52D9-6031-BECF5F3A911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50" charset="-128"/>
              </a:defRPr>
            </a:lvl1pPr>
          </a:lstStyle>
          <a:p>
            <a:r>
              <a:rPr lang="en-US" altLang="ja-JP"/>
              <a:t>Page </a:t>
            </a:r>
            <a:fld id="{2672834D-920A-4C3E-82BE-355C18AC88D6}" type="slidenum">
              <a:rPr lang="en-US" altLang="ja-JP"/>
              <a:pPr/>
              <a:t>‹#›</a:t>
            </a:fld>
            <a:endParaRPr lang="en-US" altLang="ja-JP"/>
          </a:p>
        </p:txBody>
      </p:sp>
      <p:sp>
        <p:nvSpPr>
          <p:cNvPr id="3078" name="Line 6">
            <a:extLst>
              <a:ext uri="{FF2B5EF4-FFF2-40B4-BE49-F238E27FC236}">
                <a16:creationId xmlns:a16="http://schemas.microsoft.com/office/drawing/2014/main" id="{49168E2A-7448-DE07-295B-B7FA07272030}"/>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C656C38C-DAA2-12CF-3BBE-7D9195E7F693}"/>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50" charset="-128"/>
              </a:rPr>
              <a:t>Submission</a:t>
            </a:r>
          </a:p>
        </p:txBody>
      </p:sp>
      <p:sp>
        <p:nvSpPr>
          <p:cNvPr id="3080" name="Line 8">
            <a:extLst>
              <a:ext uri="{FF2B5EF4-FFF2-40B4-BE49-F238E27FC236}">
                <a16:creationId xmlns:a16="http://schemas.microsoft.com/office/drawing/2014/main" id="{46DD5C7C-56E4-55D1-8862-C298AFE6A02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F8F5244-6D36-075C-9470-E7F580913D5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50" charset="-128"/>
              </a:defRPr>
            </a:lvl1pPr>
          </a:lstStyle>
          <a:p>
            <a:r>
              <a:rPr lang="en-US" altLang="ja-JP"/>
              <a:t>doc.: IEEE 802.15-&lt;doc#&gt;</a:t>
            </a:r>
          </a:p>
        </p:txBody>
      </p:sp>
      <p:sp>
        <p:nvSpPr>
          <p:cNvPr id="2051" name="Rectangle 3">
            <a:extLst>
              <a:ext uri="{FF2B5EF4-FFF2-40B4-BE49-F238E27FC236}">
                <a16:creationId xmlns:a16="http://schemas.microsoft.com/office/drawing/2014/main" id="{C763BC9B-F9C3-6B7E-1CCC-977EB300385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50" charset="-128"/>
              </a:defRPr>
            </a:lvl1pPr>
          </a:lstStyle>
          <a:p>
            <a:r>
              <a:rPr lang="en-US" altLang="ja-JP"/>
              <a:t>&lt;month year&gt;</a:t>
            </a:r>
          </a:p>
        </p:txBody>
      </p:sp>
      <p:sp>
        <p:nvSpPr>
          <p:cNvPr id="2052" name="Rectangle 4">
            <a:extLst>
              <a:ext uri="{FF2B5EF4-FFF2-40B4-BE49-F238E27FC236}">
                <a16:creationId xmlns:a16="http://schemas.microsoft.com/office/drawing/2014/main" id="{19DA097B-9A1A-60A7-51B8-E3C1F7447361}"/>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5E1BA33-3B13-0151-78D3-A71AB093F13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0FF082B-6C13-1F20-AA2E-4EB4C9DB06E5}"/>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50"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9E61286C-CB67-BD58-F43B-B535A29960E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50" charset="-128"/>
              </a:defRPr>
            </a:lvl1pPr>
          </a:lstStyle>
          <a:p>
            <a:r>
              <a:rPr lang="en-US" altLang="ja-JP"/>
              <a:t>Page </a:t>
            </a:r>
            <a:fld id="{BF0453E4-1BD3-4882-BB35-7E519C6ECD82}" type="slidenum">
              <a:rPr lang="en-US" altLang="ja-JP"/>
              <a:pPr/>
              <a:t>‹#›</a:t>
            </a:fld>
            <a:endParaRPr lang="en-US" altLang="ja-JP"/>
          </a:p>
        </p:txBody>
      </p:sp>
      <p:sp>
        <p:nvSpPr>
          <p:cNvPr id="2056" name="Rectangle 8">
            <a:extLst>
              <a:ext uri="{FF2B5EF4-FFF2-40B4-BE49-F238E27FC236}">
                <a16:creationId xmlns:a16="http://schemas.microsoft.com/office/drawing/2014/main" id="{719283E8-0286-DDA1-3B13-8EB6BC68B41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2057" name="Line 9">
            <a:extLst>
              <a:ext uri="{FF2B5EF4-FFF2-40B4-BE49-F238E27FC236}">
                <a16:creationId xmlns:a16="http://schemas.microsoft.com/office/drawing/2014/main" id="{0F679791-B047-8D1F-C9D4-25963BF19E8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EC101DD-9B7F-0894-02F0-568CDBD93522}"/>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E43F9D-219E-C19A-31D6-C7AE0B99DC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C876F5D-6AF8-4640-5774-96405D5A796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344ACC1C-19B8-2D7E-B2C3-339B19A5F354}"/>
              </a:ext>
            </a:extLst>
          </p:cNvPr>
          <p:cNvSpPr>
            <a:spLocks noGrp="1"/>
          </p:cNvSpPr>
          <p:nvPr>
            <p:ph type="dt" sz="half" idx="10"/>
          </p:nvPr>
        </p:nvSpPr>
        <p:spPr/>
        <p:txBody>
          <a:bodyPr/>
          <a:lstStyle>
            <a:lvl1pPr>
              <a:defRPr/>
            </a:lvl1pPr>
          </a:lstStyle>
          <a:p>
            <a:r>
              <a:rPr lang="en-US" altLang="ja-JP"/>
              <a:t>January, 2025</a:t>
            </a:r>
          </a:p>
        </p:txBody>
      </p:sp>
      <p:sp>
        <p:nvSpPr>
          <p:cNvPr id="5" name="フッター プレースホルダー 4">
            <a:extLst>
              <a:ext uri="{FF2B5EF4-FFF2-40B4-BE49-F238E27FC236}">
                <a16:creationId xmlns:a16="http://schemas.microsoft.com/office/drawing/2014/main" id="{B11437C7-BBEC-9569-20AA-A40F95171F30}"/>
              </a:ext>
            </a:extLst>
          </p:cNvPr>
          <p:cNvSpPr>
            <a:spLocks noGrp="1"/>
          </p:cNvSpPr>
          <p:nvPr>
            <p:ph type="ftr" sz="quarter" idx="11"/>
          </p:nvPr>
        </p:nvSpPr>
        <p:spPr/>
        <p:txBody>
          <a:bodyPr/>
          <a:lstStyle>
            <a:lvl1pPr>
              <a:defRPr/>
            </a:lvl1p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217A3C78-6A65-F33D-21FB-37BEA2CE9356}"/>
              </a:ext>
            </a:extLst>
          </p:cNvPr>
          <p:cNvSpPr>
            <a:spLocks noGrp="1"/>
          </p:cNvSpPr>
          <p:nvPr>
            <p:ph type="sldNum" sz="quarter" idx="12"/>
          </p:nvPr>
        </p:nvSpPr>
        <p:spPr/>
        <p:txBody>
          <a:bodyPr/>
          <a:lstStyle>
            <a:lvl1pPr>
              <a:defRPr/>
            </a:lvl1pPr>
          </a:lstStyle>
          <a:p>
            <a:r>
              <a:rPr lang="en-US" altLang="ja-JP"/>
              <a:t>Slide </a:t>
            </a:r>
            <a:fld id="{345585FB-D786-4A8F-BF91-E8D3E58B394B}" type="slidenum">
              <a:rPr lang="en-US" altLang="ja-JP"/>
              <a:pPr/>
              <a:t>‹#›</a:t>
            </a:fld>
            <a:endParaRPr lang="en-US" altLang="ja-JP"/>
          </a:p>
        </p:txBody>
      </p:sp>
    </p:spTree>
    <p:extLst>
      <p:ext uri="{BB962C8B-B14F-4D97-AF65-F5344CB8AC3E}">
        <p14:creationId xmlns:p14="http://schemas.microsoft.com/office/powerpoint/2010/main" val="3941623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42CB10-DADA-BF7D-7422-A0151B78D79E}"/>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41DC2AB-7F53-64D4-0E0E-5EDB7E4AEBBA}"/>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A45E5C0-836B-75B8-79B2-AF11C2DF5063}"/>
              </a:ext>
            </a:extLst>
          </p:cNvPr>
          <p:cNvSpPr>
            <a:spLocks noGrp="1"/>
          </p:cNvSpPr>
          <p:nvPr>
            <p:ph type="dt" sz="half" idx="10"/>
          </p:nvPr>
        </p:nvSpPr>
        <p:spPr/>
        <p:txBody>
          <a:bodyPr/>
          <a:lstStyle>
            <a:lvl1pPr>
              <a:defRPr/>
            </a:lvl1pPr>
          </a:lstStyle>
          <a:p>
            <a:r>
              <a:rPr lang="en-US" altLang="ja-JP"/>
              <a:t>January, 2025</a:t>
            </a:r>
          </a:p>
        </p:txBody>
      </p:sp>
      <p:sp>
        <p:nvSpPr>
          <p:cNvPr id="5" name="フッター プレースホルダー 4">
            <a:extLst>
              <a:ext uri="{FF2B5EF4-FFF2-40B4-BE49-F238E27FC236}">
                <a16:creationId xmlns:a16="http://schemas.microsoft.com/office/drawing/2014/main" id="{55B325C7-B097-0492-D017-145C3D5EFE02}"/>
              </a:ext>
            </a:extLst>
          </p:cNvPr>
          <p:cNvSpPr>
            <a:spLocks noGrp="1"/>
          </p:cNvSpPr>
          <p:nvPr>
            <p:ph type="ftr" sz="quarter" idx="11"/>
          </p:nvPr>
        </p:nvSpPr>
        <p:spPr/>
        <p:txBody>
          <a:bodyPr/>
          <a:lstStyle>
            <a:lvl1pPr>
              <a:defRPr/>
            </a:lvl1p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D00BC752-5878-25EB-5F0C-C185943F1688}"/>
              </a:ext>
            </a:extLst>
          </p:cNvPr>
          <p:cNvSpPr>
            <a:spLocks noGrp="1"/>
          </p:cNvSpPr>
          <p:nvPr>
            <p:ph type="sldNum" sz="quarter" idx="12"/>
          </p:nvPr>
        </p:nvSpPr>
        <p:spPr/>
        <p:txBody>
          <a:bodyPr/>
          <a:lstStyle>
            <a:lvl1pPr>
              <a:defRPr/>
            </a:lvl1pPr>
          </a:lstStyle>
          <a:p>
            <a:r>
              <a:rPr lang="en-US" altLang="ja-JP"/>
              <a:t>Slide </a:t>
            </a:r>
            <a:fld id="{445D263F-EDB3-471C-BB05-FF8AA6128E4A}" type="slidenum">
              <a:rPr lang="en-US" altLang="ja-JP"/>
              <a:pPr/>
              <a:t>‹#›</a:t>
            </a:fld>
            <a:endParaRPr lang="en-US" altLang="ja-JP"/>
          </a:p>
        </p:txBody>
      </p:sp>
    </p:spTree>
    <p:extLst>
      <p:ext uri="{BB962C8B-B14F-4D97-AF65-F5344CB8AC3E}">
        <p14:creationId xmlns:p14="http://schemas.microsoft.com/office/powerpoint/2010/main" val="1488892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94C63E9-67E6-989D-6C68-CC09A6FD512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3FEDB63-C57F-E0DC-000A-DCE4502334A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FAF654B-3ABE-E0B8-81FB-864459004E48}"/>
              </a:ext>
            </a:extLst>
          </p:cNvPr>
          <p:cNvSpPr>
            <a:spLocks noGrp="1"/>
          </p:cNvSpPr>
          <p:nvPr>
            <p:ph type="dt" sz="half" idx="10"/>
          </p:nvPr>
        </p:nvSpPr>
        <p:spPr/>
        <p:txBody>
          <a:bodyPr/>
          <a:lstStyle>
            <a:lvl1pPr>
              <a:defRPr/>
            </a:lvl1pPr>
          </a:lstStyle>
          <a:p>
            <a:r>
              <a:rPr lang="en-US" altLang="ja-JP"/>
              <a:t>January, 2025</a:t>
            </a:r>
          </a:p>
        </p:txBody>
      </p:sp>
      <p:sp>
        <p:nvSpPr>
          <p:cNvPr id="5" name="フッター プレースホルダー 4">
            <a:extLst>
              <a:ext uri="{FF2B5EF4-FFF2-40B4-BE49-F238E27FC236}">
                <a16:creationId xmlns:a16="http://schemas.microsoft.com/office/drawing/2014/main" id="{BBDB366F-7269-7E9B-62C2-F89D9E2652D4}"/>
              </a:ext>
            </a:extLst>
          </p:cNvPr>
          <p:cNvSpPr>
            <a:spLocks noGrp="1"/>
          </p:cNvSpPr>
          <p:nvPr>
            <p:ph type="ftr" sz="quarter" idx="11"/>
          </p:nvPr>
        </p:nvSpPr>
        <p:spPr/>
        <p:txBody>
          <a:bodyPr/>
          <a:lstStyle>
            <a:lvl1pPr>
              <a:defRPr/>
            </a:lvl1p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F8BACE49-C0FE-92BB-2690-907CA1DAD446}"/>
              </a:ext>
            </a:extLst>
          </p:cNvPr>
          <p:cNvSpPr>
            <a:spLocks noGrp="1"/>
          </p:cNvSpPr>
          <p:nvPr>
            <p:ph type="sldNum" sz="quarter" idx="12"/>
          </p:nvPr>
        </p:nvSpPr>
        <p:spPr/>
        <p:txBody>
          <a:bodyPr/>
          <a:lstStyle>
            <a:lvl1pPr>
              <a:defRPr/>
            </a:lvl1pPr>
          </a:lstStyle>
          <a:p>
            <a:r>
              <a:rPr lang="en-US" altLang="ja-JP"/>
              <a:t>Slide </a:t>
            </a:r>
            <a:fld id="{5959FBB2-0DE6-48BE-AF72-7841EB54523B}" type="slidenum">
              <a:rPr lang="en-US" altLang="ja-JP"/>
              <a:pPr/>
              <a:t>‹#›</a:t>
            </a:fld>
            <a:endParaRPr lang="en-US" altLang="ja-JP"/>
          </a:p>
        </p:txBody>
      </p:sp>
    </p:spTree>
    <p:extLst>
      <p:ext uri="{BB962C8B-B14F-4D97-AF65-F5344CB8AC3E}">
        <p14:creationId xmlns:p14="http://schemas.microsoft.com/office/powerpoint/2010/main" val="4270938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229712-F498-69A6-5F47-692CD53B6513}"/>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5C43199-FDC1-5D89-1137-5EE4EF6B640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3873BB69-70C3-F51C-708D-A9ABE9FBE528}"/>
              </a:ext>
            </a:extLst>
          </p:cNvPr>
          <p:cNvSpPr>
            <a:spLocks noGrp="1"/>
          </p:cNvSpPr>
          <p:nvPr>
            <p:ph type="dt" sz="half" idx="10"/>
          </p:nvPr>
        </p:nvSpPr>
        <p:spPr/>
        <p:txBody>
          <a:bodyPr/>
          <a:lstStyle>
            <a:lvl1pPr>
              <a:defRPr/>
            </a:lvl1pPr>
          </a:lstStyle>
          <a:p>
            <a:r>
              <a:rPr lang="en-US" altLang="ja-JP"/>
              <a:t>January, 2025</a:t>
            </a:r>
          </a:p>
        </p:txBody>
      </p:sp>
      <p:sp>
        <p:nvSpPr>
          <p:cNvPr id="5" name="フッター プレースホルダー 4">
            <a:extLst>
              <a:ext uri="{FF2B5EF4-FFF2-40B4-BE49-F238E27FC236}">
                <a16:creationId xmlns:a16="http://schemas.microsoft.com/office/drawing/2014/main" id="{C5ACE66E-2E87-619A-6EC9-062E9C9B5C38}"/>
              </a:ext>
            </a:extLst>
          </p:cNvPr>
          <p:cNvSpPr>
            <a:spLocks noGrp="1"/>
          </p:cNvSpPr>
          <p:nvPr>
            <p:ph type="ftr" sz="quarter" idx="11"/>
          </p:nvPr>
        </p:nvSpPr>
        <p:spPr/>
        <p:txBody>
          <a:bodyPr/>
          <a:lstStyle>
            <a:lvl1pPr>
              <a:defRPr/>
            </a:lvl1p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111A1442-9124-4613-5D2C-EA42030DC471}"/>
              </a:ext>
            </a:extLst>
          </p:cNvPr>
          <p:cNvSpPr>
            <a:spLocks noGrp="1"/>
          </p:cNvSpPr>
          <p:nvPr>
            <p:ph type="sldNum" sz="quarter" idx="12"/>
          </p:nvPr>
        </p:nvSpPr>
        <p:spPr/>
        <p:txBody>
          <a:bodyPr/>
          <a:lstStyle>
            <a:lvl1pPr>
              <a:defRPr/>
            </a:lvl1pPr>
          </a:lstStyle>
          <a:p>
            <a:r>
              <a:rPr lang="en-US" altLang="ja-JP"/>
              <a:t>Slide </a:t>
            </a:r>
            <a:fld id="{7D541D17-2EE4-4C91-99B9-9F37FE8639B9}" type="slidenum">
              <a:rPr lang="en-US" altLang="ja-JP"/>
              <a:pPr/>
              <a:t>‹#›</a:t>
            </a:fld>
            <a:endParaRPr lang="en-US" altLang="ja-JP"/>
          </a:p>
        </p:txBody>
      </p:sp>
    </p:spTree>
    <p:extLst>
      <p:ext uri="{BB962C8B-B14F-4D97-AF65-F5344CB8AC3E}">
        <p14:creationId xmlns:p14="http://schemas.microsoft.com/office/powerpoint/2010/main" val="1133181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D4AF74-7349-4B50-367D-CF0D3CDD33B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EE93F701-E316-56FF-3764-3C65683802E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A9381EA9-879D-16AF-109B-1B6DA98CDD8F}"/>
              </a:ext>
            </a:extLst>
          </p:cNvPr>
          <p:cNvSpPr>
            <a:spLocks noGrp="1"/>
          </p:cNvSpPr>
          <p:nvPr>
            <p:ph type="dt" sz="half" idx="10"/>
          </p:nvPr>
        </p:nvSpPr>
        <p:spPr/>
        <p:txBody>
          <a:bodyPr/>
          <a:lstStyle>
            <a:lvl1pPr>
              <a:defRPr/>
            </a:lvl1pPr>
          </a:lstStyle>
          <a:p>
            <a:r>
              <a:rPr lang="en-US" altLang="ja-JP"/>
              <a:t>January, 2025</a:t>
            </a:r>
          </a:p>
        </p:txBody>
      </p:sp>
      <p:sp>
        <p:nvSpPr>
          <p:cNvPr id="5" name="フッター プレースホルダー 4">
            <a:extLst>
              <a:ext uri="{FF2B5EF4-FFF2-40B4-BE49-F238E27FC236}">
                <a16:creationId xmlns:a16="http://schemas.microsoft.com/office/drawing/2014/main" id="{7F0F19C1-9620-B19E-E501-7AC1A8BED6CD}"/>
              </a:ext>
            </a:extLst>
          </p:cNvPr>
          <p:cNvSpPr>
            <a:spLocks noGrp="1"/>
          </p:cNvSpPr>
          <p:nvPr>
            <p:ph type="ftr" sz="quarter" idx="11"/>
          </p:nvPr>
        </p:nvSpPr>
        <p:spPr/>
        <p:txBody>
          <a:bodyPr/>
          <a:lstStyle>
            <a:lvl1pPr>
              <a:defRPr/>
            </a:lvl1p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B7A59CCD-D599-C7B1-5EDF-2E0645E853ED}"/>
              </a:ext>
            </a:extLst>
          </p:cNvPr>
          <p:cNvSpPr>
            <a:spLocks noGrp="1"/>
          </p:cNvSpPr>
          <p:nvPr>
            <p:ph type="sldNum" sz="quarter" idx="12"/>
          </p:nvPr>
        </p:nvSpPr>
        <p:spPr/>
        <p:txBody>
          <a:bodyPr/>
          <a:lstStyle>
            <a:lvl1pPr>
              <a:defRPr/>
            </a:lvl1pPr>
          </a:lstStyle>
          <a:p>
            <a:r>
              <a:rPr lang="en-US" altLang="ja-JP"/>
              <a:t>Slide </a:t>
            </a:r>
            <a:fld id="{A246A8C6-43C7-49DD-95D1-68F622B1F58B}" type="slidenum">
              <a:rPr lang="en-US" altLang="ja-JP"/>
              <a:pPr/>
              <a:t>‹#›</a:t>
            </a:fld>
            <a:endParaRPr lang="en-US" altLang="ja-JP"/>
          </a:p>
        </p:txBody>
      </p:sp>
    </p:spTree>
    <p:extLst>
      <p:ext uri="{BB962C8B-B14F-4D97-AF65-F5344CB8AC3E}">
        <p14:creationId xmlns:p14="http://schemas.microsoft.com/office/powerpoint/2010/main" val="404685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D725A-0BBB-C2AD-D8C5-E28B68649AD2}"/>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AE72903B-8DB9-C25E-EB0B-BB141476138B}"/>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D2A42455-E144-5B99-A009-85EE3A022AC3}"/>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97D1635C-92EA-F4EC-4A7B-BBE37420D33D}"/>
              </a:ext>
            </a:extLst>
          </p:cNvPr>
          <p:cNvSpPr>
            <a:spLocks noGrp="1"/>
          </p:cNvSpPr>
          <p:nvPr>
            <p:ph type="dt" sz="half" idx="10"/>
          </p:nvPr>
        </p:nvSpPr>
        <p:spPr/>
        <p:txBody>
          <a:bodyPr/>
          <a:lstStyle>
            <a:lvl1pPr>
              <a:defRPr/>
            </a:lvl1pPr>
          </a:lstStyle>
          <a:p>
            <a:r>
              <a:rPr lang="en-US" altLang="ja-JP"/>
              <a:t>January, 2025</a:t>
            </a:r>
          </a:p>
        </p:txBody>
      </p:sp>
      <p:sp>
        <p:nvSpPr>
          <p:cNvPr id="6" name="フッター プレースホルダー 5">
            <a:extLst>
              <a:ext uri="{FF2B5EF4-FFF2-40B4-BE49-F238E27FC236}">
                <a16:creationId xmlns:a16="http://schemas.microsoft.com/office/drawing/2014/main" id="{9A495AD8-91E3-E914-54F6-62B50AD470E7}"/>
              </a:ext>
            </a:extLst>
          </p:cNvPr>
          <p:cNvSpPr>
            <a:spLocks noGrp="1"/>
          </p:cNvSpPr>
          <p:nvPr>
            <p:ph type="ftr" sz="quarter" idx="11"/>
          </p:nvPr>
        </p:nvSpPr>
        <p:spPr/>
        <p:txBody>
          <a:bodyPr/>
          <a:lstStyle>
            <a:lvl1pPr>
              <a:defRPr/>
            </a:lvl1pPr>
          </a:lstStyle>
          <a:p>
            <a:r>
              <a:rPr lang="en-US" altLang="ja-JP"/>
              <a:t>KITAZAWA Shoichi (Muroran IT)</a:t>
            </a:r>
          </a:p>
        </p:txBody>
      </p:sp>
      <p:sp>
        <p:nvSpPr>
          <p:cNvPr id="7" name="スライド番号プレースホルダー 6">
            <a:extLst>
              <a:ext uri="{FF2B5EF4-FFF2-40B4-BE49-F238E27FC236}">
                <a16:creationId xmlns:a16="http://schemas.microsoft.com/office/drawing/2014/main" id="{6BFAEDCC-59DE-D7DE-5860-607CBBE01790}"/>
              </a:ext>
            </a:extLst>
          </p:cNvPr>
          <p:cNvSpPr>
            <a:spLocks noGrp="1"/>
          </p:cNvSpPr>
          <p:nvPr>
            <p:ph type="sldNum" sz="quarter" idx="12"/>
          </p:nvPr>
        </p:nvSpPr>
        <p:spPr/>
        <p:txBody>
          <a:bodyPr/>
          <a:lstStyle>
            <a:lvl1pPr>
              <a:defRPr/>
            </a:lvl1pPr>
          </a:lstStyle>
          <a:p>
            <a:r>
              <a:rPr lang="en-US" altLang="ja-JP"/>
              <a:t>Slide </a:t>
            </a:r>
            <a:fld id="{EFF07ADC-DC95-41A6-9523-61DE0CFCECD9}" type="slidenum">
              <a:rPr lang="en-US" altLang="ja-JP"/>
              <a:pPr/>
              <a:t>‹#›</a:t>
            </a:fld>
            <a:endParaRPr lang="en-US" altLang="ja-JP"/>
          </a:p>
        </p:txBody>
      </p:sp>
    </p:spTree>
    <p:extLst>
      <p:ext uri="{BB962C8B-B14F-4D97-AF65-F5344CB8AC3E}">
        <p14:creationId xmlns:p14="http://schemas.microsoft.com/office/powerpoint/2010/main" val="1983408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E92AEB-7C8E-11D3-E0E7-65CBB431656B}"/>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5EB45F4A-B1B0-26BA-28A8-414B4407426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89757365-9438-76CA-5067-6B34A4299244}"/>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998BE279-9E13-7035-1060-9F9343E4002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CA8097D-CF3D-2314-73D7-7621DBEA94B3}"/>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83816490-1476-B25C-8945-EEA924BC8CE9}"/>
              </a:ext>
            </a:extLst>
          </p:cNvPr>
          <p:cNvSpPr>
            <a:spLocks noGrp="1"/>
          </p:cNvSpPr>
          <p:nvPr>
            <p:ph type="dt" sz="half" idx="10"/>
          </p:nvPr>
        </p:nvSpPr>
        <p:spPr/>
        <p:txBody>
          <a:bodyPr/>
          <a:lstStyle>
            <a:lvl1pPr>
              <a:defRPr/>
            </a:lvl1pPr>
          </a:lstStyle>
          <a:p>
            <a:r>
              <a:rPr lang="en-US" altLang="ja-JP"/>
              <a:t>January, 2025</a:t>
            </a:r>
          </a:p>
        </p:txBody>
      </p:sp>
      <p:sp>
        <p:nvSpPr>
          <p:cNvPr id="8" name="フッター プレースホルダー 7">
            <a:extLst>
              <a:ext uri="{FF2B5EF4-FFF2-40B4-BE49-F238E27FC236}">
                <a16:creationId xmlns:a16="http://schemas.microsoft.com/office/drawing/2014/main" id="{8E302A26-F610-2B18-A7B7-B6022470102F}"/>
              </a:ext>
            </a:extLst>
          </p:cNvPr>
          <p:cNvSpPr>
            <a:spLocks noGrp="1"/>
          </p:cNvSpPr>
          <p:nvPr>
            <p:ph type="ftr" sz="quarter" idx="11"/>
          </p:nvPr>
        </p:nvSpPr>
        <p:spPr/>
        <p:txBody>
          <a:bodyPr/>
          <a:lstStyle>
            <a:lvl1pPr>
              <a:defRPr/>
            </a:lvl1pPr>
          </a:lstStyle>
          <a:p>
            <a:r>
              <a:rPr lang="en-US" altLang="ja-JP"/>
              <a:t>KITAZAWA Shoichi (Muroran IT)</a:t>
            </a:r>
          </a:p>
        </p:txBody>
      </p:sp>
      <p:sp>
        <p:nvSpPr>
          <p:cNvPr id="9" name="スライド番号プレースホルダー 8">
            <a:extLst>
              <a:ext uri="{FF2B5EF4-FFF2-40B4-BE49-F238E27FC236}">
                <a16:creationId xmlns:a16="http://schemas.microsoft.com/office/drawing/2014/main" id="{B34ACB2B-6FC2-6A33-4753-5641730E9402}"/>
              </a:ext>
            </a:extLst>
          </p:cNvPr>
          <p:cNvSpPr>
            <a:spLocks noGrp="1"/>
          </p:cNvSpPr>
          <p:nvPr>
            <p:ph type="sldNum" sz="quarter" idx="12"/>
          </p:nvPr>
        </p:nvSpPr>
        <p:spPr/>
        <p:txBody>
          <a:bodyPr/>
          <a:lstStyle>
            <a:lvl1pPr>
              <a:defRPr/>
            </a:lvl1pPr>
          </a:lstStyle>
          <a:p>
            <a:r>
              <a:rPr lang="en-US" altLang="ja-JP"/>
              <a:t>Slide </a:t>
            </a:r>
            <a:fld id="{D9B1586E-D1CB-4ED1-BCAF-65EAC25D9532}" type="slidenum">
              <a:rPr lang="en-US" altLang="ja-JP"/>
              <a:pPr/>
              <a:t>‹#›</a:t>
            </a:fld>
            <a:endParaRPr lang="en-US" altLang="ja-JP"/>
          </a:p>
        </p:txBody>
      </p:sp>
    </p:spTree>
    <p:extLst>
      <p:ext uri="{BB962C8B-B14F-4D97-AF65-F5344CB8AC3E}">
        <p14:creationId xmlns:p14="http://schemas.microsoft.com/office/powerpoint/2010/main" val="1566370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E2A3D9-4E06-5CFA-126D-3147D77D54A1}"/>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870D6054-5A35-9F0D-50F1-59753DC10265}"/>
              </a:ext>
            </a:extLst>
          </p:cNvPr>
          <p:cNvSpPr>
            <a:spLocks noGrp="1"/>
          </p:cNvSpPr>
          <p:nvPr>
            <p:ph type="dt" sz="half" idx="10"/>
          </p:nvPr>
        </p:nvSpPr>
        <p:spPr/>
        <p:txBody>
          <a:bodyPr/>
          <a:lstStyle>
            <a:lvl1pPr>
              <a:defRPr/>
            </a:lvl1pPr>
          </a:lstStyle>
          <a:p>
            <a:r>
              <a:rPr lang="en-US" altLang="ja-JP"/>
              <a:t>January, 2025</a:t>
            </a:r>
          </a:p>
        </p:txBody>
      </p:sp>
      <p:sp>
        <p:nvSpPr>
          <p:cNvPr id="4" name="フッター プレースホルダー 3">
            <a:extLst>
              <a:ext uri="{FF2B5EF4-FFF2-40B4-BE49-F238E27FC236}">
                <a16:creationId xmlns:a16="http://schemas.microsoft.com/office/drawing/2014/main" id="{60E97FE5-C1A6-D2C9-660B-5C05F13E0B69}"/>
              </a:ext>
            </a:extLst>
          </p:cNvPr>
          <p:cNvSpPr>
            <a:spLocks noGrp="1"/>
          </p:cNvSpPr>
          <p:nvPr>
            <p:ph type="ftr" sz="quarter" idx="11"/>
          </p:nvPr>
        </p:nvSpPr>
        <p:spPr/>
        <p:txBody>
          <a:bodyPr/>
          <a:lstStyle>
            <a:lvl1pPr>
              <a:defRPr/>
            </a:lvl1pPr>
          </a:lstStyle>
          <a:p>
            <a:r>
              <a:rPr lang="en-US" altLang="ja-JP"/>
              <a:t>KITAZAWA Shoichi (Muroran IT)</a:t>
            </a:r>
          </a:p>
        </p:txBody>
      </p:sp>
      <p:sp>
        <p:nvSpPr>
          <p:cNvPr id="5" name="スライド番号プレースホルダー 4">
            <a:extLst>
              <a:ext uri="{FF2B5EF4-FFF2-40B4-BE49-F238E27FC236}">
                <a16:creationId xmlns:a16="http://schemas.microsoft.com/office/drawing/2014/main" id="{7C49DE3B-FBEA-54EF-14A9-8D9E3224B950}"/>
              </a:ext>
            </a:extLst>
          </p:cNvPr>
          <p:cNvSpPr>
            <a:spLocks noGrp="1"/>
          </p:cNvSpPr>
          <p:nvPr>
            <p:ph type="sldNum" sz="quarter" idx="12"/>
          </p:nvPr>
        </p:nvSpPr>
        <p:spPr/>
        <p:txBody>
          <a:bodyPr/>
          <a:lstStyle>
            <a:lvl1pPr>
              <a:defRPr/>
            </a:lvl1pPr>
          </a:lstStyle>
          <a:p>
            <a:r>
              <a:rPr lang="en-US" altLang="ja-JP"/>
              <a:t>Slide </a:t>
            </a:r>
            <a:fld id="{13329AB1-2AB4-4859-A964-8B9C3785A9F5}" type="slidenum">
              <a:rPr lang="en-US" altLang="ja-JP"/>
              <a:pPr/>
              <a:t>‹#›</a:t>
            </a:fld>
            <a:endParaRPr lang="en-US" altLang="ja-JP"/>
          </a:p>
        </p:txBody>
      </p:sp>
    </p:spTree>
    <p:extLst>
      <p:ext uri="{BB962C8B-B14F-4D97-AF65-F5344CB8AC3E}">
        <p14:creationId xmlns:p14="http://schemas.microsoft.com/office/powerpoint/2010/main" val="289790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DBFD8D0-AC0C-51FB-819B-934A835E7478}"/>
              </a:ext>
            </a:extLst>
          </p:cNvPr>
          <p:cNvSpPr>
            <a:spLocks noGrp="1"/>
          </p:cNvSpPr>
          <p:nvPr>
            <p:ph type="dt" sz="half" idx="10"/>
          </p:nvPr>
        </p:nvSpPr>
        <p:spPr>
          <a:xfrm>
            <a:off x="685800" y="378281"/>
            <a:ext cx="1600200" cy="215444"/>
          </a:xfrm>
        </p:spPr>
        <p:txBody>
          <a:bodyPr/>
          <a:lstStyle>
            <a:lvl1pPr>
              <a:defRPr/>
            </a:lvl1pPr>
          </a:lstStyle>
          <a:p>
            <a:r>
              <a:rPr lang="en-US" altLang="ja-JP"/>
              <a:t>January, 2025</a:t>
            </a:r>
            <a:endParaRPr lang="en-US" altLang="ja-JP" dirty="0"/>
          </a:p>
        </p:txBody>
      </p:sp>
      <p:sp>
        <p:nvSpPr>
          <p:cNvPr id="3" name="フッター プレースホルダー 2">
            <a:extLst>
              <a:ext uri="{FF2B5EF4-FFF2-40B4-BE49-F238E27FC236}">
                <a16:creationId xmlns:a16="http://schemas.microsoft.com/office/drawing/2014/main" id="{F982BE2C-E8A9-2B1D-6CC0-786E5971DE3D}"/>
              </a:ext>
            </a:extLst>
          </p:cNvPr>
          <p:cNvSpPr>
            <a:spLocks noGrp="1"/>
          </p:cNvSpPr>
          <p:nvPr>
            <p:ph type="ftr" sz="quarter" idx="11"/>
          </p:nvPr>
        </p:nvSpPr>
        <p:spPr>
          <a:xfrm>
            <a:off x="5486400" y="6475413"/>
            <a:ext cx="3124200" cy="184666"/>
          </a:xfrm>
        </p:spPr>
        <p:txBody>
          <a:bodyPr/>
          <a:lstStyle>
            <a:lvl1pPr>
              <a:defRPr/>
            </a:lvl1pPr>
          </a:lstStyle>
          <a:p>
            <a:r>
              <a:rPr lang="en-US" altLang="ja-JP" dirty="0"/>
              <a:t>KITAZAWA Shoichi (Muroran IT)</a:t>
            </a:r>
          </a:p>
        </p:txBody>
      </p:sp>
      <p:sp>
        <p:nvSpPr>
          <p:cNvPr id="4" name="スライド番号プレースホルダー 3">
            <a:extLst>
              <a:ext uri="{FF2B5EF4-FFF2-40B4-BE49-F238E27FC236}">
                <a16:creationId xmlns:a16="http://schemas.microsoft.com/office/drawing/2014/main" id="{FE396F23-8515-E0FF-EE0D-570B59CD5993}"/>
              </a:ext>
            </a:extLst>
          </p:cNvPr>
          <p:cNvSpPr>
            <a:spLocks noGrp="1"/>
          </p:cNvSpPr>
          <p:nvPr>
            <p:ph type="sldNum" sz="quarter" idx="12"/>
          </p:nvPr>
        </p:nvSpPr>
        <p:spPr/>
        <p:txBody>
          <a:bodyPr/>
          <a:lstStyle>
            <a:lvl1pPr>
              <a:defRPr/>
            </a:lvl1pPr>
          </a:lstStyle>
          <a:p>
            <a:r>
              <a:rPr lang="en-US" altLang="ja-JP"/>
              <a:t>Slide </a:t>
            </a:r>
            <a:fld id="{1FD84F03-791A-4899-B4E4-A180652E11C1}" type="slidenum">
              <a:rPr lang="en-US" altLang="ja-JP"/>
              <a:pPr/>
              <a:t>‹#›</a:t>
            </a:fld>
            <a:endParaRPr lang="en-US" altLang="ja-JP"/>
          </a:p>
        </p:txBody>
      </p:sp>
    </p:spTree>
    <p:extLst>
      <p:ext uri="{BB962C8B-B14F-4D97-AF65-F5344CB8AC3E}">
        <p14:creationId xmlns:p14="http://schemas.microsoft.com/office/powerpoint/2010/main" val="6444155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769242-0AA4-1948-76E8-C64FDE7925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4FF9BA58-9B5D-853C-BF4E-59450F43087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3294638A-A2E0-A4A7-1654-FCC0DAB3C2E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39D910C2-1C19-7979-F29A-8904BC736277}"/>
              </a:ext>
            </a:extLst>
          </p:cNvPr>
          <p:cNvSpPr>
            <a:spLocks noGrp="1"/>
          </p:cNvSpPr>
          <p:nvPr>
            <p:ph type="dt" sz="half" idx="10"/>
          </p:nvPr>
        </p:nvSpPr>
        <p:spPr/>
        <p:txBody>
          <a:bodyPr/>
          <a:lstStyle>
            <a:lvl1pPr>
              <a:defRPr/>
            </a:lvl1pPr>
          </a:lstStyle>
          <a:p>
            <a:r>
              <a:rPr lang="en-US" altLang="ja-JP"/>
              <a:t>January, 2025</a:t>
            </a:r>
          </a:p>
        </p:txBody>
      </p:sp>
      <p:sp>
        <p:nvSpPr>
          <p:cNvPr id="6" name="フッター プレースホルダー 5">
            <a:extLst>
              <a:ext uri="{FF2B5EF4-FFF2-40B4-BE49-F238E27FC236}">
                <a16:creationId xmlns:a16="http://schemas.microsoft.com/office/drawing/2014/main" id="{607B918E-26FE-1EF1-48B6-3B9CD804AD46}"/>
              </a:ext>
            </a:extLst>
          </p:cNvPr>
          <p:cNvSpPr>
            <a:spLocks noGrp="1"/>
          </p:cNvSpPr>
          <p:nvPr>
            <p:ph type="ftr" sz="quarter" idx="11"/>
          </p:nvPr>
        </p:nvSpPr>
        <p:spPr/>
        <p:txBody>
          <a:bodyPr/>
          <a:lstStyle>
            <a:lvl1pPr>
              <a:defRPr/>
            </a:lvl1pPr>
          </a:lstStyle>
          <a:p>
            <a:r>
              <a:rPr lang="en-US" altLang="ja-JP"/>
              <a:t>KITAZAWA Shoichi (Muroran IT)</a:t>
            </a:r>
          </a:p>
        </p:txBody>
      </p:sp>
      <p:sp>
        <p:nvSpPr>
          <p:cNvPr id="7" name="スライド番号プレースホルダー 6">
            <a:extLst>
              <a:ext uri="{FF2B5EF4-FFF2-40B4-BE49-F238E27FC236}">
                <a16:creationId xmlns:a16="http://schemas.microsoft.com/office/drawing/2014/main" id="{1EABBB0D-6BB3-6422-DB30-E198A72CE002}"/>
              </a:ext>
            </a:extLst>
          </p:cNvPr>
          <p:cNvSpPr>
            <a:spLocks noGrp="1"/>
          </p:cNvSpPr>
          <p:nvPr>
            <p:ph type="sldNum" sz="quarter" idx="12"/>
          </p:nvPr>
        </p:nvSpPr>
        <p:spPr/>
        <p:txBody>
          <a:bodyPr/>
          <a:lstStyle>
            <a:lvl1pPr>
              <a:defRPr/>
            </a:lvl1pPr>
          </a:lstStyle>
          <a:p>
            <a:r>
              <a:rPr lang="en-US" altLang="ja-JP"/>
              <a:t>Slide </a:t>
            </a:r>
            <a:fld id="{4E23FF4C-F958-4067-883D-44C43046291F}" type="slidenum">
              <a:rPr lang="en-US" altLang="ja-JP"/>
              <a:pPr/>
              <a:t>‹#›</a:t>
            </a:fld>
            <a:endParaRPr lang="en-US" altLang="ja-JP"/>
          </a:p>
        </p:txBody>
      </p:sp>
    </p:spTree>
    <p:extLst>
      <p:ext uri="{BB962C8B-B14F-4D97-AF65-F5344CB8AC3E}">
        <p14:creationId xmlns:p14="http://schemas.microsoft.com/office/powerpoint/2010/main" val="2868324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29EFA8-DA14-3693-7D6C-61739C4AF97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5D4C1C4D-1A91-8868-9C70-6B709B7D71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0756F522-E8B4-F63D-2B99-4C49FF755C3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B2749ED6-2922-D732-6396-8920568AAFFB}"/>
              </a:ext>
            </a:extLst>
          </p:cNvPr>
          <p:cNvSpPr>
            <a:spLocks noGrp="1"/>
          </p:cNvSpPr>
          <p:nvPr>
            <p:ph type="dt" sz="half" idx="10"/>
          </p:nvPr>
        </p:nvSpPr>
        <p:spPr/>
        <p:txBody>
          <a:bodyPr/>
          <a:lstStyle>
            <a:lvl1pPr>
              <a:defRPr/>
            </a:lvl1pPr>
          </a:lstStyle>
          <a:p>
            <a:r>
              <a:rPr lang="en-US" altLang="ja-JP"/>
              <a:t>January, 2025</a:t>
            </a:r>
          </a:p>
        </p:txBody>
      </p:sp>
      <p:sp>
        <p:nvSpPr>
          <p:cNvPr id="6" name="フッター プレースホルダー 5">
            <a:extLst>
              <a:ext uri="{FF2B5EF4-FFF2-40B4-BE49-F238E27FC236}">
                <a16:creationId xmlns:a16="http://schemas.microsoft.com/office/drawing/2014/main" id="{A1AFED9F-ECB7-7276-A27F-4BFD3FF6C343}"/>
              </a:ext>
            </a:extLst>
          </p:cNvPr>
          <p:cNvSpPr>
            <a:spLocks noGrp="1"/>
          </p:cNvSpPr>
          <p:nvPr>
            <p:ph type="ftr" sz="quarter" idx="11"/>
          </p:nvPr>
        </p:nvSpPr>
        <p:spPr/>
        <p:txBody>
          <a:bodyPr/>
          <a:lstStyle>
            <a:lvl1pPr>
              <a:defRPr/>
            </a:lvl1pPr>
          </a:lstStyle>
          <a:p>
            <a:r>
              <a:rPr lang="en-US" altLang="ja-JP"/>
              <a:t>KITAZAWA Shoichi (Muroran IT)</a:t>
            </a:r>
          </a:p>
        </p:txBody>
      </p:sp>
      <p:sp>
        <p:nvSpPr>
          <p:cNvPr id="7" name="スライド番号プレースホルダー 6">
            <a:extLst>
              <a:ext uri="{FF2B5EF4-FFF2-40B4-BE49-F238E27FC236}">
                <a16:creationId xmlns:a16="http://schemas.microsoft.com/office/drawing/2014/main" id="{C7F25E05-D34C-06D1-9531-8FF7397ACBF2}"/>
              </a:ext>
            </a:extLst>
          </p:cNvPr>
          <p:cNvSpPr>
            <a:spLocks noGrp="1"/>
          </p:cNvSpPr>
          <p:nvPr>
            <p:ph type="sldNum" sz="quarter" idx="12"/>
          </p:nvPr>
        </p:nvSpPr>
        <p:spPr/>
        <p:txBody>
          <a:bodyPr/>
          <a:lstStyle>
            <a:lvl1pPr>
              <a:defRPr/>
            </a:lvl1pPr>
          </a:lstStyle>
          <a:p>
            <a:r>
              <a:rPr lang="en-US" altLang="ja-JP"/>
              <a:t>Slide </a:t>
            </a:r>
            <a:fld id="{FC81C3FA-4B2A-4DCD-B56E-77756788A0B6}" type="slidenum">
              <a:rPr lang="en-US" altLang="ja-JP"/>
              <a:pPr/>
              <a:t>‹#›</a:t>
            </a:fld>
            <a:endParaRPr lang="en-US" altLang="ja-JP"/>
          </a:p>
        </p:txBody>
      </p:sp>
    </p:spTree>
    <p:extLst>
      <p:ext uri="{BB962C8B-B14F-4D97-AF65-F5344CB8AC3E}">
        <p14:creationId xmlns:p14="http://schemas.microsoft.com/office/powerpoint/2010/main" val="96749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F1F5FD9-FB8F-1F86-3266-1C085BAB619C}"/>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17742D5A-5F09-560F-DF1F-14F80039C71F}"/>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C9A9657B-CE4E-DD41-65F8-597616A6355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50" charset="-128"/>
              </a:defRPr>
            </a:lvl1pPr>
          </a:lstStyle>
          <a:p>
            <a:r>
              <a:rPr lang="en-US" altLang="ja-JP"/>
              <a:t>January, 2025</a:t>
            </a:r>
            <a:endParaRPr lang="en-US" altLang="ja-JP" dirty="0"/>
          </a:p>
        </p:txBody>
      </p:sp>
      <p:sp>
        <p:nvSpPr>
          <p:cNvPr id="1029" name="Rectangle 5">
            <a:extLst>
              <a:ext uri="{FF2B5EF4-FFF2-40B4-BE49-F238E27FC236}">
                <a16:creationId xmlns:a16="http://schemas.microsoft.com/office/drawing/2014/main" id="{2F564C27-691B-729C-9ECE-4E12C3777F49}"/>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50" charset="-128"/>
              </a:defRPr>
            </a:lvl1pPr>
          </a:lstStyle>
          <a:p>
            <a:r>
              <a:rPr lang="en-US" altLang="ja-JP" dirty="0"/>
              <a:t>KITAZAWA Shoichi (Muroran IT)</a:t>
            </a:r>
          </a:p>
        </p:txBody>
      </p:sp>
      <p:sp>
        <p:nvSpPr>
          <p:cNvPr id="1030" name="Rectangle 6">
            <a:extLst>
              <a:ext uri="{FF2B5EF4-FFF2-40B4-BE49-F238E27FC236}">
                <a16:creationId xmlns:a16="http://schemas.microsoft.com/office/drawing/2014/main" id="{1E46BBEA-A245-D0F4-A2D8-B6F63EFFBD2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50" charset="-128"/>
              </a:defRPr>
            </a:lvl1pPr>
          </a:lstStyle>
          <a:p>
            <a:r>
              <a:rPr lang="en-US" altLang="ja-JP"/>
              <a:t>Slide </a:t>
            </a:r>
            <a:fld id="{1A65083D-4833-4890-B0B7-1525F93050B7}" type="slidenum">
              <a:rPr lang="en-US" altLang="ja-JP"/>
              <a:pPr/>
              <a:t>‹#›</a:t>
            </a:fld>
            <a:endParaRPr lang="en-US" altLang="ja-JP"/>
          </a:p>
        </p:txBody>
      </p:sp>
      <p:sp>
        <p:nvSpPr>
          <p:cNvPr id="1031" name="Rectangle 7">
            <a:extLst>
              <a:ext uri="{FF2B5EF4-FFF2-40B4-BE49-F238E27FC236}">
                <a16:creationId xmlns:a16="http://schemas.microsoft.com/office/drawing/2014/main" id="{5D53D545-1CF4-AFF8-CEB5-87658B56180C}"/>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073150" lvl="4" indent="0" algn="r"/>
            <a:r>
              <a:rPr lang="en-US" altLang="ja-JP" sz="1400" b="1" dirty="0">
                <a:ea typeface="ＭＳ Ｐゴシック" panose="020B0600070205080204" pitchFamily="50" charset="-128"/>
              </a:rPr>
              <a:t>doc.: IEEE 802.15-25-0037-00-0000</a:t>
            </a:r>
          </a:p>
        </p:txBody>
      </p:sp>
      <p:sp>
        <p:nvSpPr>
          <p:cNvPr id="1032" name="Line 8">
            <a:extLst>
              <a:ext uri="{FF2B5EF4-FFF2-40B4-BE49-F238E27FC236}">
                <a16:creationId xmlns:a16="http://schemas.microsoft.com/office/drawing/2014/main" id="{4753CFB6-5B65-E529-29F4-359046AD31B4}"/>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42F894A4-4F72-8030-0D0B-6090C1BDAB9B}"/>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50" charset="-128"/>
              </a:rPr>
              <a:t>Submission</a:t>
            </a:r>
          </a:p>
        </p:txBody>
      </p:sp>
      <p:sp>
        <p:nvSpPr>
          <p:cNvPr id="1034" name="Line 10">
            <a:extLst>
              <a:ext uri="{FF2B5EF4-FFF2-40B4-BE49-F238E27FC236}">
                <a16:creationId xmlns:a16="http://schemas.microsoft.com/office/drawing/2014/main" id="{026CC634-2312-AF03-10A1-1C765D6E8565}"/>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akr7908970082.owst.jp/en/" TargetMode="External"/><Relationship Id="rId3" Type="http://schemas.openxmlformats.org/officeDocument/2006/relationships/hyperlink" Target="https://maps.app.goo.gl/rNfApxcdFtc3LowM6?g_st=ic" TargetMode="External"/><Relationship Id="rId7" Type="http://schemas.openxmlformats.org/officeDocument/2006/relationships/hyperlink" Target="https://maps.app.goo.gl/dXjt8xFLFnqAUhqD9?g_st=ic" TargetMode="External"/><Relationship Id="rId2" Type="http://schemas.openxmlformats.org/officeDocument/2006/relationships/hyperlink" Target="https://maps.app.goo.gl/iqJpoNBRspoZw526A?g_st=ic" TargetMode="External"/><Relationship Id="rId1" Type="http://schemas.openxmlformats.org/officeDocument/2006/relationships/slideLayout" Target="../slideLayouts/slideLayout2.xml"/><Relationship Id="rId6" Type="http://schemas.openxmlformats.org/officeDocument/2006/relationships/hyperlink" Target="https://robatanoganso-ozeki.owst.jp/en/" TargetMode="External"/><Relationship Id="rId5" Type="http://schemas.openxmlformats.org/officeDocument/2006/relationships/hyperlink" Target="https://maps.app.goo.gl/a2b6kVRfJqktmZux8?g_st=ic" TargetMode="External"/><Relationship Id="rId4" Type="http://schemas.openxmlformats.org/officeDocument/2006/relationships/hyperlink" Target="https://maps.app.goo.gl/BhtKChSjvVGJvvxj8?g_st=i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aps.app.goo.gl/irtNBjm6yGFEbyNBA" TargetMode="External"/><Relationship Id="rId2" Type="http://schemas.openxmlformats.org/officeDocument/2006/relationships/hyperlink" Target="https://www.botanen.j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kizo.hankyu.co.jp/?fbclid=IwZXh0bgNhZW0CMTAAAR0Jw1H3RWs4-kXdVLj7S2OHqsWmBgJr4HcDO-On5paqNVYEwGhUI5CsPAc_aem_IIBBeMYiHeiH0MndwRXc-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4140E83-05ED-342C-36C5-7155D7F5E0F6}"/>
              </a:ext>
            </a:extLst>
          </p:cNvPr>
          <p:cNvSpPr>
            <a:spLocks noGrp="1"/>
          </p:cNvSpPr>
          <p:nvPr>
            <p:ph type="dt" sz="half" idx="10"/>
          </p:nvPr>
        </p:nvSpPr>
        <p:spPr/>
        <p:txBody>
          <a:bodyPr/>
          <a:lstStyle/>
          <a:p>
            <a:r>
              <a:rPr lang="en-US" altLang="ja-JP" dirty="0"/>
              <a:t>January, 2025</a:t>
            </a:r>
          </a:p>
        </p:txBody>
      </p:sp>
      <p:sp>
        <p:nvSpPr>
          <p:cNvPr id="3" name="フッター プレースホルダー 2">
            <a:extLst>
              <a:ext uri="{FF2B5EF4-FFF2-40B4-BE49-F238E27FC236}">
                <a16:creationId xmlns:a16="http://schemas.microsoft.com/office/drawing/2014/main" id="{5E68E487-7FF9-0CD6-D427-0F6E314BAB28}"/>
              </a:ext>
            </a:extLst>
          </p:cNvPr>
          <p:cNvSpPr>
            <a:spLocks noGrp="1"/>
          </p:cNvSpPr>
          <p:nvPr>
            <p:ph type="ftr" sz="quarter" idx="11"/>
          </p:nvPr>
        </p:nvSpPr>
        <p:spPr/>
        <p:txBody>
          <a:bodyPr/>
          <a:lstStyle/>
          <a:p>
            <a:r>
              <a:rPr lang="en-US" altLang="ja-JP"/>
              <a:t>KITAZAWA Shoichi (Muroran IT)</a:t>
            </a:r>
          </a:p>
        </p:txBody>
      </p:sp>
      <p:sp>
        <p:nvSpPr>
          <p:cNvPr id="4" name="スライド番号プレースホルダー 3">
            <a:extLst>
              <a:ext uri="{FF2B5EF4-FFF2-40B4-BE49-F238E27FC236}">
                <a16:creationId xmlns:a16="http://schemas.microsoft.com/office/drawing/2014/main" id="{D50AC2AD-B0E3-E0D7-8A67-B3DFCD730C1E}"/>
              </a:ext>
            </a:extLst>
          </p:cNvPr>
          <p:cNvSpPr>
            <a:spLocks noGrp="1"/>
          </p:cNvSpPr>
          <p:nvPr>
            <p:ph type="sldNum" sz="quarter" idx="12"/>
          </p:nvPr>
        </p:nvSpPr>
        <p:spPr/>
        <p:txBody>
          <a:bodyPr/>
          <a:lstStyle/>
          <a:p>
            <a:r>
              <a:rPr lang="en-US" altLang="ja-JP"/>
              <a:t>Slide </a:t>
            </a:r>
            <a:fld id="{E294B80A-145C-460C-83A0-64D0BBBCC3E0}" type="slidenum">
              <a:rPr lang="en-US" altLang="ja-JP"/>
              <a:pPr/>
              <a:t>1</a:t>
            </a:fld>
            <a:endParaRPr lang="en-US" altLang="ja-JP"/>
          </a:p>
        </p:txBody>
      </p:sp>
      <p:sp>
        <p:nvSpPr>
          <p:cNvPr id="27651" name="Rectangle 3">
            <a:extLst>
              <a:ext uri="{FF2B5EF4-FFF2-40B4-BE49-F238E27FC236}">
                <a16:creationId xmlns:a16="http://schemas.microsoft.com/office/drawing/2014/main" id="{24D85840-9462-D1EC-1BA4-DE0780FD5E08}"/>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50" charset="-128"/>
              </a:rPr>
              <a:t>Project: IEEE P802.15 Working Group for Wireless Personal Area Networks (WPANs)</a:t>
            </a:r>
            <a:endParaRPr lang="en-US" altLang="ja-JP" sz="1600" b="1" dirty="0">
              <a:solidFill>
                <a:schemeClr val="tx2"/>
              </a:solidFill>
              <a:ea typeface="ＭＳ Ｐゴシック" panose="020B0600070205080204" pitchFamily="50" charset="-128"/>
            </a:endParaRPr>
          </a:p>
          <a:p>
            <a:endParaRPr lang="en-US" altLang="ja-JP" sz="1600" dirty="0">
              <a:solidFill>
                <a:schemeClr val="tx2"/>
              </a:solidFill>
              <a:ea typeface="ＭＳ Ｐゴシック" panose="020B0600070205080204" pitchFamily="50" charset="-128"/>
            </a:endParaRPr>
          </a:p>
          <a:p>
            <a:r>
              <a:rPr lang="en-US" altLang="ja-JP" sz="1600" b="1" dirty="0">
                <a:ea typeface="ＭＳ Ｐゴシック" panose="020B0600070205080204" pitchFamily="50" charset="-128"/>
              </a:rPr>
              <a:t>Submission Title:</a:t>
            </a:r>
            <a:r>
              <a:rPr lang="en-US" altLang="ja-JP" sz="1600" dirty="0">
                <a:ea typeface="ＭＳ Ｐゴシック" panose="020B0600070205080204" pitchFamily="50" charset="-128"/>
              </a:rPr>
              <a:t> Restaurants in </a:t>
            </a:r>
            <a:r>
              <a:rPr lang="en-US" altLang="ja-JP" sz="1600" dirty="0" err="1">
                <a:ea typeface="ＭＳ Ｐゴシック" panose="020B0600070205080204" pitchFamily="50" charset="-128"/>
              </a:rPr>
              <a:t>Sannomiya</a:t>
            </a:r>
            <a:r>
              <a:rPr lang="en-US" altLang="ja-JP" sz="1600" dirty="0">
                <a:ea typeface="ＭＳ Ｐゴシック" panose="020B0600070205080204" pitchFamily="50" charset="-128"/>
              </a:rPr>
              <a:t> and other information 	</a:t>
            </a:r>
          </a:p>
          <a:p>
            <a:r>
              <a:rPr lang="en-US" altLang="ja-JP" sz="1600" b="1" dirty="0">
                <a:ea typeface="ＭＳ Ｐゴシック" panose="020B0600070205080204" pitchFamily="50" charset="-128"/>
              </a:rPr>
              <a:t>Date Submitted: </a:t>
            </a:r>
            <a:r>
              <a:rPr lang="en-US" altLang="ja-JP" sz="1600" dirty="0">
                <a:ea typeface="ＭＳ Ｐゴシック" panose="020B0600070205080204" pitchFamily="50" charset="-128"/>
              </a:rPr>
              <a:t>13 January 2025	</a:t>
            </a:r>
          </a:p>
          <a:p>
            <a:r>
              <a:rPr lang="en-US" altLang="ja-JP" sz="1600" b="1" dirty="0">
                <a:ea typeface="ＭＳ Ｐゴシック" panose="020B0600070205080204" pitchFamily="50" charset="-128"/>
              </a:rPr>
              <a:t>Source:</a:t>
            </a:r>
            <a:r>
              <a:rPr lang="en-US" altLang="ja-JP" sz="1600" dirty="0">
                <a:ea typeface="ＭＳ Ｐゴシック" panose="020B0600070205080204" pitchFamily="50" charset="-128"/>
              </a:rPr>
              <a:t> [KITAZAWA Shoichi] Company [Muroran IT]</a:t>
            </a:r>
          </a:p>
          <a:p>
            <a:r>
              <a:rPr lang="en-US" altLang="ja-JP" sz="1600" dirty="0">
                <a:ea typeface="ＭＳ Ｐゴシック" panose="020B0600070205080204" pitchFamily="50" charset="-128"/>
              </a:rPr>
              <a:t>Address </a:t>
            </a:r>
          </a:p>
          <a:p>
            <a:r>
              <a:rPr lang="en-US" altLang="ja-JP" sz="1600" dirty="0" err="1">
                <a:ea typeface="ＭＳ Ｐゴシック" panose="020B0600070205080204" pitchFamily="50" charset="-128"/>
              </a:rPr>
              <a:t>E-Mail:kitazawa@muroran-it.ac.jp</a:t>
            </a:r>
            <a:endParaRPr lang="en-US" altLang="ja-JP" sz="1600" dirty="0">
              <a:ea typeface="ＭＳ Ｐゴシック" panose="020B0600070205080204" pitchFamily="50" charset="-128"/>
            </a:endParaRPr>
          </a:p>
          <a:p>
            <a:pPr>
              <a:spcBef>
                <a:spcPts val="600"/>
              </a:spcBef>
              <a:spcAft>
                <a:spcPts val="600"/>
              </a:spcAft>
            </a:pPr>
            <a:r>
              <a:rPr lang="en-US" altLang="ja-JP" sz="1600" b="1" dirty="0">
                <a:ea typeface="ＭＳ Ｐゴシック" panose="020B0600070205080204" pitchFamily="50" charset="-128"/>
              </a:rPr>
              <a:t>Re:</a:t>
            </a:r>
            <a:r>
              <a:rPr lang="en-US" altLang="ja-JP" sz="1600" dirty="0">
                <a:ea typeface="ＭＳ Ｐゴシック" panose="020B0600070205080204" pitchFamily="50" charset="-128"/>
              </a:rPr>
              <a:t> </a:t>
            </a:r>
            <a:r>
              <a:rPr lang="en-US" altLang="ja-JP" dirty="0">
                <a:ea typeface="ＭＳ Ｐゴシック" panose="020B0600070205080204" pitchFamily="50" charset="-128"/>
              </a:rPr>
              <a:t>	</a:t>
            </a:r>
          </a:p>
          <a:p>
            <a:pPr>
              <a:spcBef>
                <a:spcPts val="600"/>
              </a:spcBef>
              <a:spcAft>
                <a:spcPts val="600"/>
              </a:spcAft>
            </a:pPr>
            <a:r>
              <a:rPr lang="en-US" altLang="ja-JP" sz="1600" b="1" dirty="0">
                <a:solidFill>
                  <a:schemeClr val="tx2"/>
                </a:solidFill>
                <a:ea typeface="ＭＳ Ｐゴシック" panose="020B0600070205080204" pitchFamily="50" charset="-128"/>
              </a:rPr>
              <a:t>Abstract:</a:t>
            </a:r>
            <a:r>
              <a:rPr lang="en-US" altLang="ja-JP" sz="1600" dirty="0">
                <a:solidFill>
                  <a:schemeClr val="tx2"/>
                </a:solidFill>
                <a:ea typeface="ＭＳ Ｐゴシック" panose="020B0600070205080204" pitchFamily="50" charset="-128"/>
              </a:rPr>
              <a:t>	Some information about Kobe Area </a:t>
            </a:r>
          </a:p>
          <a:p>
            <a:pPr>
              <a:spcBef>
                <a:spcPts val="600"/>
              </a:spcBef>
              <a:spcAft>
                <a:spcPts val="600"/>
              </a:spcAft>
            </a:pPr>
            <a:r>
              <a:rPr lang="en-US" altLang="ja-JP" sz="1600" b="1" dirty="0">
                <a:solidFill>
                  <a:schemeClr val="tx2"/>
                </a:solidFill>
                <a:ea typeface="ＭＳ Ｐゴシック" panose="020B0600070205080204" pitchFamily="50" charset="-128"/>
              </a:rPr>
              <a:t>Purpose:</a:t>
            </a:r>
            <a:r>
              <a:rPr lang="en-US" altLang="ja-JP" sz="1600" dirty="0">
                <a:solidFill>
                  <a:schemeClr val="tx2"/>
                </a:solidFill>
                <a:ea typeface="ＭＳ Ｐゴシック" panose="020B0600070205080204" pitchFamily="50" charset="-128"/>
              </a:rPr>
              <a:t>	</a:t>
            </a:r>
          </a:p>
          <a:p>
            <a:r>
              <a:rPr lang="en-US" altLang="ja-JP" sz="1600" b="1" dirty="0">
                <a:solidFill>
                  <a:schemeClr val="tx2"/>
                </a:solidFill>
                <a:ea typeface="ＭＳ Ｐゴシック" panose="020B0600070205080204" pitchFamily="50" charset="-128"/>
              </a:rPr>
              <a:t>Notice:</a:t>
            </a:r>
            <a:r>
              <a:rPr lang="en-US" altLang="ja-JP" sz="1600" dirty="0">
                <a:solidFill>
                  <a:schemeClr val="tx2"/>
                </a:solidFill>
                <a:ea typeface="ＭＳ Ｐゴシック" panose="020B0600070205080204"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50" charset="-128"/>
              </a:rPr>
              <a:t>Release:</a:t>
            </a:r>
            <a:r>
              <a:rPr lang="en-US" altLang="ja-JP" sz="1600" dirty="0">
                <a:solidFill>
                  <a:schemeClr val="tx2"/>
                </a:solidFill>
                <a:ea typeface="ＭＳ Ｐゴシック" panose="020B0600070205080204" pitchFamily="50"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E11FAD95-5AE6-4393-0EB7-BE61C41CBD64}"/>
              </a:ext>
            </a:extLst>
          </p:cNvPr>
          <p:cNvSpPr>
            <a:spLocks noGrp="1"/>
          </p:cNvSpPr>
          <p:nvPr>
            <p:ph type="dt" sz="half" idx="10"/>
          </p:nvPr>
        </p:nvSpPr>
        <p:spPr/>
        <p:txBody>
          <a:bodyPr/>
          <a:lstStyle/>
          <a:p>
            <a:r>
              <a:rPr lang="en-US" altLang="ja-JP"/>
              <a:t>January, 2025</a:t>
            </a:r>
          </a:p>
        </p:txBody>
      </p:sp>
      <p:sp>
        <p:nvSpPr>
          <p:cNvPr id="3" name="フッター プレースホルダー 4">
            <a:extLst>
              <a:ext uri="{FF2B5EF4-FFF2-40B4-BE49-F238E27FC236}">
                <a16:creationId xmlns:a16="http://schemas.microsoft.com/office/drawing/2014/main" id="{E8FB5A88-3E1D-187D-94CC-3D02A39E64A5}"/>
              </a:ext>
            </a:extLst>
          </p:cNvPr>
          <p:cNvSpPr>
            <a:spLocks noGrp="1"/>
          </p:cNvSpPr>
          <p:nvPr>
            <p:ph type="ftr" sz="quarter" idx="11"/>
          </p:nvPr>
        </p:nvSpPr>
        <p:spPr/>
        <p:txBody>
          <a:bodyPr/>
          <a:lstStyle/>
          <a:p>
            <a:r>
              <a:rPr lang="en-US" altLang="ja-JP"/>
              <a:t>KITAZAWA Shoichi (Muroran IT)</a:t>
            </a:r>
          </a:p>
        </p:txBody>
      </p:sp>
      <p:sp>
        <p:nvSpPr>
          <p:cNvPr id="4" name="スライド番号プレースホルダー 5">
            <a:extLst>
              <a:ext uri="{FF2B5EF4-FFF2-40B4-BE49-F238E27FC236}">
                <a16:creationId xmlns:a16="http://schemas.microsoft.com/office/drawing/2014/main" id="{503AC80E-462A-D663-F740-D7B47597E2A8}"/>
              </a:ext>
            </a:extLst>
          </p:cNvPr>
          <p:cNvSpPr>
            <a:spLocks noGrp="1"/>
          </p:cNvSpPr>
          <p:nvPr>
            <p:ph type="sldNum" sz="quarter" idx="12"/>
          </p:nvPr>
        </p:nvSpPr>
        <p:spPr/>
        <p:txBody>
          <a:bodyPr/>
          <a:lstStyle/>
          <a:p>
            <a:r>
              <a:rPr lang="en-US" altLang="ja-JP"/>
              <a:t>Slide </a:t>
            </a:r>
            <a:fld id="{5F28FAC0-5F60-4BFF-B9F2-C12C54FBC761}" type="slidenum">
              <a:rPr lang="en-US" altLang="ja-JP"/>
              <a:pPr/>
              <a:t>2</a:t>
            </a:fld>
            <a:endParaRPr lang="en-US" altLang="ja-JP"/>
          </a:p>
        </p:txBody>
      </p:sp>
      <p:sp>
        <p:nvSpPr>
          <p:cNvPr id="26626" name="Rectangle 2">
            <a:extLst>
              <a:ext uri="{FF2B5EF4-FFF2-40B4-BE49-F238E27FC236}">
                <a16:creationId xmlns:a16="http://schemas.microsoft.com/office/drawing/2014/main" id="{52C39655-1461-03DD-C5A2-E140BE5D7C51}"/>
              </a:ext>
            </a:extLst>
          </p:cNvPr>
          <p:cNvSpPr>
            <a:spLocks noGrp="1" noChangeArrowheads="1"/>
          </p:cNvSpPr>
          <p:nvPr>
            <p:ph type="ctrTitle"/>
          </p:nvPr>
        </p:nvSpPr>
        <p:spPr>
          <a:xfrm>
            <a:off x="685800" y="2286000"/>
            <a:ext cx="7772400" cy="1143000"/>
          </a:xfrm>
        </p:spPr>
        <p:txBody>
          <a:bodyPr anchor="ctr"/>
          <a:lstStyle/>
          <a:p>
            <a:r>
              <a:rPr lang="en-US" altLang="ja-JP" sz="3600" dirty="0">
                <a:solidFill>
                  <a:schemeClr val="tx2"/>
                </a:solidFill>
                <a:ea typeface="ＭＳ Ｐゴシック" panose="020B0600070205080204" pitchFamily="50" charset="-128"/>
              </a:rPr>
              <a:t>Restaurants in </a:t>
            </a:r>
            <a:r>
              <a:rPr lang="en-US" altLang="ja-JP" sz="3600" dirty="0" err="1">
                <a:solidFill>
                  <a:schemeClr val="tx2"/>
                </a:solidFill>
                <a:ea typeface="ＭＳ Ｐゴシック" panose="020B0600070205080204" pitchFamily="50" charset="-128"/>
              </a:rPr>
              <a:t>Sannomiya</a:t>
            </a:r>
            <a:r>
              <a:rPr lang="en-US" altLang="ja-JP" sz="3600" dirty="0">
                <a:solidFill>
                  <a:schemeClr val="tx2"/>
                </a:solidFill>
                <a:ea typeface="ＭＳ Ｐゴシック" panose="020B0600070205080204" pitchFamily="50" charset="-128"/>
              </a:rPr>
              <a:t> and </a:t>
            </a:r>
            <a:br>
              <a:rPr lang="en-US" altLang="ja-JP" sz="3600" dirty="0">
                <a:solidFill>
                  <a:schemeClr val="tx2"/>
                </a:solidFill>
                <a:ea typeface="ＭＳ Ｐゴシック" panose="020B0600070205080204" pitchFamily="50" charset="-128"/>
              </a:rPr>
            </a:br>
            <a:r>
              <a:rPr lang="en-US" altLang="ja-JP" sz="3600" dirty="0">
                <a:solidFill>
                  <a:schemeClr val="tx2"/>
                </a:solidFill>
                <a:ea typeface="ＭＳ Ｐゴシック" panose="020B0600070205080204" pitchFamily="50" charset="-128"/>
              </a:rPr>
              <a:t>other information</a:t>
            </a:r>
            <a:endParaRPr lang="ja-JP" altLang="ja-JP" sz="3600" dirty="0"/>
          </a:p>
        </p:txBody>
      </p:sp>
      <p:sp>
        <p:nvSpPr>
          <p:cNvPr id="26627" name="Rectangle 3">
            <a:extLst>
              <a:ext uri="{FF2B5EF4-FFF2-40B4-BE49-F238E27FC236}">
                <a16:creationId xmlns:a16="http://schemas.microsoft.com/office/drawing/2014/main" id="{890DCDEA-D598-ABD8-8F1F-A60CB614B47D}"/>
              </a:ext>
            </a:extLst>
          </p:cNvPr>
          <p:cNvSpPr>
            <a:spLocks noGrp="1" noChangeArrowheads="1"/>
          </p:cNvSpPr>
          <p:nvPr>
            <p:ph type="subTitle" idx="1"/>
          </p:nvPr>
        </p:nvSpPr>
        <p:spPr>
          <a:xfrm>
            <a:off x="1371600" y="3886200"/>
            <a:ext cx="6400800" cy="1752600"/>
          </a:xfrm>
        </p:spPr>
        <p:txBody>
          <a:bodyPr/>
          <a:lstStyle/>
          <a:p>
            <a:r>
              <a:rPr lang="en-US" altLang="ja-JP" sz="3200" dirty="0"/>
              <a:t>KITAZAWA Shoichi</a:t>
            </a:r>
            <a:endParaRPr lang="ja-JP" altLang="ja-JP"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4058F3-2272-6030-6A9B-4BDE963FD926}"/>
              </a:ext>
            </a:extLst>
          </p:cNvPr>
          <p:cNvSpPr>
            <a:spLocks noGrp="1"/>
          </p:cNvSpPr>
          <p:nvPr>
            <p:ph type="title"/>
          </p:nvPr>
        </p:nvSpPr>
        <p:spPr/>
        <p:txBody>
          <a:bodyPr/>
          <a:lstStyle/>
          <a:p>
            <a:r>
              <a:rPr lang="en-US" altLang="ja-JP" sz="3600" dirty="0"/>
              <a:t>Japanese Sake &amp; Izakaya</a:t>
            </a:r>
            <a:endParaRPr kumimoji="1" lang="ja-JP" altLang="en-US" dirty="0"/>
          </a:p>
        </p:txBody>
      </p:sp>
      <p:sp>
        <p:nvSpPr>
          <p:cNvPr id="3" name="コンテンツ プレースホルダー 2">
            <a:extLst>
              <a:ext uri="{FF2B5EF4-FFF2-40B4-BE49-F238E27FC236}">
                <a16:creationId xmlns:a16="http://schemas.microsoft.com/office/drawing/2014/main" id="{87F05DEE-95D8-1AB0-95FF-8F156D1C3740}"/>
              </a:ext>
            </a:extLst>
          </p:cNvPr>
          <p:cNvSpPr>
            <a:spLocks noGrp="1"/>
          </p:cNvSpPr>
          <p:nvPr>
            <p:ph idx="1"/>
          </p:nvPr>
        </p:nvSpPr>
        <p:spPr>
          <a:xfrm>
            <a:off x="251520" y="1981199"/>
            <a:ext cx="8640960" cy="4494213"/>
          </a:xfrm>
        </p:spPr>
        <p:txBody>
          <a:bodyPr/>
          <a:lstStyle/>
          <a:p>
            <a:r>
              <a:rPr lang="ja-JP" altLang="en-US" sz="1800" b="1" dirty="0"/>
              <a:t>日本酒バル・米屋 イナズマ </a:t>
            </a:r>
            <a:r>
              <a:rPr lang="en-US" altLang="ja-JP" sz="1800" b="1" dirty="0"/>
              <a:t>(</a:t>
            </a:r>
            <a:r>
              <a:rPr lang="en-US" altLang="ja-JP" sz="1800" b="1" dirty="0" err="1"/>
              <a:t>Nihonshu</a:t>
            </a:r>
            <a:r>
              <a:rPr lang="en-US" altLang="ja-JP" sz="1800" b="1" dirty="0"/>
              <a:t> Bar </a:t>
            </a:r>
            <a:r>
              <a:rPr lang="en-US" altLang="ja-JP" sz="1800" b="1" dirty="0" err="1"/>
              <a:t>Komeya</a:t>
            </a:r>
            <a:r>
              <a:rPr lang="en-US" altLang="ja-JP" sz="1800" b="1" dirty="0"/>
              <a:t> Inazuma)</a:t>
            </a:r>
          </a:p>
          <a:p>
            <a:pPr marL="0" indent="0">
              <a:buNone/>
            </a:pPr>
            <a:r>
              <a:rPr lang="en-US" altLang="ja-JP" sz="1800" dirty="0">
                <a:hlinkClick r:id="rId2"/>
              </a:rPr>
              <a:t>https://maps.app.goo.gl/iqJpoNBRspoZw526A?g_st=ic</a:t>
            </a:r>
            <a:endParaRPr lang="en-US" altLang="ja-JP" sz="1800" b="1" dirty="0"/>
          </a:p>
          <a:p>
            <a:r>
              <a:rPr lang="en-US" altLang="ja-JP" sz="1800" b="1" dirty="0" err="1"/>
              <a:t>japo</a:t>
            </a:r>
            <a:r>
              <a:rPr lang="en-US" altLang="ja-JP" sz="1800" b="1" dirty="0"/>
              <a:t> </a:t>
            </a:r>
            <a:r>
              <a:rPr lang="ja-JP" altLang="en-US" sz="1800" b="1" dirty="0"/>
              <a:t>國酒ニ炭火 </a:t>
            </a:r>
            <a:r>
              <a:rPr lang="en-US" altLang="ja-JP" sz="1800" b="1" dirty="0"/>
              <a:t>(</a:t>
            </a:r>
            <a:r>
              <a:rPr lang="en-US" altLang="ja-JP" sz="1800" b="1" dirty="0" err="1"/>
              <a:t>Kokushu</a:t>
            </a:r>
            <a:r>
              <a:rPr lang="en-US" altLang="ja-JP" sz="1800" b="1" dirty="0"/>
              <a:t> </a:t>
            </a:r>
            <a:r>
              <a:rPr lang="en-US" altLang="ja-JP" sz="1800" b="1" dirty="0" err="1"/>
              <a:t>Sumibi</a:t>
            </a:r>
            <a:r>
              <a:rPr lang="en-US" altLang="ja-JP" sz="1800" b="1" dirty="0"/>
              <a:t>)</a:t>
            </a:r>
          </a:p>
          <a:p>
            <a:pPr marL="0" indent="0">
              <a:buNone/>
            </a:pPr>
            <a:r>
              <a:rPr lang="en-US" altLang="ja-JP" sz="1800" dirty="0">
                <a:hlinkClick r:id="rId3"/>
              </a:rPr>
              <a:t>https://maps.app.goo.gl/rNfApxcdFtc3LowM6?g_st=ic</a:t>
            </a:r>
            <a:endParaRPr lang="ja-JP" altLang="en-US" sz="1800" b="1" dirty="0"/>
          </a:p>
          <a:p>
            <a:r>
              <a:rPr lang="ja-JP" altLang="en-US" sz="1800" b="1" dirty="0"/>
              <a:t>浅野日本酒店</a:t>
            </a:r>
            <a:r>
              <a:rPr lang="en-US" altLang="ja-JP" sz="1800" b="1" dirty="0"/>
              <a:t>SANNOMIYA (Standing Bar)</a:t>
            </a:r>
          </a:p>
          <a:p>
            <a:pPr marL="0" indent="0">
              <a:buNone/>
            </a:pPr>
            <a:r>
              <a:rPr lang="en-US" altLang="ja-JP" sz="1800" dirty="0">
                <a:hlinkClick r:id="rId4"/>
              </a:rPr>
              <a:t>https://maps.app.goo.gl/BhtKChSjvVGJvvxj8?g_st=ic</a:t>
            </a:r>
            <a:endParaRPr lang="en-US" altLang="ja-JP" sz="1800" dirty="0"/>
          </a:p>
          <a:p>
            <a:pPr marL="0" indent="0">
              <a:buNone/>
            </a:pPr>
            <a:r>
              <a:rPr lang="en-US" altLang="ja-JP" sz="1800" b="1" dirty="0"/>
              <a:t>Izakaya Style</a:t>
            </a:r>
          </a:p>
          <a:p>
            <a:r>
              <a:rPr lang="ja-JP" altLang="en-US" sz="1800" b="1" dirty="0"/>
              <a:t>酒肆大関</a:t>
            </a:r>
            <a:r>
              <a:rPr lang="en-US" altLang="ja-JP" sz="1800" b="1" dirty="0"/>
              <a:t>(</a:t>
            </a:r>
            <a:r>
              <a:rPr lang="ja-JP" altLang="en-US" sz="1800" b="1" dirty="0"/>
              <a:t>しゅしおおぜき</a:t>
            </a:r>
            <a:r>
              <a:rPr lang="en-US" altLang="ja-JP" sz="1800" b="1" dirty="0"/>
              <a:t>) </a:t>
            </a:r>
            <a:r>
              <a:rPr lang="ja-JP" altLang="en-US" sz="1800" b="1" dirty="0"/>
              <a:t>南店 </a:t>
            </a:r>
            <a:r>
              <a:rPr lang="en-US" altLang="ja-JP" sz="1800" b="1" dirty="0"/>
              <a:t>(Shushi </a:t>
            </a:r>
            <a:r>
              <a:rPr lang="en-US" altLang="ja-JP" sz="1800" b="1" dirty="0" err="1"/>
              <a:t>Ohzeki</a:t>
            </a:r>
            <a:r>
              <a:rPr lang="en-US" altLang="ja-JP" sz="1800" b="1" dirty="0"/>
              <a:t> Minami)</a:t>
            </a:r>
          </a:p>
          <a:p>
            <a:pPr marL="0" indent="0">
              <a:buNone/>
            </a:pPr>
            <a:r>
              <a:rPr lang="en-US" altLang="ja-JP" sz="1800" b="1" dirty="0">
                <a:hlinkClick r:id="rId5"/>
              </a:rPr>
              <a:t>https://maps.app.goo.gl/a2b6kVRfJqktmZux8?g_st=ic</a:t>
            </a:r>
            <a:endParaRPr lang="en-US" altLang="ja-JP" sz="1800" b="1" dirty="0"/>
          </a:p>
          <a:p>
            <a:pPr marL="0" indent="0">
              <a:buNone/>
            </a:pPr>
            <a:r>
              <a:rPr lang="en-US" altLang="ja-JP" sz="1800" b="1" dirty="0">
                <a:hlinkClick r:id="rId6"/>
              </a:rPr>
              <a:t>https://robatanoganso-ozeki.owst.jp/en/</a:t>
            </a:r>
            <a:endParaRPr lang="en-US" altLang="ja-JP" sz="1800" b="1" dirty="0"/>
          </a:p>
          <a:p>
            <a:r>
              <a:rPr lang="ja-JP" altLang="en-US" sz="1800" b="1" dirty="0"/>
              <a:t>大衆酒場むに 神戸三宮 サンキタ通り店 </a:t>
            </a:r>
            <a:r>
              <a:rPr lang="en-US" altLang="ja-JP" sz="1800" b="1" dirty="0"/>
              <a:t>(</a:t>
            </a:r>
            <a:r>
              <a:rPr lang="en-US" altLang="ja-JP" sz="1800" b="1" dirty="0" err="1"/>
              <a:t>Taishuu</a:t>
            </a:r>
            <a:r>
              <a:rPr lang="en-US" altLang="ja-JP" sz="1800" b="1" dirty="0"/>
              <a:t> </a:t>
            </a:r>
            <a:r>
              <a:rPr lang="en-US" altLang="ja-JP" sz="1800" b="1" dirty="0" err="1"/>
              <a:t>Sakaba</a:t>
            </a:r>
            <a:r>
              <a:rPr lang="en-US" altLang="ja-JP" sz="1800" b="1" dirty="0"/>
              <a:t> Muni Kobe </a:t>
            </a:r>
            <a:r>
              <a:rPr lang="en-US" altLang="ja-JP" sz="1800" b="1" dirty="0" err="1"/>
              <a:t>Sannomiya</a:t>
            </a:r>
            <a:r>
              <a:rPr lang="en-US" altLang="ja-JP" sz="1800" b="1" dirty="0"/>
              <a:t> </a:t>
            </a:r>
            <a:r>
              <a:rPr lang="en-US" altLang="ja-JP" sz="1800" b="1" dirty="0" err="1"/>
              <a:t>Sankita</a:t>
            </a:r>
            <a:r>
              <a:rPr lang="en-US" altLang="ja-JP" sz="1800" b="1" dirty="0"/>
              <a:t> Tori)</a:t>
            </a:r>
          </a:p>
          <a:p>
            <a:pPr marL="0" indent="0">
              <a:buNone/>
            </a:pPr>
            <a:r>
              <a:rPr lang="en-US" altLang="ja-JP" sz="1800" b="1" dirty="0">
                <a:hlinkClick r:id="rId7"/>
              </a:rPr>
              <a:t>https://maps.app.goo.gl/dXjt8xFLFnqAUhqD9?g_st=ic</a:t>
            </a:r>
            <a:endParaRPr lang="en-US" altLang="ja-JP" sz="1800" b="1" dirty="0"/>
          </a:p>
          <a:p>
            <a:pPr marL="0" indent="0">
              <a:buNone/>
            </a:pPr>
            <a:r>
              <a:rPr lang="en-US" altLang="ja-JP" sz="1800" b="1" dirty="0">
                <a:hlinkClick r:id="rId8"/>
              </a:rPr>
              <a:t>https://akr7908970082.owst.jp/en/</a:t>
            </a:r>
            <a:endParaRPr lang="en-US" altLang="ja-JP" sz="1800" b="1" dirty="0"/>
          </a:p>
          <a:p>
            <a:pPr marL="0" indent="0">
              <a:buNone/>
            </a:pPr>
            <a:endParaRPr lang="en-US" altLang="ja-JP" sz="1800" b="1" dirty="0"/>
          </a:p>
          <a:p>
            <a:pPr marL="0" indent="0">
              <a:buNone/>
            </a:pPr>
            <a:endParaRPr lang="en-US" altLang="ja-JP" sz="1800" b="1" dirty="0"/>
          </a:p>
          <a:p>
            <a:endParaRPr lang="en-US" altLang="ja-JP" sz="1800" b="1" dirty="0"/>
          </a:p>
          <a:p>
            <a:pPr marL="0" indent="0">
              <a:buNone/>
            </a:pPr>
            <a:endParaRPr lang="ja-JP" altLang="en-US" sz="1800" b="1" dirty="0"/>
          </a:p>
          <a:p>
            <a:endParaRPr kumimoji="1" lang="ja-JP" altLang="en-US" sz="1800" dirty="0"/>
          </a:p>
        </p:txBody>
      </p:sp>
      <p:sp>
        <p:nvSpPr>
          <p:cNvPr id="4" name="日付プレースホルダー 3">
            <a:extLst>
              <a:ext uri="{FF2B5EF4-FFF2-40B4-BE49-F238E27FC236}">
                <a16:creationId xmlns:a16="http://schemas.microsoft.com/office/drawing/2014/main" id="{CBFF3033-FD63-2077-8DF8-A25105E5C60A}"/>
              </a:ext>
            </a:extLst>
          </p:cNvPr>
          <p:cNvSpPr>
            <a:spLocks noGrp="1"/>
          </p:cNvSpPr>
          <p:nvPr>
            <p:ph type="dt" sz="half" idx="10"/>
          </p:nvPr>
        </p:nvSpPr>
        <p:spPr/>
        <p:txBody>
          <a:bodyPr/>
          <a:lstStyle/>
          <a:p>
            <a:r>
              <a:rPr lang="en-US" altLang="ja-JP" dirty="0"/>
              <a:t>January, 2025</a:t>
            </a:r>
          </a:p>
        </p:txBody>
      </p:sp>
      <p:sp>
        <p:nvSpPr>
          <p:cNvPr id="5" name="フッター プレースホルダー 4">
            <a:extLst>
              <a:ext uri="{FF2B5EF4-FFF2-40B4-BE49-F238E27FC236}">
                <a16:creationId xmlns:a16="http://schemas.microsoft.com/office/drawing/2014/main" id="{10DB5452-336B-A5B4-FAFA-CBAF40A657DC}"/>
              </a:ext>
            </a:extLst>
          </p:cNvPr>
          <p:cNvSpPr>
            <a:spLocks noGrp="1"/>
          </p:cNvSpPr>
          <p:nvPr>
            <p:ph type="ftr" sz="quarter" idx="11"/>
          </p:nvPr>
        </p:nvSpPr>
        <p:spPr/>
        <p:txBody>
          <a:bodyPr/>
          <a:lstStyle/>
          <a:p>
            <a:r>
              <a:rPr lang="en-US" altLang="ja-JP"/>
              <a:t>KITAZAWA Shoichi (Muroran IT)</a:t>
            </a:r>
            <a:endParaRPr lang="en-US" altLang="ja-JP" dirty="0"/>
          </a:p>
        </p:txBody>
      </p:sp>
      <p:sp>
        <p:nvSpPr>
          <p:cNvPr id="6" name="スライド番号プレースホルダー 5">
            <a:extLst>
              <a:ext uri="{FF2B5EF4-FFF2-40B4-BE49-F238E27FC236}">
                <a16:creationId xmlns:a16="http://schemas.microsoft.com/office/drawing/2014/main" id="{BD58B442-A99C-318A-151D-875AE4574126}"/>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3</a:t>
            </a:fld>
            <a:endParaRPr lang="en-US" altLang="ja-JP"/>
          </a:p>
        </p:txBody>
      </p:sp>
    </p:spTree>
    <p:extLst>
      <p:ext uri="{BB962C8B-B14F-4D97-AF65-F5344CB8AC3E}">
        <p14:creationId xmlns:p14="http://schemas.microsoft.com/office/powerpoint/2010/main" val="1314490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048D01-D2D0-9700-97BA-1F1410C013C1}"/>
              </a:ext>
            </a:extLst>
          </p:cNvPr>
          <p:cNvSpPr>
            <a:spLocks noGrp="1"/>
          </p:cNvSpPr>
          <p:nvPr>
            <p:ph type="title"/>
          </p:nvPr>
        </p:nvSpPr>
        <p:spPr/>
        <p:txBody>
          <a:bodyPr/>
          <a:lstStyle/>
          <a:p>
            <a:r>
              <a:rPr kumimoji="1" lang="en-US" altLang="ja-JP" dirty="0"/>
              <a:t>Italian Restaurant</a:t>
            </a:r>
            <a:endParaRPr kumimoji="1" lang="ja-JP" altLang="en-US" dirty="0"/>
          </a:p>
        </p:txBody>
      </p:sp>
      <p:sp>
        <p:nvSpPr>
          <p:cNvPr id="3" name="コンテンツ プレースホルダー 2">
            <a:extLst>
              <a:ext uri="{FF2B5EF4-FFF2-40B4-BE49-F238E27FC236}">
                <a16:creationId xmlns:a16="http://schemas.microsoft.com/office/drawing/2014/main" id="{06184A16-77E3-2E74-1FA4-B453F3162504}"/>
              </a:ext>
            </a:extLst>
          </p:cNvPr>
          <p:cNvSpPr>
            <a:spLocks noGrp="1"/>
          </p:cNvSpPr>
          <p:nvPr>
            <p:ph idx="1"/>
          </p:nvPr>
        </p:nvSpPr>
        <p:spPr>
          <a:xfrm>
            <a:off x="251520" y="1981200"/>
            <a:ext cx="8640960" cy="4114800"/>
          </a:xfrm>
        </p:spPr>
        <p:txBody>
          <a:bodyPr/>
          <a:lstStyle/>
          <a:p>
            <a:pPr algn="l"/>
            <a:r>
              <a:rPr lang="en-US" altLang="ja-JP" dirty="0">
                <a:effectLst/>
              </a:rPr>
              <a:t>Pinocchio</a:t>
            </a:r>
          </a:p>
          <a:p>
            <a:pPr lvl="1"/>
            <a:r>
              <a:rPr lang="en-US" altLang="ja-JP" dirty="0">
                <a:effectLst/>
              </a:rPr>
              <a:t>Founded in 1962, famous for its serial numbered pizzas.</a:t>
            </a:r>
          </a:p>
          <a:p>
            <a:pPr lvl="1"/>
            <a:r>
              <a:rPr lang="en-US" altLang="ja-JP" dirty="0">
                <a:effectLst/>
              </a:rPr>
              <a:t>https://maps.app.goo.gl/U46xChPhFQ3xZXz98</a:t>
            </a:r>
          </a:p>
          <a:p>
            <a:r>
              <a:rPr lang="en-US" altLang="ja-JP" dirty="0">
                <a:effectLst/>
              </a:rPr>
              <a:t>quarto</a:t>
            </a:r>
          </a:p>
          <a:p>
            <a:pPr lvl="1"/>
            <a:r>
              <a:rPr lang="en-US" altLang="ja-JP" dirty="0"/>
              <a:t>One of My favorite </a:t>
            </a:r>
            <a:r>
              <a:rPr lang="en-US" altLang="ja-JP" dirty="0">
                <a:effectLst/>
              </a:rPr>
              <a:t>Italian </a:t>
            </a:r>
            <a:r>
              <a:rPr lang="en-US" altLang="ja-JP" dirty="0"/>
              <a:t>restaurants</a:t>
            </a:r>
            <a:r>
              <a:rPr lang="en-US" altLang="ja-JP" dirty="0">
                <a:effectLst/>
              </a:rPr>
              <a:t>.</a:t>
            </a:r>
          </a:p>
          <a:p>
            <a:pPr lvl="1"/>
            <a:r>
              <a:rPr lang="en-US" altLang="ja-JP" dirty="0">
                <a:effectLst/>
              </a:rPr>
              <a:t>https://maps.app.goo.gl/djyACM8vwEba4E628</a:t>
            </a:r>
          </a:p>
        </p:txBody>
      </p:sp>
      <p:sp>
        <p:nvSpPr>
          <p:cNvPr id="4" name="日付プレースホルダー 3">
            <a:extLst>
              <a:ext uri="{FF2B5EF4-FFF2-40B4-BE49-F238E27FC236}">
                <a16:creationId xmlns:a16="http://schemas.microsoft.com/office/drawing/2014/main" id="{09CFEB74-5EFC-DDEB-5416-B7E9B348123A}"/>
              </a:ext>
            </a:extLst>
          </p:cNvPr>
          <p:cNvSpPr>
            <a:spLocks noGrp="1"/>
          </p:cNvSpPr>
          <p:nvPr>
            <p:ph type="dt" sz="half" idx="10"/>
          </p:nvPr>
        </p:nvSpPr>
        <p:spPr/>
        <p:txBody>
          <a:bodyPr/>
          <a:lstStyle/>
          <a:p>
            <a:r>
              <a:rPr lang="en-US" altLang="ja-JP"/>
              <a:t>January, 2025</a:t>
            </a:r>
          </a:p>
        </p:txBody>
      </p:sp>
      <p:sp>
        <p:nvSpPr>
          <p:cNvPr id="5" name="フッター プレースホルダー 4">
            <a:extLst>
              <a:ext uri="{FF2B5EF4-FFF2-40B4-BE49-F238E27FC236}">
                <a16:creationId xmlns:a16="http://schemas.microsoft.com/office/drawing/2014/main" id="{4129CE46-20DF-AB8D-34D3-99728097A5C2}"/>
              </a:ext>
            </a:extLst>
          </p:cNvPr>
          <p:cNvSpPr>
            <a:spLocks noGrp="1"/>
          </p:cNvSpPr>
          <p:nvPr>
            <p:ph type="ftr" sz="quarter" idx="11"/>
          </p:nvPr>
        </p:nvSpPr>
        <p:spPr/>
        <p:txBody>
          <a:body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6B805D26-25C9-73C3-A6C5-93217F30E023}"/>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4</a:t>
            </a:fld>
            <a:endParaRPr lang="en-US" altLang="ja-JP"/>
          </a:p>
        </p:txBody>
      </p:sp>
    </p:spTree>
    <p:extLst>
      <p:ext uri="{BB962C8B-B14F-4D97-AF65-F5344CB8AC3E}">
        <p14:creationId xmlns:p14="http://schemas.microsoft.com/office/powerpoint/2010/main" val="166044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1D79F5-D86C-D59A-BC3B-3075E5AE47E5}"/>
              </a:ext>
            </a:extLst>
          </p:cNvPr>
          <p:cNvSpPr>
            <a:spLocks noGrp="1"/>
          </p:cNvSpPr>
          <p:nvPr>
            <p:ph type="title"/>
          </p:nvPr>
        </p:nvSpPr>
        <p:spPr/>
        <p:txBody>
          <a:bodyPr/>
          <a:lstStyle/>
          <a:p>
            <a:r>
              <a:rPr kumimoji="1" lang="en-US" altLang="ja-JP" dirty="0"/>
              <a:t>Chinese Restaurant </a:t>
            </a:r>
            <a:endParaRPr kumimoji="1" lang="ja-JP" altLang="en-US" dirty="0"/>
          </a:p>
        </p:txBody>
      </p:sp>
      <p:sp>
        <p:nvSpPr>
          <p:cNvPr id="3" name="コンテンツ プレースホルダー 2">
            <a:extLst>
              <a:ext uri="{FF2B5EF4-FFF2-40B4-BE49-F238E27FC236}">
                <a16:creationId xmlns:a16="http://schemas.microsoft.com/office/drawing/2014/main" id="{84040B19-0850-2FCE-8BB3-70EF24A1B26A}"/>
              </a:ext>
            </a:extLst>
          </p:cNvPr>
          <p:cNvSpPr>
            <a:spLocks noGrp="1"/>
          </p:cNvSpPr>
          <p:nvPr>
            <p:ph idx="1"/>
          </p:nvPr>
        </p:nvSpPr>
        <p:spPr>
          <a:xfrm>
            <a:off x="251520" y="1981200"/>
            <a:ext cx="8640960" cy="4114800"/>
          </a:xfrm>
        </p:spPr>
        <p:txBody>
          <a:bodyPr/>
          <a:lstStyle/>
          <a:p>
            <a:pPr marL="0" indent="0">
              <a:buNone/>
            </a:pPr>
            <a:r>
              <a:rPr lang="en-US" altLang="ja-JP" sz="2800" dirty="0" err="1"/>
              <a:t>Nankinmachi</a:t>
            </a:r>
            <a:r>
              <a:rPr lang="en-US" altLang="ja-JP" sz="2800" dirty="0"/>
              <a:t> (Close to </a:t>
            </a:r>
            <a:r>
              <a:rPr lang="en-US" altLang="ja-JP" sz="2800" dirty="0" err="1"/>
              <a:t>Motomachi</a:t>
            </a:r>
            <a:r>
              <a:rPr lang="en-US" altLang="ja-JP" sz="2800" dirty="0"/>
              <a:t>) is a Chinatown with many Chinese restaurants.</a:t>
            </a:r>
            <a:r>
              <a:rPr lang="ja-JP" altLang="en-US" sz="2800" dirty="0"/>
              <a:t> </a:t>
            </a:r>
            <a:r>
              <a:rPr lang="en-US" altLang="ja-JP" sz="2800" dirty="0"/>
              <a:t>One of My favorite restaurants is </a:t>
            </a:r>
          </a:p>
          <a:p>
            <a:r>
              <a:rPr lang="zh-TW" altLang="en-US" sz="2800" dirty="0"/>
              <a:t>神戸元町別館牡丹園 </a:t>
            </a:r>
            <a:r>
              <a:rPr lang="en-US" altLang="zh-TW" sz="2800" dirty="0"/>
              <a:t>(Kobe </a:t>
            </a:r>
            <a:r>
              <a:rPr lang="en-US" altLang="zh-TW" sz="2800" dirty="0" err="1"/>
              <a:t>Motomachi</a:t>
            </a:r>
            <a:r>
              <a:rPr lang="en-US" altLang="zh-TW" sz="2800" dirty="0"/>
              <a:t> </a:t>
            </a:r>
            <a:r>
              <a:rPr lang="en-US" altLang="zh-TW" sz="2800" dirty="0" err="1"/>
              <a:t>Bekkan</a:t>
            </a:r>
            <a:r>
              <a:rPr lang="en-US" altLang="zh-TW" sz="2800" dirty="0"/>
              <a:t> </a:t>
            </a:r>
            <a:r>
              <a:rPr lang="en-US" altLang="zh-TW" sz="2800" dirty="0" err="1"/>
              <a:t>Botanen</a:t>
            </a:r>
            <a:r>
              <a:rPr lang="en-US" altLang="zh-TW" sz="2800" dirty="0"/>
              <a:t>)</a:t>
            </a:r>
          </a:p>
          <a:p>
            <a:pPr lvl="1"/>
            <a:r>
              <a:rPr kumimoji="1" lang="en-US" altLang="ja-JP" sz="2400" dirty="0">
                <a:hlinkClick r:id="rId2"/>
              </a:rPr>
              <a:t>https://www.botanen.jp/</a:t>
            </a:r>
            <a:endParaRPr kumimoji="1" lang="en-US" altLang="ja-JP" sz="2400" dirty="0"/>
          </a:p>
          <a:p>
            <a:pPr lvl="1"/>
            <a:r>
              <a:rPr kumimoji="1" lang="en-US" altLang="ja-JP" sz="2400" dirty="0">
                <a:hlinkClick r:id="rId3"/>
              </a:rPr>
              <a:t>https://maps.app.goo.gl/irtNBjm6yGFEbyNBA</a:t>
            </a:r>
            <a:endParaRPr lang="en-US" altLang="ja-JP" sz="2400" dirty="0"/>
          </a:p>
          <a:p>
            <a:pPr lvl="1"/>
            <a:endParaRPr kumimoji="1" lang="ja-JP" altLang="en-US" sz="2400" dirty="0"/>
          </a:p>
        </p:txBody>
      </p:sp>
      <p:sp>
        <p:nvSpPr>
          <p:cNvPr id="4" name="日付プレースホルダー 3">
            <a:extLst>
              <a:ext uri="{FF2B5EF4-FFF2-40B4-BE49-F238E27FC236}">
                <a16:creationId xmlns:a16="http://schemas.microsoft.com/office/drawing/2014/main" id="{2AFD120D-AC55-8903-F3A8-B52633B19765}"/>
              </a:ext>
            </a:extLst>
          </p:cNvPr>
          <p:cNvSpPr>
            <a:spLocks noGrp="1"/>
          </p:cNvSpPr>
          <p:nvPr>
            <p:ph type="dt" sz="half" idx="10"/>
          </p:nvPr>
        </p:nvSpPr>
        <p:spPr/>
        <p:txBody>
          <a:bodyPr/>
          <a:lstStyle/>
          <a:p>
            <a:r>
              <a:rPr lang="en-US" altLang="ja-JP"/>
              <a:t>January, 2025</a:t>
            </a:r>
          </a:p>
        </p:txBody>
      </p:sp>
      <p:sp>
        <p:nvSpPr>
          <p:cNvPr id="5" name="フッター プレースホルダー 4">
            <a:extLst>
              <a:ext uri="{FF2B5EF4-FFF2-40B4-BE49-F238E27FC236}">
                <a16:creationId xmlns:a16="http://schemas.microsoft.com/office/drawing/2014/main" id="{3A1601D7-D1F2-5C82-4CF3-F714013F5746}"/>
              </a:ext>
            </a:extLst>
          </p:cNvPr>
          <p:cNvSpPr>
            <a:spLocks noGrp="1"/>
          </p:cNvSpPr>
          <p:nvPr>
            <p:ph type="ftr" sz="quarter" idx="11"/>
          </p:nvPr>
        </p:nvSpPr>
        <p:spPr/>
        <p:txBody>
          <a:body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F83B2C23-FFDB-94EE-0DA9-345CC333A3F8}"/>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5</a:t>
            </a:fld>
            <a:endParaRPr lang="en-US" altLang="ja-JP"/>
          </a:p>
        </p:txBody>
      </p:sp>
    </p:spTree>
    <p:extLst>
      <p:ext uri="{BB962C8B-B14F-4D97-AF65-F5344CB8AC3E}">
        <p14:creationId xmlns:p14="http://schemas.microsoft.com/office/powerpoint/2010/main" val="4132030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99E2CD-3AAC-0A2E-67AA-4F4655E296C5}"/>
              </a:ext>
            </a:extLst>
          </p:cNvPr>
          <p:cNvSpPr>
            <a:spLocks noGrp="1"/>
          </p:cNvSpPr>
          <p:nvPr>
            <p:ph type="title"/>
          </p:nvPr>
        </p:nvSpPr>
        <p:spPr/>
        <p:txBody>
          <a:bodyPr/>
          <a:lstStyle/>
          <a:p>
            <a:r>
              <a:rPr kumimoji="1" lang="en-US" altLang="ja-JP" dirty="0"/>
              <a:t>Other</a:t>
            </a:r>
            <a:endParaRPr kumimoji="1" lang="ja-JP" altLang="en-US" dirty="0"/>
          </a:p>
        </p:txBody>
      </p:sp>
      <p:sp>
        <p:nvSpPr>
          <p:cNvPr id="3" name="コンテンツ プレースホルダー 2">
            <a:extLst>
              <a:ext uri="{FF2B5EF4-FFF2-40B4-BE49-F238E27FC236}">
                <a16:creationId xmlns:a16="http://schemas.microsoft.com/office/drawing/2014/main" id="{5D579556-5CD2-3F98-F0B6-7AB54A0615D8}"/>
              </a:ext>
            </a:extLst>
          </p:cNvPr>
          <p:cNvSpPr>
            <a:spLocks noGrp="1"/>
          </p:cNvSpPr>
          <p:nvPr>
            <p:ph idx="1"/>
          </p:nvPr>
        </p:nvSpPr>
        <p:spPr/>
        <p:txBody>
          <a:bodyPr/>
          <a:lstStyle/>
          <a:p>
            <a:pPr algn="l"/>
            <a:r>
              <a:rPr lang="en-US" altLang="ja-JP" dirty="0">
                <a:effectLst/>
              </a:rPr>
              <a:t>EKIZO</a:t>
            </a:r>
            <a:r>
              <a:rPr lang="ja-JP" altLang="en-US" dirty="0">
                <a:effectLst/>
              </a:rPr>
              <a:t>神戸三宮</a:t>
            </a:r>
            <a:endParaRPr lang="en-US" altLang="ja-JP" dirty="0"/>
          </a:p>
          <a:p>
            <a:pPr lvl="1"/>
            <a:r>
              <a:rPr lang="en-US" altLang="ja-JP" dirty="0">
                <a:effectLst/>
              </a:rPr>
              <a:t>Commercial facility consisting of a total of 35 stores in the area under the elevated railway tracks of Kobe </a:t>
            </a:r>
            <a:r>
              <a:rPr lang="en-US" altLang="ja-JP" dirty="0" err="1">
                <a:effectLst/>
              </a:rPr>
              <a:t>Sannomiya</a:t>
            </a:r>
            <a:r>
              <a:rPr lang="en-US" altLang="ja-JP" dirty="0">
                <a:effectLst/>
              </a:rPr>
              <a:t> Station</a:t>
            </a:r>
            <a:endParaRPr lang="ja-JP" altLang="en-US" dirty="0">
              <a:effectLst/>
            </a:endParaRPr>
          </a:p>
          <a:p>
            <a:pPr lvl="1"/>
            <a:r>
              <a:rPr lang="en-US" altLang="ja-JP" dirty="0">
                <a:effectLst/>
                <a:hlinkClick r:id="rId2"/>
              </a:rPr>
              <a:t>https://ekizo.hankyu.co.jp/</a:t>
            </a:r>
            <a:endParaRPr lang="en-US" altLang="ja-JP" dirty="0">
              <a:effectLst/>
            </a:endParaRPr>
          </a:p>
          <a:p>
            <a:endParaRPr kumimoji="1" lang="ja-JP" altLang="en-US" dirty="0"/>
          </a:p>
        </p:txBody>
      </p:sp>
      <p:sp>
        <p:nvSpPr>
          <p:cNvPr id="4" name="日付プレースホルダー 3">
            <a:extLst>
              <a:ext uri="{FF2B5EF4-FFF2-40B4-BE49-F238E27FC236}">
                <a16:creationId xmlns:a16="http://schemas.microsoft.com/office/drawing/2014/main" id="{148F05C0-9965-8BF3-0B97-561DFDE10D04}"/>
              </a:ext>
            </a:extLst>
          </p:cNvPr>
          <p:cNvSpPr>
            <a:spLocks noGrp="1"/>
          </p:cNvSpPr>
          <p:nvPr>
            <p:ph type="dt" sz="half" idx="10"/>
          </p:nvPr>
        </p:nvSpPr>
        <p:spPr/>
        <p:txBody>
          <a:bodyPr/>
          <a:lstStyle/>
          <a:p>
            <a:r>
              <a:rPr lang="en-US" altLang="ja-JP"/>
              <a:t>January, 2025</a:t>
            </a:r>
            <a:endParaRPr lang="en-US" altLang="ja-JP" dirty="0"/>
          </a:p>
        </p:txBody>
      </p:sp>
      <p:sp>
        <p:nvSpPr>
          <p:cNvPr id="5" name="フッター プレースホルダー 4">
            <a:extLst>
              <a:ext uri="{FF2B5EF4-FFF2-40B4-BE49-F238E27FC236}">
                <a16:creationId xmlns:a16="http://schemas.microsoft.com/office/drawing/2014/main" id="{E9C55420-8A5E-43CC-E910-A7D9FDF10097}"/>
              </a:ext>
            </a:extLst>
          </p:cNvPr>
          <p:cNvSpPr>
            <a:spLocks noGrp="1"/>
          </p:cNvSpPr>
          <p:nvPr>
            <p:ph type="ftr" sz="quarter" idx="11"/>
          </p:nvPr>
        </p:nvSpPr>
        <p:spPr/>
        <p:txBody>
          <a:body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EB2ECEDC-F2A2-94FA-7D76-E6AAE4E270F4}"/>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6</a:t>
            </a:fld>
            <a:endParaRPr lang="en-US" altLang="ja-JP"/>
          </a:p>
        </p:txBody>
      </p:sp>
    </p:spTree>
    <p:extLst>
      <p:ext uri="{BB962C8B-B14F-4D97-AF65-F5344CB8AC3E}">
        <p14:creationId xmlns:p14="http://schemas.microsoft.com/office/powerpoint/2010/main" val="388716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A904EB-CF95-E220-2926-70194D64D4AC}"/>
              </a:ext>
            </a:extLst>
          </p:cNvPr>
          <p:cNvSpPr>
            <a:spLocks noGrp="1"/>
          </p:cNvSpPr>
          <p:nvPr>
            <p:ph type="title"/>
          </p:nvPr>
        </p:nvSpPr>
        <p:spPr/>
        <p:txBody>
          <a:bodyPr/>
          <a:lstStyle/>
          <a:p>
            <a:r>
              <a:rPr kumimoji="1" lang="en-US" altLang="ja-JP" dirty="0"/>
              <a:t>Bar</a:t>
            </a:r>
            <a:endParaRPr kumimoji="1" lang="ja-JP" altLang="en-US" dirty="0"/>
          </a:p>
        </p:txBody>
      </p:sp>
      <p:sp>
        <p:nvSpPr>
          <p:cNvPr id="3" name="コンテンツ プレースホルダー 2">
            <a:extLst>
              <a:ext uri="{FF2B5EF4-FFF2-40B4-BE49-F238E27FC236}">
                <a16:creationId xmlns:a16="http://schemas.microsoft.com/office/drawing/2014/main" id="{4710EEBC-1E4C-8F6D-9F80-8CBFE5CF6524}"/>
              </a:ext>
            </a:extLst>
          </p:cNvPr>
          <p:cNvSpPr>
            <a:spLocks noGrp="1"/>
          </p:cNvSpPr>
          <p:nvPr>
            <p:ph idx="1"/>
          </p:nvPr>
        </p:nvSpPr>
        <p:spPr>
          <a:xfrm>
            <a:off x="251520" y="1981200"/>
            <a:ext cx="8640960" cy="4114800"/>
          </a:xfrm>
        </p:spPr>
        <p:txBody>
          <a:bodyPr/>
          <a:lstStyle/>
          <a:p>
            <a:pPr algn="l"/>
            <a:r>
              <a:rPr lang="en-US" altLang="ja-JP" dirty="0">
                <a:effectLst/>
              </a:rPr>
              <a:t>SAVOY KITANOZAKA</a:t>
            </a:r>
          </a:p>
          <a:p>
            <a:pPr lvl="1"/>
            <a:r>
              <a:rPr lang="en-US" altLang="ja-JP" dirty="0">
                <a:effectLst/>
              </a:rPr>
              <a:t>Cocktail Sol Cubano's birthplace.</a:t>
            </a:r>
          </a:p>
          <a:p>
            <a:pPr lvl="1"/>
            <a:r>
              <a:rPr lang="en-US" altLang="ja-JP" dirty="0">
                <a:effectLst/>
              </a:rPr>
              <a:t>https://maps.app.goo.gl/hzZxsqnEczR61YQV7</a:t>
            </a:r>
          </a:p>
          <a:p>
            <a:r>
              <a:rPr lang="en-US" altLang="ja-JP" dirty="0"/>
              <a:t>Wines PATRIE</a:t>
            </a:r>
          </a:p>
          <a:p>
            <a:pPr lvl="1"/>
            <a:r>
              <a:rPr kumimoji="1" lang="en-US" altLang="ja-JP" dirty="0"/>
              <a:t>Wine Bar</a:t>
            </a:r>
          </a:p>
          <a:p>
            <a:pPr lvl="1"/>
            <a:r>
              <a:rPr kumimoji="1" lang="en-US" altLang="ja-JP" dirty="0"/>
              <a:t>https://maps.app.goo.gl/KG4SDbvnFyzhVbtX9</a:t>
            </a:r>
            <a:endParaRPr kumimoji="1" lang="ja-JP" altLang="en-US" dirty="0"/>
          </a:p>
        </p:txBody>
      </p:sp>
      <p:sp>
        <p:nvSpPr>
          <p:cNvPr id="4" name="日付プレースホルダー 3">
            <a:extLst>
              <a:ext uri="{FF2B5EF4-FFF2-40B4-BE49-F238E27FC236}">
                <a16:creationId xmlns:a16="http://schemas.microsoft.com/office/drawing/2014/main" id="{5190DCBC-4133-426C-3319-6A5C3AB41961}"/>
              </a:ext>
            </a:extLst>
          </p:cNvPr>
          <p:cNvSpPr>
            <a:spLocks noGrp="1"/>
          </p:cNvSpPr>
          <p:nvPr>
            <p:ph type="dt" sz="half" idx="10"/>
          </p:nvPr>
        </p:nvSpPr>
        <p:spPr/>
        <p:txBody>
          <a:bodyPr/>
          <a:lstStyle/>
          <a:p>
            <a:r>
              <a:rPr lang="en-US" altLang="ja-JP"/>
              <a:t>January, 2025</a:t>
            </a:r>
          </a:p>
        </p:txBody>
      </p:sp>
      <p:sp>
        <p:nvSpPr>
          <p:cNvPr id="5" name="フッター プレースホルダー 4">
            <a:extLst>
              <a:ext uri="{FF2B5EF4-FFF2-40B4-BE49-F238E27FC236}">
                <a16:creationId xmlns:a16="http://schemas.microsoft.com/office/drawing/2014/main" id="{2A57CEDC-E295-ADB4-B8B4-0698CDB07DB5}"/>
              </a:ext>
            </a:extLst>
          </p:cNvPr>
          <p:cNvSpPr>
            <a:spLocks noGrp="1"/>
          </p:cNvSpPr>
          <p:nvPr>
            <p:ph type="ftr" sz="quarter" idx="11"/>
          </p:nvPr>
        </p:nvSpPr>
        <p:spPr/>
        <p:txBody>
          <a:body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D6F3E174-80A1-B8B0-1BF0-758D9305C241}"/>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7</a:t>
            </a:fld>
            <a:endParaRPr lang="en-US" altLang="ja-JP"/>
          </a:p>
        </p:txBody>
      </p:sp>
    </p:spTree>
    <p:extLst>
      <p:ext uri="{BB962C8B-B14F-4D97-AF65-F5344CB8AC3E}">
        <p14:creationId xmlns:p14="http://schemas.microsoft.com/office/powerpoint/2010/main" val="2169126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FB581F-195B-A40F-C7D5-45954A616D59}"/>
              </a:ext>
            </a:extLst>
          </p:cNvPr>
          <p:cNvSpPr>
            <a:spLocks noGrp="1"/>
          </p:cNvSpPr>
          <p:nvPr>
            <p:ph type="title"/>
          </p:nvPr>
        </p:nvSpPr>
        <p:spPr/>
        <p:txBody>
          <a:bodyPr/>
          <a:lstStyle/>
          <a:p>
            <a:r>
              <a:rPr kumimoji="1" lang="en-US" altLang="ja-JP" dirty="0"/>
              <a:t>Japanese</a:t>
            </a:r>
            <a:r>
              <a:rPr kumimoji="1" lang="ja-JP" altLang="en-US" dirty="0"/>
              <a:t> </a:t>
            </a:r>
            <a:r>
              <a:rPr kumimoji="1" lang="en-US" altLang="ja-JP" dirty="0"/>
              <a:t>Sake</a:t>
            </a:r>
            <a:r>
              <a:rPr kumimoji="1" lang="ja-JP" altLang="en-US" dirty="0"/>
              <a:t> </a:t>
            </a:r>
            <a:r>
              <a:rPr kumimoji="1" lang="en-US" altLang="ja-JP" dirty="0"/>
              <a:t>Brewers (Nada Gogo)</a:t>
            </a:r>
            <a:endParaRPr kumimoji="1" lang="ja-JP" altLang="en-US" dirty="0"/>
          </a:p>
        </p:txBody>
      </p:sp>
      <p:sp>
        <p:nvSpPr>
          <p:cNvPr id="3" name="コンテンツ プレースホルダー 2">
            <a:extLst>
              <a:ext uri="{FF2B5EF4-FFF2-40B4-BE49-F238E27FC236}">
                <a16:creationId xmlns:a16="http://schemas.microsoft.com/office/drawing/2014/main" id="{9C740F30-2946-C564-A1AC-374E857E30D5}"/>
              </a:ext>
            </a:extLst>
          </p:cNvPr>
          <p:cNvSpPr>
            <a:spLocks noGrp="1"/>
          </p:cNvSpPr>
          <p:nvPr>
            <p:ph idx="1"/>
          </p:nvPr>
        </p:nvSpPr>
        <p:spPr>
          <a:xfrm>
            <a:off x="251520" y="1981200"/>
            <a:ext cx="8640960" cy="4114800"/>
          </a:xfrm>
        </p:spPr>
        <p:txBody>
          <a:bodyPr/>
          <a:lstStyle/>
          <a:p>
            <a:r>
              <a:rPr kumimoji="1" lang="en-US" altLang="ja-JP" dirty="0"/>
              <a:t>Nishinomiya</a:t>
            </a:r>
            <a:r>
              <a:rPr lang="ja-JP" altLang="en-US" dirty="0"/>
              <a:t> </a:t>
            </a:r>
            <a:r>
              <a:rPr lang="en-US" altLang="ja-JP" dirty="0"/>
              <a:t>(</a:t>
            </a:r>
            <a:r>
              <a:rPr kumimoji="1" lang="en-US" altLang="ja-JP" dirty="0"/>
              <a:t>My hometown) to Kobe area is famous for Sake Brewers. The region produces the largest amount of sake in Japan and is home to many sake breweries.</a:t>
            </a:r>
          </a:p>
          <a:p>
            <a:pPr lvl="1"/>
            <a:r>
              <a:rPr kumimoji="1" lang="en-US" altLang="ja-JP" dirty="0"/>
              <a:t>http://www.nadagogo.ne.jp.e.agg.hp.transer.com/</a:t>
            </a:r>
            <a:endParaRPr kumimoji="1" lang="ja-JP" altLang="en-US" dirty="0"/>
          </a:p>
        </p:txBody>
      </p:sp>
      <p:sp>
        <p:nvSpPr>
          <p:cNvPr id="4" name="日付プレースホルダー 3">
            <a:extLst>
              <a:ext uri="{FF2B5EF4-FFF2-40B4-BE49-F238E27FC236}">
                <a16:creationId xmlns:a16="http://schemas.microsoft.com/office/drawing/2014/main" id="{E2FFE5DA-BB58-129D-17F5-C5E4484F010D}"/>
              </a:ext>
            </a:extLst>
          </p:cNvPr>
          <p:cNvSpPr>
            <a:spLocks noGrp="1"/>
          </p:cNvSpPr>
          <p:nvPr>
            <p:ph type="dt" sz="half" idx="10"/>
          </p:nvPr>
        </p:nvSpPr>
        <p:spPr/>
        <p:txBody>
          <a:bodyPr/>
          <a:lstStyle/>
          <a:p>
            <a:r>
              <a:rPr lang="en-US" altLang="ja-JP"/>
              <a:t>January, 2025</a:t>
            </a:r>
          </a:p>
        </p:txBody>
      </p:sp>
      <p:sp>
        <p:nvSpPr>
          <p:cNvPr id="5" name="フッター プレースホルダー 4">
            <a:extLst>
              <a:ext uri="{FF2B5EF4-FFF2-40B4-BE49-F238E27FC236}">
                <a16:creationId xmlns:a16="http://schemas.microsoft.com/office/drawing/2014/main" id="{9ED628CF-AB04-F71A-CD6B-27881F2FE258}"/>
              </a:ext>
            </a:extLst>
          </p:cNvPr>
          <p:cNvSpPr>
            <a:spLocks noGrp="1"/>
          </p:cNvSpPr>
          <p:nvPr>
            <p:ph type="ftr" sz="quarter" idx="11"/>
          </p:nvPr>
        </p:nvSpPr>
        <p:spPr/>
        <p:txBody>
          <a:body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DC1F9B6A-247E-F608-F7A7-1E1E25E49BAF}"/>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8</a:t>
            </a:fld>
            <a:endParaRPr lang="en-US" altLang="ja-JP"/>
          </a:p>
        </p:txBody>
      </p:sp>
    </p:spTree>
    <p:extLst>
      <p:ext uri="{BB962C8B-B14F-4D97-AF65-F5344CB8AC3E}">
        <p14:creationId xmlns:p14="http://schemas.microsoft.com/office/powerpoint/2010/main" val="35233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CF0670-4C00-1D3B-C8AD-FAC8FD340748}"/>
              </a:ext>
            </a:extLst>
          </p:cNvPr>
          <p:cNvSpPr>
            <a:spLocks noGrp="1"/>
          </p:cNvSpPr>
          <p:nvPr>
            <p:ph type="title"/>
          </p:nvPr>
        </p:nvSpPr>
        <p:spPr/>
        <p:txBody>
          <a:bodyPr/>
          <a:lstStyle/>
          <a:p>
            <a:r>
              <a:rPr kumimoji="1" lang="en-US" altLang="ja-JP" dirty="0"/>
              <a:t>Great Hanshin Earthquake</a:t>
            </a:r>
            <a:endParaRPr kumimoji="1" lang="ja-JP" altLang="en-US" dirty="0"/>
          </a:p>
        </p:txBody>
      </p:sp>
      <p:sp>
        <p:nvSpPr>
          <p:cNvPr id="3" name="コンテンツ プレースホルダー 2">
            <a:extLst>
              <a:ext uri="{FF2B5EF4-FFF2-40B4-BE49-F238E27FC236}">
                <a16:creationId xmlns:a16="http://schemas.microsoft.com/office/drawing/2014/main" id="{CB652F86-672A-29C7-4BCD-A1D78CA4CBD5}"/>
              </a:ext>
            </a:extLst>
          </p:cNvPr>
          <p:cNvSpPr>
            <a:spLocks noGrp="1"/>
          </p:cNvSpPr>
          <p:nvPr>
            <p:ph idx="1"/>
          </p:nvPr>
        </p:nvSpPr>
        <p:spPr>
          <a:xfrm>
            <a:off x="251520" y="1981200"/>
            <a:ext cx="8640960" cy="4114800"/>
          </a:xfrm>
        </p:spPr>
        <p:txBody>
          <a:bodyPr/>
          <a:lstStyle/>
          <a:p>
            <a:pPr marL="0" indent="0">
              <a:buNone/>
            </a:pPr>
            <a:r>
              <a:rPr kumimoji="1" lang="en-US" altLang="ja-JP" sz="2400" dirty="0"/>
              <a:t>At 5:46 a.m. on January 17, 1995, a magnitude 7.3 Hanshin-Awaji Earthquake (Southern Hyogo Prefecture Earthquake) occurred.</a:t>
            </a:r>
          </a:p>
          <a:p>
            <a:pPr marL="0" indent="0">
              <a:buNone/>
            </a:pPr>
            <a:r>
              <a:rPr kumimoji="1" lang="en-US" altLang="ja-JP" sz="2400" dirty="0"/>
              <a:t>This year marks the 30th anniversary of the </a:t>
            </a:r>
            <a:r>
              <a:rPr kumimoji="1" lang="en-US" altLang="ja-JP" sz="2400" dirty="0" err="1"/>
              <a:t>occurrence.Every</a:t>
            </a:r>
            <a:r>
              <a:rPr kumimoji="1" lang="en-US" altLang="ja-JP" sz="2400" dirty="0"/>
              <a:t> year, a ceremony is held at Higashi </a:t>
            </a:r>
            <a:r>
              <a:rPr kumimoji="1" lang="en-US" altLang="ja-JP" sz="2400" dirty="0" err="1"/>
              <a:t>Yuenchi</a:t>
            </a:r>
            <a:r>
              <a:rPr kumimoji="1" lang="en-US" altLang="ja-JP" sz="2400" dirty="0"/>
              <a:t> (south side of Kobe City Hall), which is also close to the venue, at the time of the occurrence.</a:t>
            </a:r>
          </a:p>
          <a:p>
            <a:pPr marL="0" indent="0">
              <a:buNone/>
            </a:pPr>
            <a:r>
              <a:rPr kumimoji="1" lang="en-US" altLang="ja-JP" sz="2400" dirty="0"/>
              <a:t>Many memorial events are being held this week, especially on Friday.</a:t>
            </a:r>
          </a:p>
        </p:txBody>
      </p:sp>
      <p:sp>
        <p:nvSpPr>
          <p:cNvPr id="4" name="日付プレースホルダー 3">
            <a:extLst>
              <a:ext uri="{FF2B5EF4-FFF2-40B4-BE49-F238E27FC236}">
                <a16:creationId xmlns:a16="http://schemas.microsoft.com/office/drawing/2014/main" id="{94126BA5-1869-B7AF-C0A9-AF48A3DC22D9}"/>
              </a:ext>
            </a:extLst>
          </p:cNvPr>
          <p:cNvSpPr>
            <a:spLocks noGrp="1"/>
          </p:cNvSpPr>
          <p:nvPr>
            <p:ph type="dt" sz="half" idx="10"/>
          </p:nvPr>
        </p:nvSpPr>
        <p:spPr/>
        <p:txBody>
          <a:bodyPr/>
          <a:lstStyle/>
          <a:p>
            <a:r>
              <a:rPr lang="en-US" altLang="ja-JP"/>
              <a:t>January, 2025</a:t>
            </a:r>
          </a:p>
        </p:txBody>
      </p:sp>
      <p:sp>
        <p:nvSpPr>
          <p:cNvPr id="5" name="フッター プレースホルダー 4">
            <a:extLst>
              <a:ext uri="{FF2B5EF4-FFF2-40B4-BE49-F238E27FC236}">
                <a16:creationId xmlns:a16="http://schemas.microsoft.com/office/drawing/2014/main" id="{6BC66676-B788-CD8E-431D-8F292E4AD560}"/>
              </a:ext>
            </a:extLst>
          </p:cNvPr>
          <p:cNvSpPr>
            <a:spLocks noGrp="1"/>
          </p:cNvSpPr>
          <p:nvPr>
            <p:ph type="ftr" sz="quarter" idx="11"/>
          </p:nvPr>
        </p:nvSpPr>
        <p:spPr/>
        <p:txBody>
          <a:bodyPr/>
          <a:lstStyle/>
          <a:p>
            <a:r>
              <a:rPr lang="en-US" altLang="ja-JP"/>
              <a:t>KITAZAWA Shoichi (Muroran IT)</a:t>
            </a:r>
          </a:p>
        </p:txBody>
      </p:sp>
      <p:sp>
        <p:nvSpPr>
          <p:cNvPr id="6" name="スライド番号プレースホルダー 5">
            <a:extLst>
              <a:ext uri="{FF2B5EF4-FFF2-40B4-BE49-F238E27FC236}">
                <a16:creationId xmlns:a16="http://schemas.microsoft.com/office/drawing/2014/main" id="{0DB941F2-5007-6BA2-BE55-301901B09DA2}"/>
              </a:ext>
            </a:extLst>
          </p:cNvPr>
          <p:cNvSpPr>
            <a:spLocks noGrp="1"/>
          </p:cNvSpPr>
          <p:nvPr>
            <p:ph type="sldNum" sz="quarter" idx="12"/>
          </p:nvPr>
        </p:nvSpPr>
        <p:spPr/>
        <p:txBody>
          <a:bodyPr/>
          <a:lstStyle/>
          <a:p>
            <a:r>
              <a:rPr lang="en-US" altLang="ja-JP"/>
              <a:t>Slide </a:t>
            </a:r>
            <a:fld id="{7D541D17-2EE4-4C91-99B9-9F37FE8639B9}" type="slidenum">
              <a:rPr lang="en-US" altLang="ja-JP" smtClean="0"/>
              <a:pPr/>
              <a:t>9</a:t>
            </a:fld>
            <a:endParaRPr lang="en-US" altLang="ja-JP"/>
          </a:p>
        </p:txBody>
      </p:sp>
    </p:spTree>
    <p:extLst>
      <p:ext uri="{BB962C8B-B14F-4D97-AF65-F5344CB8AC3E}">
        <p14:creationId xmlns:p14="http://schemas.microsoft.com/office/powerpoint/2010/main" val="228569733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IEEE-P802_15</Template>
  <TotalTime>114</TotalTime>
  <Words>753</Words>
  <Application>Microsoft Office PowerPoint</Application>
  <PresentationFormat>画面に合わせる (4:3)</PresentationFormat>
  <Paragraphs>88</Paragraphs>
  <Slides>9</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9</vt:i4>
      </vt:variant>
    </vt:vector>
  </HeadingPairs>
  <TitlesOfParts>
    <vt:vector size="12" baseType="lpstr">
      <vt:lpstr>Times New Roman</vt:lpstr>
      <vt:lpstr>Arial</vt:lpstr>
      <vt:lpstr>Office テーマ</vt:lpstr>
      <vt:lpstr>PowerPoint プレゼンテーション</vt:lpstr>
      <vt:lpstr>Restaurants in Sannomiya and  other information</vt:lpstr>
      <vt:lpstr>Japanese Sake &amp; Izakaya</vt:lpstr>
      <vt:lpstr>Italian Restaurant</vt:lpstr>
      <vt:lpstr>Chinese Restaurant </vt:lpstr>
      <vt:lpstr>Other</vt:lpstr>
      <vt:lpstr>Bar</vt:lpstr>
      <vt:lpstr>Japanese Sake Brewers (Nada Gogo)</vt:lpstr>
      <vt:lpstr>Great Hanshin Earthquake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IEEE 802.15 &lt;subject&gt;</dc:subject>
  <dc:creator>北沢　祥一</dc:creator>
  <cp:keywords/>
  <dc:description>&lt;doc#&gt;</dc:description>
  <cp:lastModifiedBy>北沢　祥一</cp:lastModifiedBy>
  <cp:revision>2</cp:revision>
  <cp:lastPrinted>1998-02-10T13:28:06Z</cp:lastPrinted>
  <dcterms:created xsi:type="dcterms:W3CDTF">2025-01-12T23:05:07Z</dcterms:created>
  <dcterms:modified xsi:type="dcterms:W3CDTF">2025-01-13T00:59:58Z</dcterms:modified>
</cp:coreProperties>
</file>