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637F440B-6062-468B-ACF1-A8C30AC1D1FB}"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6160" cy="772560"/>
          </a:xfrm>
          <a:prstGeom prst="rect">
            <a:avLst/>
          </a:prstGeom>
          <a:noFill/>
          <a:ln w="0">
            <a:noFill/>
          </a:ln>
        </p:spPr>
        <p:style>
          <a:lnRef idx="0"/>
          <a:fillRef idx="0"/>
          <a:effectRef idx="0"/>
          <a:fontRef idx="minor"/>
        </p:style>
        <p:txBody>
          <a:bodyPr lIns="0" rIns="0" tIns="0" bIns="0" anchor="t">
            <a:noAutofit/>
          </a:bodyPr>
          <a:p>
            <a:pPr algn="r">
              <a:lnSpc>
                <a:spcPct val="100000"/>
              </a:lnSpc>
            </a:pPr>
            <a:fld id="{0C3EEF94-E3BB-42DF-B483-9E8E4BE3078D}"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68560" cy="449460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0760" cy="37270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A5AB9EF-767D-4D77-B178-B253161EFC4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A7D8418-FD6D-4EFC-A5DE-212E58D041F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970FE61-0E11-4F88-B50E-DA00C4C926C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E2EEB8B-5A56-402D-B6AD-96EF81CD0F5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0B098E7-9461-42B2-B207-5A35173E715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FAC6EAD-0CB0-42DD-81F0-57D877B861A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8800" cy="189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802.15-25-0031-02</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5040" cy="281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5040" cy="281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ACC8270-2372-4D57-A6AA-C1006C8907C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5040" cy="281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0600" cy="189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15-00-04ae-nov-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hyperlink" Target="https://csrc.nist.gov/pubs/sp/800/232/ipd"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7960" cy="4602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January Session.</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8640" cy="1043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7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7280" cy="3955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5840" cy="39538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initial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1960" cy="1127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8000" cy="396000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15-25-0031-02</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15-24-0615-00</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 </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current draft</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5920" cy="1131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6280" cy="39636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NIST document SP 800-232:</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https://csrc.nist.gov/pubs/sp/800/232/ipd</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19160" cy="39672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19160" cy="39672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6720" cy="11422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6720" cy="39747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4920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March</a:t>
            </a:r>
            <a:endParaRPr b="0" lang="fi-FI" sz="4400" spc="-1" strike="noStrike">
              <a:solidFill>
                <a:srgbClr val="000000"/>
              </a:solidFill>
              <a:latin typeface="Arial"/>
            </a:endParaRPr>
          </a:p>
        </p:txBody>
      </p:sp>
      <p:sp>
        <p:nvSpPr>
          <p:cNvPr id="364" name="TextShape 2"/>
          <p:cNvSpPr/>
          <p:nvPr/>
        </p:nvSpPr>
        <p:spPr>
          <a:xfrm>
            <a:off x="457200" y="1604520"/>
            <a:ext cx="8219160" cy="39672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other comments to NIST SP 800-232 IPD</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Generate test vectors.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0800" cy="552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0080" cy="5871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0080" cy="1047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5880" cy="5540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6760" cy="374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1680" cy="48546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0080" cy="80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69400" cy="33624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4480" cy="1120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2160" cy="44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4480" cy="1120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2160" cy="44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4480" cy="1120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2160" cy="44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4480" cy="1120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2160" cy="44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4480" cy="1120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5080" cy="44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12734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2025-01-16T13:57:29Z</dcterms:modified>
  <cp:revision>203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