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fi-FI" sz="4400" spc="-1" strike="noStrike">
                <a:solidFill>
                  <a:srgbClr val="000000"/>
                </a:solidFill>
                <a:latin typeface="Arial"/>
              </a:rPr>
              <a:t>Click to move the slide</a:t>
            </a:r>
            <a:endParaRPr b="0" lang="fi-FI" sz="4400" spc="-1" strike="noStrike">
              <a:solidFill>
                <a:srgbClr val="000000"/>
              </a:solidFill>
              <a:latin typeface="Arial"/>
            </a:endParaRPr>
          </a:p>
        </p:txBody>
      </p:sp>
      <p:sp>
        <p:nvSpPr>
          <p:cNvPr id="324"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fi-FI" sz="2000" spc="-1" strike="noStrike">
                <a:solidFill>
                  <a:srgbClr val="000000"/>
                </a:solidFill>
                <a:latin typeface="Arial"/>
              </a:rPr>
              <a:t>Click to edit the notes format</a:t>
            </a:r>
            <a:endParaRPr b="0" lang="fi-FI" sz="2000" spc="-1" strike="noStrike">
              <a:solidFill>
                <a:srgbClr val="000000"/>
              </a:solidFill>
              <a:latin typeface="Arial"/>
            </a:endParaRPr>
          </a:p>
        </p:txBody>
      </p:sp>
      <p:sp>
        <p:nvSpPr>
          <p:cNvPr id="325"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fi-FI" sz="1400" spc="-1" strike="noStrike">
                <a:solidFill>
                  <a:srgbClr val="000000"/>
                </a:solidFill>
                <a:latin typeface="Times New Roman"/>
              </a:rPr>
              <a:t>&lt;header&gt;</a:t>
            </a:r>
            <a:endParaRPr b="0" lang="fi-FI" sz="1400" spc="-1" strike="noStrike">
              <a:solidFill>
                <a:srgbClr val="000000"/>
              </a:solidFill>
              <a:latin typeface="Times New Roman"/>
            </a:endParaRPr>
          </a:p>
        </p:txBody>
      </p:sp>
      <p:sp>
        <p:nvSpPr>
          <p:cNvPr id="326"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indent="0" algn="r">
              <a:buNone/>
              <a:defRPr b="0" lang="fi-FI" sz="1400" spc="-1" strike="noStrike">
                <a:solidFill>
                  <a:srgbClr val="000000"/>
                </a:solidFill>
                <a:latin typeface="Times New Roman"/>
              </a:defRPr>
            </a:lvl1pPr>
          </a:lstStyle>
          <a:p>
            <a:pPr indent="0" algn="r">
              <a:buNone/>
            </a:pPr>
            <a:r>
              <a:rPr b="0" lang="fi-FI" sz="1400" spc="-1" strike="noStrike">
                <a:solidFill>
                  <a:srgbClr val="000000"/>
                </a:solidFill>
                <a:latin typeface="Times New Roman"/>
              </a:rPr>
              <a:t>&lt;date/time&gt;</a:t>
            </a:r>
            <a:endParaRPr b="0" lang="fi-FI" sz="1400" spc="-1" strike="noStrike">
              <a:solidFill>
                <a:srgbClr val="000000"/>
              </a:solidFill>
              <a:latin typeface="Times New Roman"/>
            </a:endParaRPr>
          </a:p>
        </p:txBody>
      </p:sp>
      <p:sp>
        <p:nvSpPr>
          <p:cNvPr id="327"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indent="0">
              <a:buNone/>
              <a:defRPr b="0" lang="fi-FI" sz="1400" spc="-1" strike="noStrike">
                <a:solidFill>
                  <a:srgbClr val="000000"/>
                </a:solidFill>
                <a:latin typeface="Times New Roman"/>
              </a:defRPr>
            </a:lvl1pPr>
          </a:lstStyle>
          <a:p>
            <a:pPr indent="0">
              <a:buNone/>
            </a:pPr>
            <a:r>
              <a:rPr b="0" lang="fi-FI" sz="1400" spc="-1" strike="noStrike">
                <a:solidFill>
                  <a:srgbClr val="000000"/>
                </a:solidFill>
                <a:latin typeface="Times New Roman"/>
              </a:rPr>
              <a:t>&lt;footer&gt;</a:t>
            </a:r>
            <a:endParaRPr b="0" lang="fi-FI" sz="1400" spc="-1" strike="noStrike">
              <a:solidFill>
                <a:srgbClr val="000000"/>
              </a:solidFill>
              <a:latin typeface="Times New Roman"/>
            </a:endParaRPr>
          </a:p>
        </p:txBody>
      </p:sp>
      <p:sp>
        <p:nvSpPr>
          <p:cNvPr id="328"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indent="0" algn="r">
              <a:buNone/>
              <a:defRPr b="0" lang="fi-FI" sz="1400" spc="-1" strike="noStrike">
                <a:solidFill>
                  <a:srgbClr val="000000"/>
                </a:solidFill>
                <a:latin typeface="Times New Roman"/>
              </a:defRPr>
            </a:lvl1pPr>
          </a:lstStyle>
          <a:p>
            <a:pPr indent="0" algn="r">
              <a:buNone/>
            </a:pPr>
            <a:fld id="{C0036C1D-6DD6-48D7-816E-8C625494551A}" type="slidenum">
              <a:rPr b="0" lang="fi-FI" sz="1400" spc="-1" strike="noStrike">
                <a:solidFill>
                  <a:srgbClr val="000000"/>
                </a:solidFill>
                <a:latin typeface="Times New Roman"/>
              </a:rPr>
              <a:t>&lt;number&gt;</a:t>
            </a:fld>
            <a:endParaRPr b="0" lang="fi-FI"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6520" cy="772920"/>
          </a:xfrm>
          <a:prstGeom prst="rect">
            <a:avLst/>
          </a:prstGeom>
          <a:noFill/>
          <a:ln w="0">
            <a:noFill/>
          </a:ln>
        </p:spPr>
        <p:style>
          <a:lnRef idx="0"/>
          <a:fillRef idx="0"/>
          <a:effectRef idx="0"/>
          <a:fontRef idx="minor"/>
        </p:style>
        <p:txBody>
          <a:bodyPr lIns="0" rIns="0" tIns="0" bIns="0" anchor="t">
            <a:noAutofit/>
          </a:bodyPr>
          <a:p>
            <a:pPr algn="r">
              <a:lnSpc>
                <a:spcPct val="100000"/>
              </a:lnSpc>
            </a:pPr>
            <a:fld id="{A6D9AA5F-CEFA-4815-A030-883040B7612B}" type="slidenum">
              <a:rPr b="0" lang="en-IE" sz="1300" spc="-1" strike="noStrike">
                <a:solidFill>
                  <a:srgbClr val="000000"/>
                </a:solidFill>
                <a:latin typeface="Times New Roman"/>
                <a:ea typeface="MS PGothic"/>
              </a:rPr>
              <a:t>&lt;number&gt;</a:t>
            </a:fld>
            <a:endParaRPr b="0" lang="fi-FI" sz="1300" spc="-1" strike="noStrike">
              <a:solidFill>
                <a:srgbClr val="000000"/>
              </a:solidFill>
              <a:latin typeface="Arial"/>
            </a:endParaRPr>
          </a:p>
        </p:txBody>
      </p:sp>
      <p:sp>
        <p:nvSpPr>
          <p:cNvPr id="366" name="PlaceHolder 1"/>
          <p:cNvSpPr>
            <a:spLocks noGrp="1"/>
          </p:cNvSpPr>
          <p:nvPr>
            <p:ph type="body"/>
          </p:nvPr>
        </p:nvSpPr>
        <p:spPr>
          <a:xfrm>
            <a:off x="1036080" y="4777200"/>
            <a:ext cx="5668920" cy="4494960"/>
          </a:xfrm>
          <a:prstGeom prst="rect">
            <a:avLst/>
          </a:prstGeom>
          <a:noFill/>
          <a:ln w="0">
            <a:noFill/>
          </a:ln>
        </p:spPr>
        <p:txBody>
          <a:bodyPr lIns="95760" rIns="95760" tIns="47160" bIns="47160" anchor="t">
            <a:noAutofit/>
          </a:bodyPr>
          <a:p>
            <a:pPr marL="216000" indent="0">
              <a:buNone/>
            </a:pPr>
            <a:endParaRPr b="0" lang="fi-FI" sz="1800" spc="-1" strike="noStrike">
              <a:solidFill>
                <a:srgbClr val="000000"/>
              </a:solidFill>
              <a:latin typeface="Arial"/>
            </a:endParaRPr>
          </a:p>
        </p:txBody>
      </p:sp>
      <p:sp>
        <p:nvSpPr>
          <p:cNvPr id="367" name="PlaceHolder 2"/>
          <p:cNvSpPr>
            <a:spLocks noGrp="1"/>
          </p:cNvSpPr>
          <p:nvPr>
            <p:ph type="sldImg"/>
          </p:nvPr>
        </p:nvSpPr>
        <p:spPr>
          <a:xfrm>
            <a:off x="1282680" y="760320"/>
            <a:ext cx="5181120" cy="372744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39160" cy="190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802.15-25-0031-01</a:t>
            </a:r>
            <a:endParaRPr b="0" lang="fi-FI"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5400" cy="281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5400" cy="281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B975984-8D48-4404-B3E8-2A194C10DF8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6" name="CustomShape 7"/>
          <p:cNvSpPr/>
          <p:nvPr/>
        </p:nvSpPr>
        <p:spPr>
          <a:xfrm>
            <a:off x="7040160" y="6490080"/>
            <a:ext cx="1715400" cy="281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7" name="CustomShape 8"/>
          <p:cNvSpPr/>
          <p:nvPr/>
        </p:nvSpPr>
        <p:spPr>
          <a:xfrm>
            <a:off x="685800" y="365760"/>
            <a:ext cx="2550960" cy="190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39160" cy="190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802.15-25-0031-01</a:t>
            </a:r>
            <a:endParaRPr b="0" lang="fi-FI"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5400" cy="281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5400" cy="281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11B2651-29F7-4BE6-A32C-29EF4CC32EA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52" name="CustomShape 7"/>
          <p:cNvSpPr/>
          <p:nvPr/>
        </p:nvSpPr>
        <p:spPr>
          <a:xfrm>
            <a:off x="7040160" y="6490080"/>
            <a:ext cx="1715400" cy="281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53" name="CustomShape 8"/>
          <p:cNvSpPr/>
          <p:nvPr/>
        </p:nvSpPr>
        <p:spPr>
          <a:xfrm>
            <a:off x="685800" y="365760"/>
            <a:ext cx="2550960" cy="190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39160" cy="190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802.15-25-0031-01</a:t>
            </a:r>
            <a:endParaRPr b="0" lang="fi-FI"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5400" cy="281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5400" cy="281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97D610D-E899-49DE-84B1-678B2865A12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98" name="CustomShape 7"/>
          <p:cNvSpPr/>
          <p:nvPr/>
        </p:nvSpPr>
        <p:spPr>
          <a:xfrm>
            <a:off x="7040160" y="6490080"/>
            <a:ext cx="1715400" cy="281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99" name="CustomShape 8"/>
          <p:cNvSpPr/>
          <p:nvPr/>
        </p:nvSpPr>
        <p:spPr>
          <a:xfrm>
            <a:off x="685800" y="365760"/>
            <a:ext cx="2550960" cy="190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a:t>
            </a:r>
            <a:r>
              <a:rPr b="0" lang="fi-FI" sz="3200" spc="-1" strike="noStrike">
                <a:solidFill>
                  <a:srgbClr val="000000"/>
                </a:solidFill>
                <a:latin typeface="Arial"/>
              </a:rPr>
              <a:t>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a:t>
            </a:r>
            <a:r>
              <a:rPr b="0" lang="fi-FI" sz="2800" spc="-1" strike="noStrike">
                <a:solidFill>
                  <a:srgbClr val="000000"/>
                </a:solidFill>
                <a:latin typeface="Arial"/>
              </a:rPr>
              <a:t>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a:t>
            </a:r>
            <a:r>
              <a:rPr b="0" lang="fi-FI" sz="2000" spc="-1" strike="noStrike">
                <a:solidFill>
                  <a:srgbClr val="000000"/>
                </a:solidFill>
                <a:latin typeface="Arial"/>
              </a:rPr>
              <a:t>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a:t>
            </a:r>
            <a:r>
              <a:rPr b="0" lang="fi-FI" sz="2000" spc="-1" strike="noStrike">
                <a:solidFill>
                  <a:srgbClr val="000000"/>
                </a:solidFill>
                <a:latin typeface="Arial"/>
              </a:rPr>
              <a:t>Outline </a:t>
            </a:r>
            <a:r>
              <a:rPr b="0" lang="fi-FI" sz="2000" spc="-1" strike="noStrike">
                <a:solidFill>
                  <a:srgbClr val="000000"/>
                </a:solidFill>
                <a:latin typeface="Arial"/>
              </a:rPr>
              <a:t>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39160" cy="190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802.15-25-0031-01</a:t>
            </a:r>
            <a:endParaRPr b="0" lang="fi-FI"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5400" cy="281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5400" cy="281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B0D57C7-4D50-4087-9642-CDFFA89A293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44" name="CustomShape 7"/>
          <p:cNvSpPr/>
          <p:nvPr/>
        </p:nvSpPr>
        <p:spPr>
          <a:xfrm>
            <a:off x="7040160" y="6490080"/>
            <a:ext cx="1715400" cy="281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45" name="CustomShape 8"/>
          <p:cNvSpPr/>
          <p:nvPr/>
        </p:nvSpPr>
        <p:spPr>
          <a:xfrm>
            <a:off x="685800" y="365760"/>
            <a:ext cx="2550960" cy="190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39160" cy="190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802.15-25-0031-01</a:t>
            </a:r>
            <a:endParaRPr b="0" lang="fi-FI"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5400" cy="281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5400" cy="281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C4848E6-78BB-413C-9BB1-1742237BBD5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91" name="CustomShape 7"/>
          <p:cNvSpPr/>
          <p:nvPr/>
        </p:nvSpPr>
        <p:spPr>
          <a:xfrm>
            <a:off x="7040160" y="6490080"/>
            <a:ext cx="1715400" cy="281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92" name="CustomShape 8"/>
          <p:cNvSpPr/>
          <p:nvPr/>
        </p:nvSpPr>
        <p:spPr>
          <a:xfrm>
            <a:off x="685800" y="365760"/>
            <a:ext cx="2550960" cy="190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39160" cy="190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802.15-25-0031-01</a:t>
            </a:r>
            <a:endParaRPr b="0" lang="fi-FI"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5400" cy="281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5400" cy="281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00062C8-AE3A-482C-8C78-922DD1D5AEE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237" name="CustomShape 7"/>
          <p:cNvSpPr/>
          <p:nvPr/>
        </p:nvSpPr>
        <p:spPr>
          <a:xfrm>
            <a:off x="7040160" y="6490080"/>
            <a:ext cx="1715400" cy="281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238" name="CustomShape 8"/>
          <p:cNvSpPr/>
          <p:nvPr/>
        </p:nvSpPr>
        <p:spPr>
          <a:xfrm>
            <a:off x="685800" y="365760"/>
            <a:ext cx="2550960" cy="190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39160" cy="190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802.15-25-0031-01</a:t>
            </a:r>
            <a:endParaRPr b="0" lang="fi-FI"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5400" cy="281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5400" cy="281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F4A074A-EAAF-4FCB-872A-38D5F615574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283" name="CustomShape 7"/>
          <p:cNvSpPr/>
          <p:nvPr/>
        </p:nvSpPr>
        <p:spPr>
          <a:xfrm>
            <a:off x="7040160" y="6490080"/>
            <a:ext cx="1715400" cy="281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284" name="CustomShape 8"/>
          <p:cNvSpPr/>
          <p:nvPr/>
        </p:nvSpPr>
        <p:spPr>
          <a:xfrm>
            <a:off x="685800" y="365760"/>
            <a:ext cx="2550960" cy="190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615-00-04ae-nov-2024-tg4ae-minutes.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6-00-04ae-tg4ae-project-task-list.xlsx" TargetMode="External"/><Relationship Id="rId2" Type="http://schemas.openxmlformats.org/officeDocument/2006/relationships/hyperlink" Target="https://csrc.nist.gov/pubs/sp/800/232/ipd" TargetMode="External"/><Relationship Id="rId3"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68320" cy="46029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TG4ae Report, Agenda and Closing report for January Meeting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12</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January, 2025</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fi-FI"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TG4ae ASCON Meeting in January</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TG4ae ASCON January Session.</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49000" cy="10436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076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January</a:t>
            </a:r>
            <a:endParaRPr b="0" lang="fi-FI" sz="4400" spc="-1" strike="noStrike">
              <a:solidFill>
                <a:srgbClr val="000000"/>
              </a:solidFill>
              <a:latin typeface="Arial"/>
            </a:endParaRPr>
          </a:p>
        </p:txBody>
      </p:sp>
      <p:sp>
        <p:nvSpPr>
          <p:cNvPr id="350" name="CustomShape 3"/>
          <p:cNvSpPr/>
          <p:nvPr/>
        </p:nvSpPr>
        <p:spPr>
          <a:xfrm>
            <a:off x="457200" y="1604520"/>
            <a:ext cx="8207640" cy="39556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6200" cy="395424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initial draft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2320" cy="11278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January</a:t>
            </a:r>
            <a:endParaRPr b="0" lang="fi-FI" sz="4400" spc="-1" strike="noStrike">
              <a:solidFill>
                <a:srgbClr val="000000"/>
              </a:solidFill>
              <a:latin typeface="Arial"/>
            </a:endParaRPr>
          </a:p>
        </p:txBody>
      </p:sp>
      <p:sp>
        <p:nvSpPr>
          <p:cNvPr id="353" name="CustomShape 2"/>
          <p:cNvSpPr/>
          <p:nvPr/>
        </p:nvSpPr>
        <p:spPr>
          <a:xfrm>
            <a:off x="457200" y="1604520"/>
            <a:ext cx="7758360" cy="3960360"/>
          </a:xfrm>
          <a:prstGeom prst="rect">
            <a:avLst/>
          </a:prstGeom>
          <a:noFill/>
          <a:ln w="0">
            <a:noFill/>
          </a:ln>
        </p:spPr>
        <p:style>
          <a:lnRef idx="0"/>
          <a:fillRef idx="0"/>
          <a:effectRef idx="0"/>
          <a:fontRef idx="minor"/>
        </p:style>
        <p:txBody>
          <a:bodyPr lIns="0" rIns="0" tIns="0" bIns="0" anchor="t">
            <a:normAutofit fontScale="76000"/>
          </a:bodyPr>
          <a:p>
            <a:pPr marL="1983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13:30-15:30</a:t>
            </a:r>
            <a:endParaRPr b="0" lang="fi-FI" sz="3200" spc="-1" strike="noStrike">
              <a:solidFill>
                <a:srgbClr val="000000"/>
              </a:solidFill>
              <a:latin typeface="Arial"/>
            </a:endParaRPr>
          </a:p>
          <a:p>
            <a:pPr lvl="1" marL="36612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fi-FI" sz="3200" spc="-1" strike="noStrike">
              <a:solidFill>
                <a:srgbClr val="000000"/>
              </a:solidFill>
              <a:latin typeface="Arial"/>
            </a:endParaRPr>
          </a:p>
          <a:p>
            <a:pPr lvl="1" marL="36612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15-25-0031-01</a:t>
            </a:r>
            <a:endParaRPr b="0" lang="fi-FI" sz="3200" spc="-1" strike="noStrike">
              <a:solidFill>
                <a:srgbClr val="000000"/>
              </a:solidFill>
              <a:latin typeface="Arial"/>
            </a:endParaRPr>
          </a:p>
          <a:p>
            <a:pPr lvl="1" marL="36612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15-24-0615-00</a:t>
            </a:r>
            <a:endParaRPr b="0" lang="fi-FI" sz="3200" spc="-1" strike="noStrike">
              <a:solidFill>
                <a:srgbClr val="000000"/>
              </a:solidFill>
              <a:latin typeface="Arial"/>
            </a:endParaRPr>
          </a:p>
          <a:p>
            <a:pPr lvl="1" marL="36612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actual draft </a:t>
            </a:r>
            <a:endParaRPr b="0" lang="fi-FI" sz="3200" spc="-1" strike="noStrike">
              <a:solidFill>
                <a:srgbClr val="000000"/>
              </a:solidFill>
              <a:latin typeface="Arial"/>
            </a:endParaRPr>
          </a:p>
          <a:p>
            <a:pPr marL="1983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16</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13:30-15:30</a:t>
            </a:r>
            <a:endParaRPr b="0" lang="fi-FI" sz="3200" spc="-1" strike="noStrike">
              <a:solidFill>
                <a:srgbClr val="000000"/>
              </a:solidFill>
              <a:latin typeface="Arial"/>
            </a:endParaRPr>
          </a:p>
          <a:p>
            <a:pPr lvl="1" marL="36612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Review final draft</a:t>
            </a:r>
            <a:endParaRPr b="0" lang="fi-FI" sz="3200" spc="-1" strike="noStrike">
              <a:solidFill>
                <a:srgbClr val="000000"/>
              </a:solidFill>
              <a:latin typeface="Arial"/>
            </a:endParaRPr>
          </a:p>
          <a:p>
            <a:pPr lvl="1" marL="36612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6280" cy="11318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fi-FI" sz="4400" spc="-1" strike="noStrike">
              <a:solidFill>
                <a:srgbClr val="000000"/>
              </a:solidFill>
              <a:latin typeface="Arial"/>
            </a:endParaRPr>
          </a:p>
        </p:txBody>
      </p:sp>
      <p:sp>
        <p:nvSpPr>
          <p:cNvPr id="355" name="CustomShape 2"/>
          <p:cNvSpPr/>
          <p:nvPr/>
        </p:nvSpPr>
        <p:spPr>
          <a:xfrm>
            <a:off x="457200" y="1604520"/>
            <a:ext cx="8216640" cy="396396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1"/>
              </a:rPr>
              <a:t>15-24-0466-00</a:t>
            </a:r>
            <a:endParaRPr b="0" lang="fi-FI"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NIST document SP 800-232:</a:t>
            </a:r>
            <a:endParaRPr b="0" lang="fi-FI"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2"/>
              </a:rPr>
              <a:t>https://csrc.nist.gov/pubs/sp/800/232/ipd</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19520" cy="1135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fi-FI" sz="4400" spc="-1" strike="noStrike">
              <a:solidFill>
                <a:srgbClr val="000000"/>
              </a:solidFill>
              <a:latin typeface="Arial"/>
            </a:endParaRPr>
          </a:p>
        </p:txBody>
      </p:sp>
      <p:sp>
        <p:nvSpPr>
          <p:cNvPr id="357" name="TextShape 2"/>
          <p:cNvSpPr/>
          <p:nvPr/>
        </p:nvSpPr>
        <p:spPr>
          <a:xfrm>
            <a:off x="457200" y="1604520"/>
            <a:ext cx="8219520" cy="396756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19520" cy="1135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fi-FI" sz="4400" spc="-1" strike="noStrike">
              <a:solidFill>
                <a:srgbClr val="000000"/>
              </a:solidFill>
              <a:latin typeface="Arial"/>
            </a:endParaRPr>
          </a:p>
        </p:txBody>
      </p:sp>
      <p:sp>
        <p:nvSpPr>
          <p:cNvPr id="360" name="TextShape 4"/>
          <p:cNvSpPr/>
          <p:nvPr/>
        </p:nvSpPr>
        <p:spPr>
          <a:xfrm>
            <a:off x="457200" y="1604520"/>
            <a:ext cx="8219520" cy="396756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7080" cy="114264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fi-FI" sz="4400" spc="-1" strike="noStrike">
              <a:solidFill>
                <a:srgbClr val="000000"/>
              </a:solidFill>
              <a:latin typeface="Arial"/>
            </a:endParaRPr>
          </a:p>
        </p:txBody>
      </p:sp>
      <p:sp>
        <p:nvSpPr>
          <p:cNvPr id="362" name="PlaceHolder 2"/>
          <p:cNvSpPr>
            <a:spLocks noGrp="1"/>
          </p:cNvSpPr>
          <p:nvPr>
            <p:ph/>
          </p:nvPr>
        </p:nvSpPr>
        <p:spPr>
          <a:xfrm>
            <a:off x="457200" y="1604520"/>
            <a:ext cx="8227080" cy="39751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Create first version of the draft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49560" cy="1135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TG4ae for March</a:t>
            </a:r>
            <a:endParaRPr b="0" lang="fi-FI" sz="4400" spc="-1" strike="noStrike">
              <a:solidFill>
                <a:srgbClr val="000000"/>
              </a:solidFill>
              <a:latin typeface="Arial"/>
            </a:endParaRPr>
          </a:p>
        </p:txBody>
      </p:sp>
      <p:sp>
        <p:nvSpPr>
          <p:cNvPr id="364" name="TextShape 2"/>
          <p:cNvSpPr/>
          <p:nvPr/>
        </p:nvSpPr>
        <p:spPr>
          <a:xfrm>
            <a:off x="457200" y="1604520"/>
            <a:ext cx="8219520" cy="396756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meetings</a:t>
            </a:r>
            <a:endParaRPr b="0" lang="fi-FI"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TG9a, or TG4ac.</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Review other comments to NIST SP 800-232 IPD</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the draft.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1160" cy="55278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fi-FI"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fi-FI" sz="12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fi-FI" sz="1200" spc="-1" strike="noStrike">
              <a:solidFill>
                <a:srgbClr val="000000"/>
              </a:solidFill>
              <a:latin typeface="Arial"/>
            </a:endParaRPr>
          </a:p>
        </p:txBody>
      </p:sp>
      <p:sp>
        <p:nvSpPr>
          <p:cNvPr id="331" name="CustomShape 2"/>
          <p:cNvSpPr/>
          <p:nvPr/>
        </p:nvSpPr>
        <p:spPr>
          <a:xfrm>
            <a:off x="685800" y="533520"/>
            <a:ext cx="7750440" cy="58752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
        <p:nvSpPr>
          <p:cNvPr id="332" name="CustomShape 3"/>
          <p:cNvSpPr/>
          <p:nvPr/>
        </p:nvSpPr>
        <p:spPr>
          <a:xfrm>
            <a:off x="685800" y="-228600"/>
            <a:ext cx="7750440" cy="10479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6240" cy="55407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17120" cy="374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335" name="CustomShape 2"/>
          <p:cNvSpPr/>
          <p:nvPr/>
        </p:nvSpPr>
        <p:spPr>
          <a:xfrm>
            <a:off x="34920" y="1413000"/>
            <a:ext cx="9122040" cy="48549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0440" cy="806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fi-FI" sz="3200" spc="-1" strike="noStrike">
              <a:solidFill>
                <a:srgbClr val="000000"/>
              </a:solidFill>
              <a:latin typeface="Arial"/>
            </a:endParaRPr>
          </a:p>
        </p:txBody>
      </p:sp>
      <p:sp>
        <p:nvSpPr>
          <p:cNvPr id="337" name="CustomShape 2"/>
          <p:cNvSpPr/>
          <p:nvPr/>
        </p:nvSpPr>
        <p:spPr>
          <a:xfrm>
            <a:off x="0" y="1557360"/>
            <a:ext cx="8969760" cy="33627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fi-FI"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4840" cy="1121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fi-FI" sz="3200" spc="-1" strike="noStrike">
              <a:solidFill>
                <a:srgbClr val="000000"/>
              </a:solidFill>
              <a:latin typeface="Arial"/>
            </a:endParaRPr>
          </a:p>
        </p:txBody>
      </p:sp>
      <p:sp>
        <p:nvSpPr>
          <p:cNvPr id="339" name="CustomShape 2"/>
          <p:cNvSpPr/>
          <p:nvPr/>
        </p:nvSpPr>
        <p:spPr>
          <a:xfrm>
            <a:off x="609480" y="1773360"/>
            <a:ext cx="7742520" cy="4445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4840" cy="1121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fi-FI" sz="3200" spc="-1" strike="noStrike">
              <a:solidFill>
                <a:srgbClr val="000000"/>
              </a:solidFill>
              <a:latin typeface="Arial"/>
            </a:endParaRPr>
          </a:p>
        </p:txBody>
      </p:sp>
      <p:sp>
        <p:nvSpPr>
          <p:cNvPr id="341" name="CustomShape 2"/>
          <p:cNvSpPr/>
          <p:nvPr/>
        </p:nvSpPr>
        <p:spPr>
          <a:xfrm>
            <a:off x="609480" y="1773360"/>
            <a:ext cx="7742520" cy="4445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4840" cy="1121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343" name="CustomShape 2"/>
          <p:cNvSpPr/>
          <p:nvPr/>
        </p:nvSpPr>
        <p:spPr>
          <a:xfrm>
            <a:off x="609480" y="1773360"/>
            <a:ext cx="7742520" cy="4445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fi-FI"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4840" cy="1121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45" name="CustomShape 2"/>
          <p:cNvSpPr/>
          <p:nvPr/>
        </p:nvSpPr>
        <p:spPr>
          <a:xfrm>
            <a:off x="609480" y="1773360"/>
            <a:ext cx="7742520" cy="4445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4840" cy="1121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47" name="CustomShape 2"/>
          <p:cNvSpPr/>
          <p:nvPr/>
        </p:nvSpPr>
        <p:spPr>
          <a:xfrm>
            <a:off x="609480" y="1773360"/>
            <a:ext cx="8425440" cy="4445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fi-FI" sz="120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12654</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2025-01-12T03:39:32Z</dcterms:modified>
  <cp:revision>199</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