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C0036C1D-6DD6-48D7-816E-8C625494551A}"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6520" cy="772920"/>
          </a:xfrm>
          <a:prstGeom prst="rect">
            <a:avLst/>
          </a:prstGeom>
          <a:noFill/>
          <a:ln w="0">
            <a:noFill/>
          </a:ln>
        </p:spPr>
        <p:style>
          <a:lnRef idx="0"/>
          <a:fillRef idx="0"/>
          <a:effectRef idx="0"/>
          <a:fontRef idx="minor"/>
        </p:style>
        <p:txBody>
          <a:bodyPr lIns="0" rIns="0" tIns="0" bIns="0" anchor="t">
            <a:noAutofit/>
          </a:bodyPr>
          <a:p>
            <a:pPr algn="r">
              <a:lnSpc>
                <a:spcPct val="100000"/>
              </a:lnSpc>
            </a:pPr>
            <a:fld id="{A6D9AA5F-CEFA-4815-A030-883040B7612B}"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366" name="PlaceHolder 1"/>
          <p:cNvSpPr>
            <a:spLocks noGrp="1"/>
          </p:cNvSpPr>
          <p:nvPr>
            <p:ph type="body"/>
          </p:nvPr>
        </p:nvSpPr>
        <p:spPr>
          <a:xfrm>
            <a:off x="1036080" y="4777200"/>
            <a:ext cx="5668920" cy="449496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367" name="PlaceHolder 2"/>
          <p:cNvSpPr>
            <a:spLocks noGrp="1"/>
          </p:cNvSpPr>
          <p:nvPr>
            <p:ph type="sldImg"/>
          </p:nvPr>
        </p:nvSpPr>
        <p:spPr>
          <a:xfrm>
            <a:off x="1282680" y="760320"/>
            <a:ext cx="5181120" cy="37274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B975984-8D48-4404-B3E8-2A194C10DF8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11B2651-29F7-4BE6-A32C-29EF4CC32EA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97D610D-E899-49DE-84B1-678B2865A12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B0D57C7-4D50-4087-9642-CDFFA89A293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C4848E6-78BB-413C-9BB1-1742237BBD5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00062C8-AE3A-482C-8C78-922DD1D5AEE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802.15-25-0031-01</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F4A074A-EAAF-4FCB-872A-38D5F615574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15-00-04ae-nov-2024-tg4ae-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hyperlink" Target="https://csrc.nist.gov/pubs/sp/800/232/ipd"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8320" cy="4602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January Session.</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49000" cy="1043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7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50" name="CustomShape 3"/>
          <p:cNvSpPr/>
          <p:nvPr/>
        </p:nvSpPr>
        <p:spPr>
          <a:xfrm>
            <a:off x="457200" y="1604520"/>
            <a:ext cx="8207640" cy="3955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6200" cy="39542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initial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2320" cy="1127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53" name="CustomShape 2"/>
          <p:cNvSpPr/>
          <p:nvPr/>
        </p:nvSpPr>
        <p:spPr>
          <a:xfrm>
            <a:off x="457200" y="1604520"/>
            <a:ext cx="7758360" cy="3960360"/>
          </a:xfrm>
          <a:prstGeom prst="rect">
            <a:avLst/>
          </a:prstGeom>
          <a:noFill/>
          <a:ln w="0">
            <a:noFill/>
          </a:ln>
        </p:spPr>
        <p:style>
          <a:lnRef idx="0"/>
          <a:fillRef idx="0"/>
          <a:effectRef idx="0"/>
          <a:fontRef idx="minor"/>
        </p:style>
        <p:txBody>
          <a:bodyPr lIns="0" rIns="0" tIns="0" bIns="0" anchor="t">
            <a:normAutofit fontScale="76000"/>
          </a:bodyPr>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15-25-0031-01</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15-24-0615-00</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 </a:t>
            </a:r>
            <a:endParaRPr b="0" lang="fi-FI" sz="3200" spc="-1" strike="noStrike">
              <a:solidFill>
                <a:srgbClr val="000000"/>
              </a:solidFill>
              <a:latin typeface="Arial"/>
            </a:endParaRPr>
          </a:p>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final draft</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6280" cy="1131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355" name="CustomShape 2"/>
          <p:cNvSpPr/>
          <p:nvPr/>
        </p:nvSpPr>
        <p:spPr>
          <a:xfrm>
            <a:off x="457200" y="1604520"/>
            <a:ext cx="8216640" cy="39639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NIST document SP 800-232:</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https://csrc.nist.gov/pubs/sp/800/232/ipd</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357" name="TextShape 2"/>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360" name="TextShape 4"/>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080" cy="11426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362" name="PlaceHolder 2"/>
          <p:cNvSpPr>
            <a:spLocks noGrp="1"/>
          </p:cNvSpPr>
          <p:nvPr>
            <p:ph/>
          </p:nvPr>
        </p:nvSpPr>
        <p:spPr>
          <a:xfrm>
            <a:off x="457200" y="1604520"/>
            <a:ext cx="8227080" cy="39751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first version of the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4956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March</a:t>
            </a:r>
            <a:endParaRPr b="0" lang="fi-FI" sz="4400" spc="-1" strike="noStrike">
              <a:solidFill>
                <a:srgbClr val="000000"/>
              </a:solidFill>
              <a:latin typeface="Arial"/>
            </a:endParaRPr>
          </a:p>
        </p:txBody>
      </p:sp>
      <p:sp>
        <p:nvSpPr>
          <p:cNvPr id="364" name="TextShape 2"/>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TG4ac.</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other comments to NIST SP 800-232 IPD</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1160" cy="552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31" name="CustomShape 2"/>
          <p:cNvSpPr/>
          <p:nvPr/>
        </p:nvSpPr>
        <p:spPr>
          <a:xfrm>
            <a:off x="685800" y="533520"/>
            <a:ext cx="7750440" cy="5875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32" name="CustomShape 3"/>
          <p:cNvSpPr/>
          <p:nvPr/>
        </p:nvSpPr>
        <p:spPr>
          <a:xfrm>
            <a:off x="685800" y="-228600"/>
            <a:ext cx="7750440" cy="1047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6240" cy="5540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7120" cy="374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35" name="CustomShape 2"/>
          <p:cNvSpPr/>
          <p:nvPr/>
        </p:nvSpPr>
        <p:spPr>
          <a:xfrm>
            <a:off x="34920" y="1413000"/>
            <a:ext cx="9122040" cy="48549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0440" cy="806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37" name="CustomShape 2"/>
          <p:cNvSpPr/>
          <p:nvPr/>
        </p:nvSpPr>
        <p:spPr>
          <a:xfrm>
            <a:off x="0" y="1557360"/>
            <a:ext cx="8969760" cy="33627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39"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41"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43"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5"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7" name="CustomShape 2"/>
          <p:cNvSpPr/>
          <p:nvPr/>
        </p:nvSpPr>
        <p:spPr>
          <a:xfrm>
            <a:off x="609480" y="1773360"/>
            <a:ext cx="842544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12654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2025-01-12T03:39:32Z</dcterms:modified>
  <cp:revision>199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