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F075710E-5EB5-47EC-990C-810051D567ED}"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6520" cy="772920"/>
          </a:xfrm>
          <a:prstGeom prst="rect">
            <a:avLst/>
          </a:prstGeom>
          <a:noFill/>
          <a:ln w="0">
            <a:noFill/>
          </a:ln>
        </p:spPr>
        <p:style>
          <a:lnRef idx="0"/>
          <a:fillRef idx="0"/>
          <a:effectRef idx="0"/>
          <a:fontRef idx="minor"/>
        </p:style>
        <p:txBody>
          <a:bodyPr lIns="0" rIns="0" tIns="0" bIns="0" anchor="t">
            <a:noAutofit/>
          </a:bodyPr>
          <a:p>
            <a:pPr algn="r">
              <a:lnSpc>
                <a:spcPct val="100000"/>
              </a:lnSpc>
            </a:pPr>
            <a:fld id="{F2DB315F-5796-4A15-848B-C4EA29A1D3FE}"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68920" cy="449496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1120" cy="37274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5D77581-3B6F-4795-9D79-F0CDE12C7E8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2C2F36F-57E2-4926-8E00-E9C085432EA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FD62E0C-33BE-41E6-A346-8F281C8F413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A073694-860D-4584-9C71-B157DA41CD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a:t>
            </a:r>
            <a:r>
              <a:rPr b="0" lang="fi-FI" sz="1800" spc="-1" strike="noStrike">
                <a:solidFill>
                  <a:srgbClr val="000000"/>
                </a:solidFill>
                <a:latin typeface="Arial"/>
              </a:rPr>
              <a:t>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a:t>
            </a:r>
            <a:r>
              <a:rPr b="0" lang="fi-FI" sz="1800" spc="-1" strike="noStrike">
                <a:solidFill>
                  <a:srgbClr val="000000"/>
                </a:solidFill>
                <a:latin typeface="Arial"/>
              </a:rPr>
              <a:t>Outline </a:t>
            </a:r>
            <a:r>
              <a:rPr b="0" lang="fi-FI" sz="1800" spc="-1" strike="noStrike">
                <a:solidFill>
                  <a:srgbClr val="000000"/>
                </a:solidFill>
                <a:latin typeface="Arial"/>
              </a:rPr>
              <a:t>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68BB967-CF5F-4D79-A9AD-ECE5EC2BA7B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51027B7-85D8-48DD-AD71-587FD36F2F2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802.15-25-0030-03</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787938D-FAA9-4E8F-AF8C-AFA917E9E53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1-01-009a-nov-2024-tg9a-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8320" cy="4602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9000" cy="1043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7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7640" cy="3955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6200" cy="39542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2320" cy="1127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8360" cy="396036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15-25-0030-03</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15-24-0621-01</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17:00-18:00</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final draft</a:t>
            </a:r>
            <a:endParaRPr b="0" lang="fi-FI" sz="3200" spc="-1" strike="noStrike">
              <a:solidFill>
                <a:srgbClr val="000000"/>
              </a:solidFill>
              <a:latin typeface="Arial"/>
            </a:endParaRPr>
          </a:p>
          <a:p>
            <a:pPr lvl="1" marL="36540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6280" cy="1131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6640" cy="39639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080" cy="11426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7080" cy="39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the initial version of the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Start pre-LB comment collection period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4956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March</a:t>
            </a:r>
            <a:endParaRPr b="0" lang="fi-FI" sz="4400" spc="-1" strike="noStrike">
              <a:solidFill>
                <a:srgbClr val="000000"/>
              </a:solidFill>
              <a:latin typeface="Arial"/>
            </a:endParaRPr>
          </a:p>
        </p:txBody>
      </p:sp>
      <p:sp>
        <p:nvSpPr>
          <p:cNvPr id="364" name="TextShape 2"/>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comments received during pre-LB comment collection period</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1160" cy="552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0440" cy="5875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0440" cy="1047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6240" cy="5540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7120" cy="374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2040" cy="48549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0440" cy="80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69760" cy="3362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544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12716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2025-01-14T17:39:57Z</dcterms:modified>
  <cp:revision>197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