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E7AD14AE-9941-4D1E-A9E4-AEB521B0B82C}"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6880" cy="773280"/>
          </a:xfrm>
          <a:prstGeom prst="rect">
            <a:avLst/>
          </a:prstGeom>
          <a:noFill/>
          <a:ln w="0">
            <a:noFill/>
          </a:ln>
        </p:spPr>
        <p:style>
          <a:lnRef idx="0"/>
          <a:fillRef idx="0"/>
          <a:effectRef idx="0"/>
          <a:fontRef idx="minor"/>
        </p:style>
        <p:txBody>
          <a:bodyPr lIns="0" rIns="0" tIns="0" bIns="0" anchor="t">
            <a:noAutofit/>
          </a:bodyPr>
          <a:p>
            <a:pPr algn="r">
              <a:lnSpc>
                <a:spcPct val="100000"/>
              </a:lnSpc>
            </a:pPr>
            <a:fld id="{14972C05-72FB-4793-A2F3-27C4F0175208}"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366" name="PlaceHolder 1"/>
          <p:cNvSpPr>
            <a:spLocks noGrp="1"/>
          </p:cNvSpPr>
          <p:nvPr>
            <p:ph type="body"/>
          </p:nvPr>
        </p:nvSpPr>
        <p:spPr>
          <a:xfrm>
            <a:off x="1036080" y="4777200"/>
            <a:ext cx="5669280" cy="449532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367" name="PlaceHolder 2"/>
          <p:cNvSpPr>
            <a:spLocks noGrp="1"/>
          </p:cNvSpPr>
          <p:nvPr>
            <p:ph type="sldImg"/>
          </p:nvPr>
        </p:nvSpPr>
        <p:spPr>
          <a:xfrm>
            <a:off x="1282680" y="760320"/>
            <a:ext cx="5181480" cy="37278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D648BF7-9252-41EF-9249-F4EEF7C97D5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DE10BF8-537C-4767-8107-27DBB16FBB3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1A8D301-7696-4D8F-B64D-87DBBAA83CE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8A224D3-EF99-468F-9A79-4E56C269534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28072C6-5547-42C2-AB8F-B52868A7C70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5C5976D-2D9A-4BBA-A31F-26147BF3F52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802.15-25-0030-02</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B6A0EBF-61DE-4EEF-AEFF-2D2E8AF40BC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1-01-009a-nov-2024-tg9a-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8680" cy="4603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49360" cy="1044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80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50" name="CustomShape 3"/>
          <p:cNvSpPr/>
          <p:nvPr/>
        </p:nvSpPr>
        <p:spPr>
          <a:xfrm>
            <a:off x="457200" y="1604520"/>
            <a:ext cx="8208000" cy="3956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6560" cy="39546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2680" cy="1128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53" name="CustomShape 2"/>
          <p:cNvSpPr/>
          <p:nvPr/>
        </p:nvSpPr>
        <p:spPr>
          <a:xfrm>
            <a:off x="457200" y="1604520"/>
            <a:ext cx="7758720" cy="3960720"/>
          </a:xfrm>
          <a:prstGeom prst="rect">
            <a:avLst/>
          </a:prstGeom>
          <a:noFill/>
          <a:ln w="0">
            <a:noFill/>
          </a:ln>
        </p:spPr>
        <p:style>
          <a:lnRef idx="0"/>
          <a:fillRef idx="0"/>
          <a:effectRef idx="0"/>
          <a:fontRef idx="minor"/>
        </p:style>
        <p:txBody>
          <a:bodyPr lIns="0" rIns="0" tIns="0" bIns="0" anchor="t">
            <a:normAutofit fontScale="76000"/>
          </a:bodyPr>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15-25-0030-02</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15-24-0621-01</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17:00-18:00</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final draft</a:t>
            </a:r>
            <a:endParaRPr b="0" lang="fi-FI" sz="3200" spc="-1" strike="noStrike">
              <a:solidFill>
                <a:srgbClr val="000000"/>
              </a:solidFill>
              <a:latin typeface="Arial"/>
            </a:endParaRPr>
          </a:p>
          <a:p>
            <a:pPr lvl="1" marL="3657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6640" cy="1132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355" name="CustomShape 2"/>
          <p:cNvSpPr/>
          <p:nvPr/>
        </p:nvSpPr>
        <p:spPr>
          <a:xfrm>
            <a:off x="457200" y="1604520"/>
            <a:ext cx="8217000" cy="39643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357" name="TextShape 2"/>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360" name="TextShape 4"/>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440" cy="11430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362" name="PlaceHolder 2"/>
          <p:cNvSpPr>
            <a:spLocks noGrp="1"/>
          </p:cNvSpPr>
          <p:nvPr>
            <p:ph/>
          </p:nvPr>
        </p:nvSpPr>
        <p:spPr>
          <a:xfrm>
            <a:off x="457200" y="1604520"/>
            <a:ext cx="8227440" cy="39754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the initial version of the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Start pre-LB comment collection period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4992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March</a:t>
            </a:r>
            <a:endParaRPr b="0" lang="fi-FI" sz="4400" spc="-1" strike="noStrike">
              <a:solidFill>
                <a:srgbClr val="000000"/>
              </a:solidFill>
              <a:latin typeface="Arial"/>
            </a:endParaRPr>
          </a:p>
        </p:txBody>
      </p:sp>
      <p:sp>
        <p:nvSpPr>
          <p:cNvPr id="364" name="TextShape 2"/>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or TG4ae.</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comments received during per-LB comment collection period</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1520" cy="552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31" name="CustomShape 2"/>
          <p:cNvSpPr/>
          <p:nvPr/>
        </p:nvSpPr>
        <p:spPr>
          <a:xfrm>
            <a:off x="685800" y="533520"/>
            <a:ext cx="7750800" cy="5878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32" name="CustomShape 3"/>
          <p:cNvSpPr/>
          <p:nvPr/>
        </p:nvSpPr>
        <p:spPr>
          <a:xfrm>
            <a:off x="685800" y="-228600"/>
            <a:ext cx="7750800" cy="1048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6600" cy="5541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7480" cy="375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35" name="CustomShape 2"/>
          <p:cNvSpPr/>
          <p:nvPr/>
        </p:nvSpPr>
        <p:spPr>
          <a:xfrm>
            <a:off x="34920" y="1413000"/>
            <a:ext cx="9122400" cy="48553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0800" cy="80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37" name="CustomShape 2"/>
          <p:cNvSpPr/>
          <p:nvPr/>
        </p:nvSpPr>
        <p:spPr>
          <a:xfrm>
            <a:off x="0" y="1557360"/>
            <a:ext cx="8970120" cy="3363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39"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41"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43"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5"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7" name="CustomShape 2"/>
          <p:cNvSpPr/>
          <p:nvPr/>
        </p:nvSpPr>
        <p:spPr>
          <a:xfrm>
            <a:off x="609480" y="1773360"/>
            <a:ext cx="842580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12629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2025-01-13T16:25:30Z</dcterms:modified>
  <cp:revision>193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