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9.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84.xml.rels" ContentType="application/vnd.openxmlformats-package.relationships+xml"/>
  <Override PartName="/ppt/slideLayouts/_rels/slideLayout31.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83.xml.rels" ContentType="application/vnd.openxmlformats-package.relationships+xml"/>
  <Override PartName="/ppt/slideLayouts/_rels/slideLayout79.xml.rels" ContentType="application/vnd.openxmlformats-package.relationships+xml"/>
  <Override PartName="/ppt/slideLayouts/_rels/slideLayout30.xml.rels" ContentType="application/vnd.openxmlformats-package.relationships+xml"/>
  <Override PartName="/ppt/slideLayouts/_rels/slideLayout35.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7.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47.xml.rels" ContentType="application/vnd.openxmlformats-package.relationships+xml"/>
  <Override PartName="/ppt/slideLayouts/_rels/slideLayout63.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41.xml.rels" ContentType="application/vnd.openxmlformats-package.relationships+xml"/>
  <Override PartName="/ppt/slideLayouts/_rels/slideLayout50.xml.rels" ContentType="application/vnd.openxmlformats-package.relationships+xml"/>
  <Override PartName="/ppt/slideLayouts/_rels/slideLayout4.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53.xml.rels" ContentType="application/vnd.openxmlformats-package.relationships+xml"/>
  <Override PartName="/ppt/slideLayouts/_rels/slideLayout62.xml.rels" ContentType="application/vnd.openxmlformats-package.relationships+xml"/>
  <Override PartName="/ppt/slideLayouts/_rels/slideLayout46.xml.rels" ContentType="application/vnd.openxmlformats-package.relationships+xml"/>
  <Override PartName="/ppt/slideLayouts/_rels/slideLayout52.xml.rels" ContentType="application/vnd.openxmlformats-package.relationships+xml"/>
  <Override PartName="/ppt/slideLayouts/_rels/slideLayout76.xml.rels" ContentType="application/vnd.openxmlformats-package.relationships+xml"/>
  <Override PartName="/ppt/slideLayouts/_rels/slideLayout38.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6.xml.rels" ContentType="application/vnd.openxmlformats-package.relationships+xml"/>
  <Override PartName="/ppt/slideLayouts/_rels/slideLayout81.xml.rels" ContentType="application/vnd.openxmlformats-package.relationships+xml"/>
  <Override PartName="/ppt/slideLayouts/_rels/slideLayout65.xml.rels" ContentType="application/vnd.openxmlformats-package.relationships+xml"/>
  <Override PartName="/ppt/slideLayouts/_rels/slideLayout74.xml.rels" ContentType="application/vnd.openxmlformats-package.relationships+xml"/>
  <Override PartName="/ppt/slideLayouts/_rels/slideLayout58.xml.rels" ContentType="application/vnd.openxmlformats-package.relationships+xml"/>
  <Override PartName="/ppt/slideLayouts/_rels/slideLayout82.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75.xml.rels" ContentType="application/vnd.openxmlformats-package.relationships+xml"/>
  <Override PartName="/ppt/slideLayouts/_rels/slideLayout80.xml.rels" ContentType="application/vnd.openxmlformats-package.relationships+xml"/>
  <Override PartName="/ppt/slideLayouts/_rels/slideLayout64.xml.rels" ContentType="application/vnd.openxmlformats-package.relationships+xml"/>
  <Override PartName="/ppt/slideLayouts/_rels/slideLayout69.xml.rels" ContentType="application/vnd.openxmlformats-package.relationships+xml"/>
  <Override PartName="/ppt/slideLayouts/_rels/slideLayout73.xml.rels" ContentType="application/vnd.openxmlformats-package.relationships+xml"/>
  <Override PartName="/ppt/slideLayouts/_rels/slideLayout78.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77.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5.xml.rels" ContentType="application/vnd.openxmlformats-package.relationships+xml"/>
  <Override PartName="/ppt/slideLayouts/_rels/slideLayout59.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66.xml.rels" ContentType="application/vnd.openxmlformats-package.relationships+xml"/>
  <Override PartName="/ppt/slideLayouts/_rels/slideLayout70.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43.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2.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17.xml" ContentType="application/vnd.openxmlformats-officedocument.presentationml.slideLayout+xml"/>
  <Override PartName="/ppt/slideLayouts/slideLayout82.xml" ContentType="application/vnd.openxmlformats-officedocument.presentationml.slideLayout+xml"/>
  <Override PartName="/ppt/slideLayouts/slideLayout14.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28.xml" ContentType="application/vnd.openxmlformats-officedocument.presentationml.slideLayout+xml"/>
  <Override PartName="/ppt/slideLayouts/slideLayout70.xml" ContentType="application/vnd.openxmlformats-officedocument.presentationml.slideLayout+xml"/>
  <Override PartName="/ppt/slideLayouts/slideLayout65.xml" ContentType="application/vnd.openxmlformats-officedocument.presentationml.slideLayout+xml"/>
  <Override PartName="/ppt/slideLayouts/slideLayout29.xml" ContentType="application/vnd.openxmlformats-officedocument.presentationml.slideLayout+xml"/>
  <Override PartName="/ppt/slideLayouts/slideLayout71.xml" ContentType="application/vnd.openxmlformats-officedocument.presentationml.slideLayout+xml"/>
  <Override PartName="/ppt/slideLayouts/slideLayout66.xml" ContentType="application/vnd.openxmlformats-officedocument.presentationml.slideLayout+xml"/>
  <Override PartName="/ppt/slideLayouts/slideLayout16.xml" ContentType="application/vnd.openxmlformats-officedocument.presentationml.slideLayout+xml"/>
  <Override PartName="/ppt/slideLayouts/slideLayout81.xml" ContentType="application/vnd.openxmlformats-officedocument.presentationml.slideLayout+xml"/>
  <Override PartName="/ppt/slideLayouts/slideLayout79.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15.xml" ContentType="application/vnd.openxmlformats-officedocument.presentationml.slideLayout+xml"/>
  <Override PartName="/ppt/slideLayouts/slideLayout80.xml" ContentType="application/vnd.openxmlformats-officedocument.presentationml.slideLayout+xml"/>
  <Override PartName="/ppt/slideLayouts/slideLayout78.xml" ContentType="application/vnd.openxmlformats-officedocument.presentationml.slideLayout+xml"/>
  <Override PartName="/ppt/slideLayouts/slideLayout77.xml" ContentType="application/vnd.openxmlformats-officedocument.presentationml.slideLayout+xml"/>
  <Override PartName="/ppt/slideLayouts/slideLayout76.xml" ContentType="application/vnd.openxmlformats-officedocument.presentationml.slideLayout+xml"/>
  <Override PartName="/ppt/slideLayouts/slideLayout75.xml" ContentType="application/vnd.openxmlformats-officedocument.presentationml.slideLayout+xml"/>
  <Override PartName="/ppt/slideLayouts/slideLayout74.xml" ContentType="application/vnd.openxmlformats-officedocument.presentationml.slideLayout+xml"/>
  <Override PartName="/ppt/slideLayouts/slideLayout73.xml" ContentType="application/vnd.openxmlformats-officedocument.presentationml.slideLayout+xml"/>
  <Override PartName="/ppt/slideLayouts/slideLayout72.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20.xml" ContentType="application/vnd.openxmlformats-officedocument.presentationml.slideLayout+xml"/>
  <Override PartName="/ppt/slideLayouts/slideLayout57.xml" ContentType="application/vnd.openxmlformats-officedocument.presentationml.slideLayout+xml"/>
  <Override PartName="/ppt/slideLayouts/slideLayout18.xml" ContentType="application/vnd.openxmlformats-officedocument.presentationml.slideLayout+xml"/>
  <Override PartName="/ppt/slideLayouts/slideLayout83.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19.xml" ContentType="application/vnd.openxmlformats-officedocument.presentationml.slideLayout+xml"/>
  <Override PartName="/ppt/slideLayouts/slideLayout8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notesMaster" Target="notesMasters/notesMaster1.xml"/><Relationship Id="rId10" Type="http://schemas.openxmlformats.org/officeDocument/2006/relationships/slide" Target="slides/slide1.xml"/><Relationship Id="rId11" Type="http://schemas.openxmlformats.org/officeDocument/2006/relationships/slide" Target="slides/slide2.xml"/><Relationship Id="rId12" Type="http://schemas.openxmlformats.org/officeDocument/2006/relationships/slide" Target="slides/slide3.xml"/><Relationship Id="rId13" Type="http://schemas.openxmlformats.org/officeDocument/2006/relationships/slide" Target="slides/slide4.xml"/><Relationship Id="rId14" Type="http://schemas.openxmlformats.org/officeDocument/2006/relationships/slide" Target="slides/slide5.xml"/><Relationship Id="rId15" Type="http://schemas.openxmlformats.org/officeDocument/2006/relationships/slide" Target="slides/slide6.xml"/><Relationship Id="rId16" Type="http://schemas.openxmlformats.org/officeDocument/2006/relationships/slide" Target="slides/slide7.xml"/><Relationship Id="rId17" Type="http://schemas.openxmlformats.org/officeDocument/2006/relationships/slide" Target="slides/slide8.xml"/><Relationship Id="rId18" Type="http://schemas.openxmlformats.org/officeDocument/2006/relationships/slide" Target="slides/slide9.xml"/><Relationship Id="rId19" Type="http://schemas.openxmlformats.org/officeDocument/2006/relationships/slide" Target="slides/slide10.xml"/><Relationship Id="rId20" Type="http://schemas.openxmlformats.org/officeDocument/2006/relationships/slide" Target="slides/slide11.xml"/><Relationship Id="rId21" Type="http://schemas.openxmlformats.org/officeDocument/2006/relationships/slide" Target="slides/slide12.xml"/><Relationship Id="rId22" Type="http://schemas.openxmlformats.org/officeDocument/2006/relationships/slide" Target="slides/slide13.xml"/><Relationship Id="rId23" Type="http://schemas.openxmlformats.org/officeDocument/2006/relationships/slide" Target="slides/slide14.xml"/><Relationship Id="rId24" Type="http://schemas.openxmlformats.org/officeDocument/2006/relationships/slide" Target="slides/slide15.xml"/><Relationship Id="rId25"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8.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3"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pPr algn="ctr"/>
            <a:r>
              <a:rPr b="0" lang="fi-FI" sz="4400" spc="-1" strike="noStrike">
                <a:solidFill>
                  <a:srgbClr val="000000"/>
                </a:solidFill>
                <a:latin typeface="Arial"/>
              </a:rPr>
              <a:t>Click to move the slide</a:t>
            </a:r>
            <a:endParaRPr b="0" lang="fi-FI" sz="4400" spc="-1" strike="noStrike">
              <a:solidFill>
                <a:srgbClr val="000000"/>
              </a:solidFill>
              <a:latin typeface="Arial"/>
            </a:endParaRPr>
          </a:p>
        </p:txBody>
      </p:sp>
      <p:sp>
        <p:nvSpPr>
          <p:cNvPr id="324"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pPr marL="216000" indent="0">
              <a:buNone/>
            </a:pPr>
            <a:r>
              <a:rPr b="0" lang="fi-FI" sz="2000" spc="-1" strike="noStrike">
                <a:solidFill>
                  <a:srgbClr val="000000"/>
                </a:solidFill>
                <a:latin typeface="Arial"/>
              </a:rPr>
              <a:t>Click to edit the notes format</a:t>
            </a:r>
            <a:endParaRPr b="0" lang="fi-FI" sz="2000" spc="-1" strike="noStrike">
              <a:solidFill>
                <a:srgbClr val="000000"/>
              </a:solidFill>
              <a:latin typeface="Arial"/>
            </a:endParaRPr>
          </a:p>
        </p:txBody>
      </p:sp>
      <p:sp>
        <p:nvSpPr>
          <p:cNvPr id="325" name="PlaceHolder 3"/>
          <p:cNvSpPr>
            <a:spLocks noGrp="1"/>
          </p:cNvSpPr>
          <p:nvPr>
            <p:ph type="hdr"/>
          </p:nvPr>
        </p:nvSpPr>
        <p:spPr>
          <a:xfrm>
            <a:off x="0" y="0"/>
            <a:ext cx="3280680" cy="534240"/>
          </a:xfrm>
          <a:prstGeom prst="rect">
            <a:avLst/>
          </a:prstGeom>
          <a:noFill/>
          <a:ln w="0">
            <a:noFill/>
          </a:ln>
        </p:spPr>
        <p:txBody>
          <a:bodyPr lIns="0" rIns="0" tIns="0" bIns="0" anchor="t">
            <a:noAutofit/>
          </a:bodyPr>
          <a:p>
            <a:pPr indent="0">
              <a:buNone/>
            </a:pPr>
            <a:r>
              <a:rPr b="0" lang="fi-FI" sz="1400" spc="-1" strike="noStrike">
                <a:solidFill>
                  <a:srgbClr val="000000"/>
                </a:solidFill>
                <a:latin typeface="Times New Roman"/>
              </a:rPr>
              <a:t>&lt;header&gt;</a:t>
            </a:r>
            <a:endParaRPr b="0" lang="fi-FI" sz="1400" spc="-1" strike="noStrike">
              <a:solidFill>
                <a:srgbClr val="000000"/>
              </a:solidFill>
              <a:latin typeface="Times New Roman"/>
            </a:endParaRPr>
          </a:p>
        </p:txBody>
      </p:sp>
      <p:sp>
        <p:nvSpPr>
          <p:cNvPr id="326" name="PlaceHolder 4"/>
          <p:cNvSpPr>
            <a:spLocks noGrp="1"/>
          </p:cNvSpPr>
          <p:nvPr>
            <p:ph type="dt" idx="1"/>
          </p:nvPr>
        </p:nvSpPr>
        <p:spPr>
          <a:xfrm>
            <a:off x="4278960" y="0"/>
            <a:ext cx="3280680" cy="534240"/>
          </a:xfrm>
          <a:prstGeom prst="rect">
            <a:avLst/>
          </a:prstGeom>
          <a:noFill/>
          <a:ln w="0">
            <a:noFill/>
          </a:ln>
        </p:spPr>
        <p:txBody>
          <a:bodyPr lIns="0" rIns="0" tIns="0" bIns="0" anchor="t">
            <a:noAutofit/>
          </a:bodyPr>
          <a:lstStyle>
            <a:lvl1pPr indent="0" algn="r">
              <a:buNone/>
              <a:defRPr b="0" lang="fi-FI" sz="1400" spc="-1" strike="noStrike">
                <a:solidFill>
                  <a:srgbClr val="000000"/>
                </a:solidFill>
                <a:latin typeface="Times New Roman"/>
              </a:defRPr>
            </a:lvl1pPr>
          </a:lstStyle>
          <a:p>
            <a:pPr indent="0" algn="r">
              <a:buNone/>
            </a:pPr>
            <a:r>
              <a:rPr b="0" lang="fi-FI" sz="1400" spc="-1" strike="noStrike">
                <a:solidFill>
                  <a:srgbClr val="000000"/>
                </a:solidFill>
                <a:latin typeface="Times New Roman"/>
              </a:rPr>
              <a:t>&lt;date/time&gt;</a:t>
            </a:r>
            <a:endParaRPr b="0" lang="fi-FI" sz="1400" spc="-1" strike="noStrike">
              <a:solidFill>
                <a:srgbClr val="000000"/>
              </a:solidFill>
              <a:latin typeface="Times New Roman"/>
            </a:endParaRPr>
          </a:p>
        </p:txBody>
      </p:sp>
      <p:sp>
        <p:nvSpPr>
          <p:cNvPr id="327" name="PlaceHolder 5"/>
          <p:cNvSpPr>
            <a:spLocks noGrp="1"/>
          </p:cNvSpPr>
          <p:nvPr>
            <p:ph type="ftr" idx="2"/>
          </p:nvPr>
        </p:nvSpPr>
        <p:spPr>
          <a:xfrm>
            <a:off x="0" y="10157400"/>
            <a:ext cx="3280680" cy="534240"/>
          </a:xfrm>
          <a:prstGeom prst="rect">
            <a:avLst/>
          </a:prstGeom>
          <a:noFill/>
          <a:ln w="0">
            <a:noFill/>
          </a:ln>
        </p:spPr>
        <p:txBody>
          <a:bodyPr lIns="0" rIns="0" tIns="0" bIns="0" anchor="b">
            <a:noAutofit/>
          </a:bodyPr>
          <a:lstStyle>
            <a:lvl1pPr indent="0">
              <a:buNone/>
              <a:defRPr b="0" lang="fi-FI" sz="1400" spc="-1" strike="noStrike">
                <a:solidFill>
                  <a:srgbClr val="000000"/>
                </a:solidFill>
                <a:latin typeface="Times New Roman"/>
              </a:defRPr>
            </a:lvl1pPr>
          </a:lstStyle>
          <a:p>
            <a:pPr indent="0">
              <a:buNone/>
            </a:pPr>
            <a:r>
              <a:rPr b="0" lang="fi-FI" sz="1400" spc="-1" strike="noStrike">
                <a:solidFill>
                  <a:srgbClr val="000000"/>
                </a:solidFill>
                <a:latin typeface="Times New Roman"/>
              </a:rPr>
              <a:t>&lt;footer&gt;</a:t>
            </a:r>
            <a:endParaRPr b="0" lang="fi-FI" sz="1400" spc="-1" strike="noStrike">
              <a:solidFill>
                <a:srgbClr val="000000"/>
              </a:solidFill>
              <a:latin typeface="Times New Roman"/>
            </a:endParaRPr>
          </a:p>
        </p:txBody>
      </p:sp>
      <p:sp>
        <p:nvSpPr>
          <p:cNvPr id="328" name="PlaceHolder 6"/>
          <p:cNvSpPr>
            <a:spLocks noGrp="1"/>
          </p:cNvSpPr>
          <p:nvPr>
            <p:ph type="sldNum" idx="3"/>
          </p:nvPr>
        </p:nvSpPr>
        <p:spPr>
          <a:xfrm>
            <a:off x="4278960" y="10157400"/>
            <a:ext cx="3280680" cy="534240"/>
          </a:xfrm>
          <a:prstGeom prst="rect">
            <a:avLst/>
          </a:prstGeom>
          <a:noFill/>
          <a:ln w="0">
            <a:noFill/>
          </a:ln>
        </p:spPr>
        <p:txBody>
          <a:bodyPr lIns="0" rIns="0" tIns="0" bIns="0" anchor="b">
            <a:noAutofit/>
          </a:bodyPr>
          <a:lstStyle>
            <a:lvl1pPr indent="0" algn="r">
              <a:buNone/>
              <a:defRPr b="0" lang="fi-FI" sz="1400" spc="-1" strike="noStrike">
                <a:solidFill>
                  <a:srgbClr val="000000"/>
                </a:solidFill>
                <a:latin typeface="Times New Roman"/>
              </a:defRPr>
            </a:lvl1pPr>
          </a:lstStyle>
          <a:p>
            <a:pPr indent="0" algn="r">
              <a:buNone/>
            </a:pPr>
            <a:fld id="{70148228-DCA5-4008-8581-9FEC26896781}" type="slidenum">
              <a:rPr b="0" lang="fi-FI" sz="1400" spc="-1" strike="noStrike">
                <a:solidFill>
                  <a:srgbClr val="000000"/>
                </a:solidFill>
                <a:latin typeface="Times New Roman"/>
              </a:rPr>
              <a:t>&lt;number&gt;</a:t>
            </a:fld>
            <a:endParaRPr b="0" lang="fi-FI"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5" name="CustomShape 1"/>
          <p:cNvSpPr/>
          <p:nvPr/>
        </p:nvSpPr>
        <p:spPr>
          <a:xfrm>
            <a:off x="3288600" y="9736920"/>
            <a:ext cx="867240" cy="773640"/>
          </a:xfrm>
          <a:prstGeom prst="rect">
            <a:avLst/>
          </a:prstGeom>
          <a:noFill/>
          <a:ln w="0">
            <a:noFill/>
          </a:ln>
        </p:spPr>
        <p:style>
          <a:lnRef idx="0"/>
          <a:fillRef idx="0"/>
          <a:effectRef idx="0"/>
          <a:fontRef idx="minor"/>
        </p:style>
        <p:txBody>
          <a:bodyPr lIns="0" rIns="0" tIns="0" bIns="0" anchor="t">
            <a:noAutofit/>
          </a:bodyPr>
          <a:p>
            <a:pPr algn="r">
              <a:lnSpc>
                <a:spcPct val="100000"/>
              </a:lnSpc>
            </a:pPr>
            <a:fld id="{66BB9FCF-82DB-4A04-8D62-09FA45E41A4F}" type="slidenum">
              <a:rPr b="0" lang="en-IE" sz="1300" spc="-1" strike="noStrike">
                <a:solidFill>
                  <a:srgbClr val="000000"/>
                </a:solidFill>
                <a:latin typeface="Times New Roman"/>
                <a:ea typeface="MS PGothic"/>
              </a:rPr>
              <a:t>&lt;number&gt;</a:t>
            </a:fld>
            <a:endParaRPr b="0" lang="fi-FI" sz="1300" spc="-1" strike="noStrike">
              <a:solidFill>
                <a:srgbClr val="000000"/>
              </a:solidFill>
              <a:latin typeface="Arial"/>
            </a:endParaRPr>
          </a:p>
        </p:txBody>
      </p:sp>
      <p:sp>
        <p:nvSpPr>
          <p:cNvPr id="366" name="PlaceHolder 1"/>
          <p:cNvSpPr>
            <a:spLocks noGrp="1"/>
          </p:cNvSpPr>
          <p:nvPr>
            <p:ph type="body"/>
          </p:nvPr>
        </p:nvSpPr>
        <p:spPr>
          <a:xfrm>
            <a:off x="1036080" y="4777200"/>
            <a:ext cx="5669640" cy="4495680"/>
          </a:xfrm>
          <a:prstGeom prst="rect">
            <a:avLst/>
          </a:prstGeom>
          <a:noFill/>
          <a:ln w="0">
            <a:noFill/>
          </a:ln>
        </p:spPr>
        <p:txBody>
          <a:bodyPr lIns="95760" rIns="95760" tIns="47160" bIns="47160" anchor="t">
            <a:noAutofit/>
          </a:bodyPr>
          <a:p>
            <a:pPr marL="216000" indent="0">
              <a:buNone/>
            </a:pPr>
            <a:endParaRPr b="0" lang="fi-FI" sz="1800" spc="-1" strike="noStrike">
              <a:solidFill>
                <a:srgbClr val="000000"/>
              </a:solidFill>
              <a:latin typeface="Arial"/>
            </a:endParaRPr>
          </a:p>
        </p:txBody>
      </p:sp>
      <p:sp>
        <p:nvSpPr>
          <p:cNvPr id="367" name="PlaceHolder 2"/>
          <p:cNvSpPr>
            <a:spLocks noGrp="1"/>
          </p:cNvSpPr>
          <p:nvPr>
            <p:ph type="sldImg"/>
          </p:nvPr>
        </p:nvSpPr>
        <p:spPr>
          <a:xfrm>
            <a:off x="1282680" y="760320"/>
            <a:ext cx="5181840" cy="372816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8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88"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9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9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95"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9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0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09"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0"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17"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8"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9"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20"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21"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22"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39880" cy="1908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802.15-25-0030-00</a:t>
            </a:r>
            <a:endParaRPr b="0" lang="fi-FI"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16120" cy="2826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16120" cy="2826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09F7CC30-463E-475D-B761-3B4E12614409}"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6" name="CustomShape 7"/>
          <p:cNvSpPr/>
          <p:nvPr/>
        </p:nvSpPr>
        <p:spPr>
          <a:xfrm>
            <a:off x="7040160" y="6490080"/>
            <a:ext cx="1716120" cy="2826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7" name="CustomShape 8"/>
          <p:cNvSpPr/>
          <p:nvPr/>
        </p:nvSpPr>
        <p:spPr>
          <a:xfrm>
            <a:off x="685800" y="365760"/>
            <a:ext cx="2551680" cy="1908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39880" cy="1908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802.15-25-0030-00</a:t>
            </a:r>
            <a:endParaRPr b="0" lang="fi-FI"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16120" cy="2826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16120" cy="2826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7A9711CF-52CC-4F36-8865-42EBAABCB971}"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52" name="CustomShape 7"/>
          <p:cNvSpPr/>
          <p:nvPr/>
        </p:nvSpPr>
        <p:spPr>
          <a:xfrm>
            <a:off x="7040160" y="6490080"/>
            <a:ext cx="1716120" cy="2826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53" name="CustomShape 8"/>
          <p:cNvSpPr/>
          <p:nvPr/>
        </p:nvSpPr>
        <p:spPr>
          <a:xfrm>
            <a:off x="685800" y="365760"/>
            <a:ext cx="2551680" cy="1908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39880" cy="1908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802.15-25-0030-00</a:t>
            </a:r>
            <a:endParaRPr b="0" lang="fi-FI"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16120" cy="2826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16120" cy="2826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9365C1D1-8291-48C4-9EC8-3F8BA00AC6CF}"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98" name="CustomShape 7"/>
          <p:cNvSpPr/>
          <p:nvPr/>
        </p:nvSpPr>
        <p:spPr>
          <a:xfrm>
            <a:off x="7040160" y="6490080"/>
            <a:ext cx="1716120" cy="2826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99" name="CustomShape 8"/>
          <p:cNvSpPr/>
          <p:nvPr/>
        </p:nvSpPr>
        <p:spPr>
          <a:xfrm>
            <a:off x="685800" y="365760"/>
            <a:ext cx="2551680" cy="1908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39880" cy="1908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802.15-25-0030-00</a:t>
            </a:r>
            <a:endParaRPr b="0" lang="fi-FI"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16120" cy="2826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16120" cy="2826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9ADC768C-AAB2-4DAD-A63F-7A8F55519E07}"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144" name="CustomShape 7"/>
          <p:cNvSpPr/>
          <p:nvPr/>
        </p:nvSpPr>
        <p:spPr>
          <a:xfrm>
            <a:off x="7040160" y="6490080"/>
            <a:ext cx="1716120" cy="2826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145" name="CustomShape 8"/>
          <p:cNvSpPr/>
          <p:nvPr/>
        </p:nvSpPr>
        <p:spPr>
          <a:xfrm>
            <a:off x="685800" y="365760"/>
            <a:ext cx="2551680" cy="1908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fi-FI" sz="1800" spc="-1" strike="noStrike">
                <a:solidFill>
                  <a:srgbClr val="000000"/>
                </a:solidFill>
                <a:latin typeface="Arial"/>
              </a:rPr>
              <a:t>Click to edit the title text format</a:t>
            </a:r>
            <a:endParaRPr b="0" lang="fi-FI"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1800" spc="-1" strike="noStrike">
                <a:solidFill>
                  <a:srgbClr val="000000"/>
                </a:solidFill>
                <a:latin typeface="Arial"/>
              </a:rPr>
              <a:t>Click to edit the outline text format</a:t>
            </a:r>
            <a:endParaRPr b="0" lang="fi-FI"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1800" spc="-1" strike="noStrike">
                <a:solidFill>
                  <a:srgbClr val="000000"/>
                </a:solidFill>
                <a:latin typeface="Arial"/>
              </a:rPr>
              <a:t>Second Outline Level</a:t>
            </a:r>
            <a:endParaRPr b="0" lang="fi-FI"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1800" spc="-1" strike="noStrike">
                <a:solidFill>
                  <a:srgbClr val="000000"/>
                </a:solidFill>
                <a:latin typeface="Arial"/>
              </a:rPr>
              <a:t>Third Outline Level</a:t>
            </a:r>
            <a:endParaRPr b="0" lang="fi-FI"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1800" spc="-1" strike="noStrike">
                <a:solidFill>
                  <a:srgbClr val="000000"/>
                </a:solidFill>
                <a:latin typeface="Arial"/>
              </a:rPr>
              <a:t>Fourth Outline Level</a:t>
            </a:r>
            <a:endParaRPr b="0" lang="fi-FI"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1800" spc="-1" strike="noStrike">
                <a:solidFill>
                  <a:srgbClr val="000000"/>
                </a:solidFill>
                <a:latin typeface="Arial"/>
              </a:rPr>
              <a:t>Fifth Outline Level</a:t>
            </a:r>
            <a:endParaRPr b="0" lang="fi-FI"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1800" spc="-1" strike="noStrike">
                <a:solidFill>
                  <a:srgbClr val="000000"/>
                </a:solidFill>
                <a:latin typeface="Arial"/>
              </a:rPr>
              <a:t>Sixth Outline Level</a:t>
            </a:r>
            <a:endParaRPr b="0" lang="fi-FI"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1800" spc="-1" strike="noStrike">
                <a:solidFill>
                  <a:srgbClr val="000000"/>
                </a:solidFill>
                <a:latin typeface="Arial"/>
              </a:rPr>
              <a:t>Seventh Outline Level</a:t>
            </a:r>
            <a:endParaRPr b="0" lang="fi-FI"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1800" spc="-1" strike="noStrike">
                <a:solidFill>
                  <a:srgbClr val="000000"/>
                </a:solidFill>
                <a:latin typeface="Arial"/>
              </a:rPr>
              <a:t>Click to edit the outline text format</a:t>
            </a:r>
            <a:endParaRPr b="0" lang="fi-FI"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1800" spc="-1" strike="noStrike">
                <a:solidFill>
                  <a:srgbClr val="000000"/>
                </a:solidFill>
                <a:latin typeface="Arial"/>
              </a:rPr>
              <a:t>Second Outline Level</a:t>
            </a:r>
            <a:endParaRPr b="0" lang="fi-FI"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1800" spc="-1" strike="noStrike">
                <a:solidFill>
                  <a:srgbClr val="000000"/>
                </a:solidFill>
                <a:latin typeface="Arial"/>
              </a:rPr>
              <a:t>Third Outline Level</a:t>
            </a:r>
            <a:endParaRPr b="0" lang="fi-FI"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1800" spc="-1" strike="noStrike">
                <a:solidFill>
                  <a:srgbClr val="000000"/>
                </a:solidFill>
                <a:latin typeface="Arial"/>
              </a:rPr>
              <a:t>Fourth Outline Level</a:t>
            </a:r>
            <a:endParaRPr b="0" lang="fi-FI"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1800" spc="-1" strike="noStrike">
                <a:solidFill>
                  <a:srgbClr val="000000"/>
                </a:solidFill>
                <a:latin typeface="Arial"/>
              </a:rPr>
              <a:t>Fifth Outline Level</a:t>
            </a:r>
            <a:endParaRPr b="0" lang="fi-FI"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1800" spc="-1" strike="noStrike">
                <a:solidFill>
                  <a:srgbClr val="000000"/>
                </a:solidFill>
                <a:latin typeface="Arial"/>
              </a:rPr>
              <a:t>Sixth Outline Level</a:t>
            </a:r>
            <a:endParaRPr b="0" lang="fi-FI"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1800" spc="-1" strike="noStrike">
                <a:solidFill>
                  <a:srgbClr val="000000"/>
                </a:solidFill>
                <a:latin typeface="Arial"/>
              </a:rPr>
              <a:t>Seventh Outline Level</a:t>
            </a:r>
            <a:endParaRPr b="0" lang="fi-FI"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39880" cy="1908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802.15-25-0030-00</a:t>
            </a:r>
            <a:endParaRPr b="0" lang="fi-FI"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16120" cy="2826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16120" cy="2826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CEB8099B-7716-4F58-BCC7-09F94CB569DD}"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191" name="CustomShape 7"/>
          <p:cNvSpPr/>
          <p:nvPr/>
        </p:nvSpPr>
        <p:spPr>
          <a:xfrm>
            <a:off x="7040160" y="6490080"/>
            <a:ext cx="1716120" cy="2826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192" name="CustomShape 8"/>
          <p:cNvSpPr/>
          <p:nvPr/>
        </p:nvSpPr>
        <p:spPr>
          <a:xfrm>
            <a:off x="685800" y="365760"/>
            <a:ext cx="2551680" cy="1908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39880" cy="1908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802.15-25-0030-00</a:t>
            </a:r>
            <a:endParaRPr b="0" lang="fi-FI"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16120" cy="2826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16120" cy="2826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86A3BA1C-9917-4A1B-AEBC-146995E2C484}"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237" name="CustomShape 7"/>
          <p:cNvSpPr/>
          <p:nvPr/>
        </p:nvSpPr>
        <p:spPr>
          <a:xfrm>
            <a:off x="7040160" y="6490080"/>
            <a:ext cx="1716120" cy="2826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238" name="CustomShape 8"/>
          <p:cNvSpPr/>
          <p:nvPr/>
        </p:nvSpPr>
        <p:spPr>
          <a:xfrm>
            <a:off x="685800" y="365760"/>
            <a:ext cx="2551680" cy="1908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7" name="CustomShape 1"/>
          <p:cNvSpPr/>
          <p:nvPr/>
        </p:nvSpPr>
        <p:spPr>
          <a:xfrm>
            <a:off x="3095640" y="396000"/>
            <a:ext cx="5339880" cy="1908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802.15-25-0030-00</a:t>
            </a:r>
            <a:endParaRPr b="0" lang="fi-FI" sz="1400" spc="-1" strike="noStrike">
              <a:solidFill>
                <a:srgbClr val="000000"/>
              </a:solidFill>
              <a:latin typeface="Arial"/>
            </a:endParaRPr>
          </a:p>
        </p:txBody>
      </p:sp>
      <p:sp>
        <p:nvSpPr>
          <p:cNvPr id="278"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79" name="CustomShape 3"/>
          <p:cNvSpPr/>
          <p:nvPr/>
        </p:nvSpPr>
        <p:spPr>
          <a:xfrm>
            <a:off x="685800" y="6475320"/>
            <a:ext cx="1716120" cy="2826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280"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1"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2" name="CustomShape 6"/>
          <p:cNvSpPr/>
          <p:nvPr/>
        </p:nvSpPr>
        <p:spPr>
          <a:xfrm>
            <a:off x="3749040" y="6475320"/>
            <a:ext cx="1716120" cy="2826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5881C201-AFFA-4BAC-A242-C3DEC581B10E}"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283" name="CustomShape 7"/>
          <p:cNvSpPr/>
          <p:nvPr/>
        </p:nvSpPr>
        <p:spPr>
          <a:xfrm>
            <a:off x="7040160" y="6490080"/>
            <a:ext cx="1716120" cy="2826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284" name="CustomShape 8"/>
          <p:cNvSpPr/>
          <p:nvPr/>
        </p:nvSpPr>
        <p:spPr>
          <a:xfrm>
            <a:off x="685800" y="365760"/>
            <a:ext cx="2551680" cy="1908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2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286"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mentor.ieee.org/802.15/dcn/24/15-24-0621-01-009a-nov-2024-tg9a-minutes.docx" TargetMode="External"/><Relationship Id="rId2"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4/15-24-0468-00-009a-tg9a-project-task-list.xlsx" TargetMode="External"/><Relationship Id="rId2"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9" name="CustomShape 1"/>
          <p:cNvSpPr/>
          <p:nvPr/>
        </p:nvSpPr>
        <p:spPr>
          <a:xfrm>
            <a:off x="152280" y="609480"/>
            <a:ext cx="8969040" cy="460368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TG9a Report, Agenda and Closing report for January Meeting</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12</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January, 2025</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fi-FI"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TG9a EDHOC Meeting in January</a:t>
            </a:r>
            <a:endParaRPr b="0" lang="fi-FI"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TG9a EDHOC January Meeting.</a:t>
            </a:r>
            <a:endParaRPr b="0" lang="fi-FI"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8" name="CustomShape 1"/>
          <p:cNvSpPr/>
          <p:nvPr/>
        </p:nvSpPr>
        <p:spPr>
          <a:xfrm>
            <a:off x="685800" y="685440"/>
            <a:ext cx="7749720" cy="10443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49" name="CustomShape 2"/>
          <p:cNvSpPr/>
          <p:nvPr/>
        </p:nvSpPr>
        <p:spPr>
          <a:xfrm>
            <a:off x="438120" y="602280"/>
            <a:ext cx="820836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January</a:t>
            </a:r>
            <a:endParaRPr b="0" lang="fi-FI" sz="4400" spc="-1" strike="noStrike">
              <a:solidFill>
                <a:srgbClr val="000000"/>
              </a:solidFill>
              <a:latin typeface="Arial"/>
            </a:endParaRPr>
          </a:p>
        </p:txBody>
      </p:sp>
      <p:sp>
        <p:nvSpPr>
          <p:cNvPr id="350" name="CustomShape 3"/>
          <p:cNvSpPr/>
          <p:nvPr/>
        </p:nvSpPr>
        <p:spPr>
          <a:xfrm>
            <a:off x="457200" y="1604520"/>
            <a:ext cx="8208360" cy="39564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51" name="CustomShape 4"/>
          <p:cNvSpPr/>
          <p:nvPr/>
        </p:nvSpPr>
        <p:spPr>
          <a:xfrm>
            <a:off x="457200" y="1604520"/>
            <a:ext cx="8206920" cy="395496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Start working on the actual draft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2" name="CustomShape 1"/>
          <p:cNvSpPr/>
          <p:nvPr/>
        </p:nvSpPr>
        <p:spPr>
          <a:xfrm>
            <a:off x="457200" y="273600"/>
            <a:ext cx="8213040" cy="11286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January</a:t>
            </a:r>
            <a:endParaRPr b="0" lang="fi-FI" sz="4400" spc="-1" strike="noStrike">
              <a:solidFill>
                <a:srgbClr val="000000"/>
              </a:solidFill>
              <a:latin typeface="Arial"/>
            </a:endParaRPr>
          </a:p>
        </p:txBody>
      </p:sp>
      <p:sp>
        <p:nvSpPr>
          <p:cNvPr id="353" name="CustomShape 2"/>
          <p:cNvSpPr/>
          <p:nvPr/>
        </p:nvSpPr>
        <p:spPr>
          <a:xfrm>
            <a:off x="457200" y="1604520"/>
            <a:ext cx="7759080" cy="3961080"/>
          </a:xfrm>
          <a:prstGeom prst="rect">
            <a:avLst/>
          </a:prstGeom>
          <a:noFill/>
          <a:ln w="0">
            <a:noFill/>
          </a:ln>
        </p:spPr>
        <p:style>
          <a:lnRef idx="0"/>
          <a:fillRef idx="0"/>
          <a:effectRef idx="0"/>
          <a:fontRef idx="minor"/>
        </p:style>
        <p:txBody>
          <a:bodyPr lIns="0" rIns="0" tIns="0" bIns="0" anchor="t">
            <a:normAutofit fontScale="76000"/>
          </a:bodyPr>
          <a:p>
            <a:pPr marL="19836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Monday 13</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January 16:00-18:00</a:t>
            </a:r>
            <a:endParaRPr b="0" lang="fi-FI" sz="3200" spc="-1" strike="noStrike">
              <a:solidFill>
                <a:srgbClr val="000000"/>
              </a:solidFill>
              <a:latin typeface="Arial"/>
            </a:endParaRPr>
          </a:p>
          <a:p>
            <a:pPr lvl="1" marL="36612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fi-FI" sz="3200" spc="-1" strike="noStrike">
              <a:solidFill>
                <a:srgbClr val="000000"/>
              </a:solidFill>
              <a:latin typeface="Arial"/>
            </a:endParaRPr>
          </a:p>
          <a:p>
            <a:pPr lvl="1" marL="36612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(this document) 15-25-0030-00</a:t>
            </a:r>
            <a:endParaRPr b="0" lang="fi-FI" sz="3200" spc="-1" strike="noStrike">
              <a:solidFill>
                <a:srgbClr val="000000"/>
              </a:solidFill>
              <a:latin typeface="Arial"/>
            </a:endParaRPr>
          </a:p>
          <a:p>
            <a:pPr lvl="1" marL="36612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a:t>
            </a:r>
            <a:r>
              <a:rPr b="0" lang="en-IE" sz="3200" spc="-1" strike="noStrike" u="sng">
                <a:solidFill>
                  <a:srgbClr val="0000ff"/>
                </a:solidFill>
                <a:uFillTx/>
                <a:latin typeface="Arial"/>
                <a:ea typeface="DejaVu Sans"/>
                <a:hlinkClick r:id="rId1"/>
              </a:rPr>
              <a:t>15-24-0621-01</a:t>
            </a:r>
            <a:endParaRPr b="0" lang="fi-FI" sz="3200" spc="-1" strike="noStrike">
              <a:solidFill>
                <a:srgbClr val="000000"/>
              </a:solidFill>
              <a:latin typeface="Arial"/>
            </a:endParaRPr>
          </a:p>
          <a:p>
            <a:pPr lvl="1" marL="36612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Start working on the actual draft</a:t>
            </a:r>
            <a:endParaRPr b="0" lang="fi-FI" sz="3200" spc="-1" strike="noStrike">
              <a:solidFill>
                <a:srgbClr val="000000"/>
              </a:solidFill>
              <a:latin typeface="Arial"/>
            </a:endParaRPr>
          </a:p>
          <a:p>
            <a:pPr marL="19836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Tuesday 14</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January 16:00-18:00</a:t>
            </a:r>
            <a:endParaRPr b="0" lang="fi-FI" sz="3200" spc="-1" strike="noStrike">
              <a:solidFill>
                <a:srgbClr val="000000"/>
              </a:solidFill>
              <a:latin typeface="Arial"/>
            </a:endParaRPr>
          </a:p>
          <a:p>
            <a:pPr lvl="1" marL="36612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Review the final draft</a:t>
            </a:r>
            <a:endParaRPr b="0" lang="fi-FI" sz="3200" spc="-1" strike="noStrike">
              <a:solidFill>
                <a:srgbClr val="000000"/>
              </a:solidFill>
              <a:latin typeface="Arial"/>
            </a:endParaRPr>
          </a:p>
          <a:p>
            <a:pPr lvl="1" marL="36612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4" name="CustomShape 1"/>
          <p:cNvSpPr/>
          <p:nvPr/>
        </p:nvSpPr>
        <p:spPr>
          <a:xfrm>
            <a:off x="457200" y="273600"/>
            <a:ext cx="8217000" cy="11325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fi-FI" sz="4400" spc="-1" strike="noStrike">
              <a:solidFill>
                <a:srgbClr val="000000"/>
              </a:solidFill>
              <a:latin typeface="Arial"/>
            </a:endParaRPr>
          </a:p>
        </p:txBody>
      </p:sp>
      <p:sp>
        <p:nvSpPr>
          <p:cNvPr id="355" name="CustomShape 2"/>
          <p:cNvSpPr/>
          <p:nvPr/>
        </p:nvSpPr>
        <p:spPr>
          <a:xfrm>
            <a:off x="457200" y="1604520"/>
            <a:ext cx="8217360" cy="396468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Project task list: </a:t>
            </a:r>
            <a:r>
              <a:rPr b="0" lang="en-US" sz="3200" spc="-1" strike="noStrike" u="sng">
                <a:solidFill>
                  <a:srgbClr val="0000ff"/>
                </a:solidFill>
                <a:uFillTx/>
                <a:latin typeface="Arial"/>
                <a:ea typeface="DejaVu Sans"/>
                <a:hlinkClick r:id="rId1"/>
              </a:rPr>
              <a:t>15-24-0468-00</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6" name="TextShape 1"/>
          <p:cNvSpPr/>
          <p:nvPr/>
        </p:nvSpPr>
        <p:spPr>
          <a:xfrm>
            <a:off x="457200" y="273600"/>
            <a:ext cx="8220240" cy="11358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Timeline</a:t>
            </a:r>
            <a:endParaRPr b="0" lang="fi-FI" sz="4400" spc="-1" strike="noStrike">
              <a:solidFill>
                <a:srgbClr val="000000"/>
              </a:solidFill>
              <a:latin typeface="Arial"/>
            </a:endParaRPr>
          </a:p>
        </p:txBody>
      </p:sp>
      <p:sp>
        <p:nvSpPr>
          <p:cNvPr id="357" name="TextShape 2"/>
          <p:cNvSpPr/>
          <p:nvPr/>
        </p:nvSpPr>
        <p:spPr>
          <a:xfrm>
            <a:off x="457200" y="1604520"/>
            <a:ext cx="8220240" cy="396828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graphicFrame>
        <p:nvGraphicFramePr>
          <p:cNvPr id="358" name=""/>
          <p:cNvGraphicFramePr/>
          <p:nvPr/>
        </p:nvGraphicFramePr>
        <p:xfrm>
          <a:off x="685800" y="1416240"/>
          <a:ext cx="8000640" cy="4755960"/>
        </p:xfrm>
        <a:graphic>
          <a:graphicData uri="http://schemas.openxmlformats.org/drawingml/2006/table">
            <a:tbl>
              <a:tblPr/>
              <a:tblGrid>
                <a:gridCol w="6330240"/>
                <a:gridCol w="1670760"/>
              </a:tblGrid>
              <a:tr h="594720">
                <a:tc>
                  <a:txBody>
                    <a:bodyPr lIns="90000" rIns="90000" anchor="t">
                      <a:noAutofit/>
                    </a:bodyPr>
                    <a:p>
                      <a:pPr>
                        <a:lnSpc>
                          <a:spcPct val="100000"/>
                        </a:lnSpc>
                      </a:pPr>
                      <a:r>
                        <a:rPr b="0" lang="en-US" sz="1800" spc="-1" strike="sngStrike">
                          <a:solidFill>
                            <a:srgbClr val="003300"/>
                          </a:solidFill>
                          <a:latin typeface="Arial"/>
                        </a:rPr>
                        <a:t>Finalize the list of issues to be solved</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Nov 2024</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594720">
                <a:tc>
                  <a:txBody>
                    <a:bodyPr lIns="90000" rIns="90000" anchor="t">
                      <a:noAutofit/>
                    </a:bodyPr>
                    <a:p>
                      <a:pPr>
                        <a:lnSpc>
                          <a:spcPct val="100000"/>
                        </a:lnSpc>
                      </a:pPr>
                      <a:r>
                        <a:rPr b="0" lang="en-US" sz="1800" spc="-1" strike="noStrike">
                          <a:solidFill>
                            <a:srgbClr val="000000"/>
                          </a:solidFill>
                          <a:latin typeface="Arial"/>
                        </a:rPr>
                        <a:t>First version of the draft for WG pre-ballot commenting</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letter ballot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Mar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Jul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SA ballot start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SA ballot done</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Nov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Submit to RevCom</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Dec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2920">
                <a:tc>
                  <a:txBody>
                    <a:bodyPr lIns="90000" rIns="90000" anchor="t">
                      <a:noAutofit/>
                    </a:bodyPr>
                    <a:p>
                      <a:pPr>
                        <a:lnSpc>
                          <a:spcPct val="100000"/>
                        </a:lnSpc>
                      </a:pPr>
                      <a:r>
                        <a:rPr b="0" lang="en-US" sz="1800" spc="-1" strike="noStrike">
                          <a:solidFill>
                            <a:srgbClr val="000000"/>
                          </a:solidFill>
                          <a:latin typeface="Arial"/>
                        </a:rPr>
                        <a:t>Standard published</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9" name="TextShape 3"/>
          <p:cNvSpPr/>
          <p:nvPr/>
        </p:nvSpPr>
        <p:spPr>
          <a:xfrm>
            <a:off x="457200" y="273600"/>
            <a:ext cx="8220240" cy="11358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fi-FI" sz="4400" spc="-1" strike="noStrike">
              <a:solidFill>
                <a:srgbClr val="000000"/>
              </a:solidFill>
              <a:latin typeface="Arial"/>
            </a:endParaRPr>
          </a:p>
        </p:txBody>
      </p:sp>
      <p:sp>
        <p:nvSpPr>
          <p:cNvPr id="360" name="TextShape 4"/>
          <p:cNvSpPr/>
          <p:nvPr/>
        </p:nvSpPr>
        <p:spPr>
          <a:xfrm>
            <a:off x="457200" y="1604520"/>
            <a:ext cx="8220240" cy="396828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sp>
        <p:nvSpPr>
          <p:cNvPr id="361" name="PlaceHolder 1"/>
          <p:cNvSpPr>
            <a:spLocks noGrp="1"/>
          </p:cNvSpPr>
          <p:nvPr>
            <p:ph type="title"/>
          </p:nvPr>
        </p:nvSpPr>
        <p:spPr>
          <a:xfrm>
            <a:off x="457200" y="273600"/>
            <a:ext cx="8227800" cy="114336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rPr>
              <a:t> </a:t>
            </a:r>
            <a:endParaRPr b="0" lang="fi-FI" sz="4400" spc="-1" strike="noStrike">
              <a:solidFill>
                <a:srgbClr val="000000"/>
              </a:solidFill>
              <a:latin typeface="Arial"/>
            </a:endParaRPr>
          </a:p>
        </p:txBody>
      </p:sp>
      <p:sp>
        <p:nvSpPr>
          <p:cNvPr id="362" name="PlaceHolder 2"/>
          <p:cNvSpPr>
            <a:spLocks noGrp="1"/>
          </p:cNvSpPr>
          <p:nvPr>
            <p:ph/>
          </p:nvPr>
        </p:nvSpPr>
        <p:spPr>
          <a:xfrm>
            <a:off x="457200" y="1604520"/>
            <a:ext cx="8227800" cy="397584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Created the initial version of the draft</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Start pre-LB comment collection period after this meeting</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3" name="TextShape 1"/>
          <p:cNvSpPr/>
          <p:nvPr/>
        </p:nvSpPr>
        <p:spPr>
          <a:xfrm>
            <a:off x="457200" y="273600"/>
            <a:ext cx="8450280" cy="11358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TG9a for March</a:t>
            </a:r>
            <a:endParaRPr b="0" lang="fi-FI" sz="4400" spc="-1" strike="noStrike">
              <a:solidFill>
                <a:srgbClr val="000000"/>
              </a:solidFill>
              <a:latin typeface="Arial"/>
            </a:endParaRPr>
          </a:p>
        </p:txBody>
      </p:sp>
      <p:sp>
        <p:nvSpPr>
          <p:cNvPr id="364" name="TextShape 2"/>
          <p:cNvSpPr/>
          <p:nvPr/>
        </p:nvSpPr>
        <p:spPr>
          <a:xfrm>
            <a:off x="457200" y="1604520"/>
            <a:ext cx="8220240" cy="396828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sessions</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No overlap with TG4ac, or TG4ae.</a:t>
            </a:r>
            <a:endParaRPr b="0" lang="fi-FI"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Review comments received during per-LB comment collection period</a:t>
            </a:r>
            <a:endParaRPr b="0" lang="fi-FI"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Start initial letter ballot.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0" name="CustomShape 1"/>
          <p:cNvSpPr/>
          <p:nvPr/>
        </p:nvSpPr>
        <p:spPr>
          <a:xfrm>
            <a:off x="190440" y="1007640"/>
            <a:ext cx="8741880" cy="55285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fi-FI"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fi-FI"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fi-FI"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fi-FI"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fi-FI"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fi-FI"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fi-FI"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fi-FI"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fi-FI"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fi-FI"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fi-FI" sz="1200" spc="-1" strike="noStrike">
              <a:solidFill>
                <a:srgbClr val="000000"/>
              </a:solidFill>
              <a:latin typeface="Arial"/>
            </a:endParaRPr>
          </a:p>
          <a:p>
            <a:pPr>
              <a:lnSpc>
                <a:spcPct val="100000"/>
              </a:lnSpc>
            </a:pPr>
            <a:endParaRPr b="0" lang="fi-FI"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fi-FI" sz="1200" spc="-1" strike="noStrike">
              <a:solidFill>
                <a:srgbClr val="000000"/>
              </a:solidFill>
              <a:latin typeface="Arial"/>
            </a:endParaRPr>
          </a:p>
        </p:txBody>
      </p:sp>
      <p:sp>
        <p:nvSpPr>
          <p:cNvPr id="331" name="CustomShape 2"/>
          <p:cNvSpPr/>
          <p:nvPr/>
        </p:nvSpPr>
        <p:spPr>
          <a:xfrm>
            <a:off x="685800" y="533520"/>
            <a:ext cx="7751160" cy="58824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fi-FI" sz="2800" spc="-1" strike="noStrike">
              <a:solidFill>
                <a:srgbClr val="000000"/>
              </a:solidFill>
              <a:latin typeface="Arial"/>
            </a:endParaRPr>
          </a:p>
        </p:txBody>
      </p:sp>
      <p:sp>
        <p:nvSpPr>
          <p:cNvPr id="332" name="CustomShape 3"/>
          <p:cNvSpPr/>
          <p:nvPr/>
        </p:nvSpPr>
        <p:spPr>
          <a:xfrm>
            <a:off x="685800" y="-228600"/>
            <a:ext cx="7751160" cy="10486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33" name="CustomShape 4"/>
          <p:cNvSpPr/>
          <p:nvPr/>
        </p:nvSpPr>
        <p:spPr>
          <a:xfrm>
            <a:off x="380880" y="838080"/>
            <a:ext cx="8436960" cy="55414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4" name="CustomShape 1"/>
          <p:cNvSpPr/>
          <p:nvPr/>
        </p:nvSpPr>
        <p:spPr>
          <a:xfrm>
            <a:off x="339840" y="692280"/>
            <a:ext cx="8817840" cy="3754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fi-FI" sz="2800" spc="-1" strike="noStrike">
              <a:solidFill>
                <a:srgbClr val="000000"/>
              </a:solidFill>
              <a:latin typeface="Arial"/>
            </a:endParaRPr>
          </a:p>
        </p:txBody>
      </p:sp>
      <p:sp>
        <p:nvSpPr>
          <p:cNvPr id="335" name="CustomShape 2"/>
          <p:cNvSpPr/>
          <p:nvPr/>
        </p:nvSpPr>
        <p:spPr>
          <a:xfrm>
            <a:off x="34920" y="1413000"/>
            <a:ext cx="9122760" cy="485568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fi-FI"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6" name="CustomShape 1"/>
          <p:cNvSpPr/>
          <p:nvPr/>
        </p:nvSpPr>
        <p:spPr>
          <a:xfrm>
            <a:off x="684360" y="658800"/>
            <a:ext cx="7751160" cy="8074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fi-FI" sz="3200" spc="-1" strike="noStrike">
              <a:solidFill>
                <a:srgbClr val="000000"/>
              </a:solidFill>
              <a:latin typeface="Arial"/>
            </a:endParaRPr>
          </a:p>
        </p:txBody>
      </p:sp>
      <p:sp>
        <p:nvSpPr>
          <p:cNvPr id="337" name="CustomShape 2"/>
          <p:cNvSpPr/>
          <p:nvPr/>
        </p:nvSpPr>
        <p:spPr>
          <a:xfrm>
            <a:off x="0" y="1557360"/>
            <a:ext cx="8970480" cy="336348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fi-FI"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8" name="CustomShape 1"/>
          <p:cNvSpPr/>
          <p:nvPr/>
        </p:nvSpPr>
        <p:spPr>
          <a:xfrm>
            <a:off x="324000" y="630360"/>
            <a:ext cx="8665560" cy="11217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fi-FI" sz="3200" spc="-1" strike="noStrike">
              <a:solidFill>
                <a:srgbClr val="000000"/>
              </a:solidFill>
              <a:latin typeface="Arial"/>
            </a:endParaRPr>
          </a:p>
        </p:txBody>
      </p:sp>
      <p:sp>
        <p:nvSpPr>
          <p:cNvPr id="339" name="CustomShape 2"/>
          <p:cNvSpPr/>
          <p:nvPr/>
        </p:nvSpPr>
        <p:spPr>
          <a:xfrm>
            <a:off x="609480" y="1773360"/>
            <a:ext cx="7743240" cy="44460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fi-FI"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fi-FI"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fi-FI"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fi-FI"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fi-FI"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fi-FI"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0" name="CustomShape 1"/>
          <p:cNvSpPr/>
          <p:nvPr/>
        </p:nvSpPr>
        <p:spPr>
          <a:xfrm>
            <a:off x="324000" y="630360"/>
            <a:ext cx="8665560" cy="11217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fi-FI" sz="3200" spc="-1" strike="noStrike">
              <a:solidFill>
                <a:srgbClr val="000000"/>
              </a:solidFill>
              <a:latin typeface="Arial"/>
            </a:endParaRPr>
          </a:p>
        </p:txBody>
      </p:sp>
      <p:sp>
        <p:nvSpPr>
          <p:cNvPr id="341" name="CustomShape 2"/>
          <p:cNvSpPr/>
          <p:nvPr/>
        </p:nvSpPr>
        <p:spPr>
          <a:xfrm>
            <a:off x="609480" y="1773360"/>
            <a:ext cx="7743240" cy="44460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fi-FI"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fi-FI"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fi-FI" sz="1500" spc="-1" strike="noStrike">
              <a:solidFill>
                <a:srgbClr val="000000"/>
              </a:solidFill>
              <a:latin typeface="Arial"/>
            </a:endParaRPr>
          </a:p>
          <a:p>
            <a:pPr>
              <a:lnSpc>
                <a:spcPct val="90000"/>
              </a:lnSpc>
              <a:spcBef>
                <a:spcPts val="400"/>
              </a:spcBef>
            </a:pPr>
            <a:endParaRPr b="0" lang="fi-FI"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fi-FI" sz="1600" spc="-1" strike="noStrike">
              <a:solidFill>
                <a:srgbClr val="000000"/>
              </a:solidFill>
              <a:latin typeface="Arial"/>
            </a:endParaRPr>
          </a:p>
          <a:p>
            <a:pPr>
              <a:lnSpc>
                <a:spcPct val="90000"/>
              </a:lnSpc>
            </a:pPr>
            <a:endParaRPr b="0" lang="fi-FI"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fi-FI"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2" name="CustomShape 1"/>
          <p:cNvSpPr/>
          <p:nvPr/>
        </p:nvSpPr>
        <p:spPr>
          <a:xfrm>
            <a:off x="324000" y="630360"/>
            <a:ext cx="8665560" cy="11217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fi-FI" sz="2600" spc="-1" strike="noStrike">
              <a:solidFill>
                <a:srgbClr val="000000"/>
              </a:solidFill>
              <a:latin typeface="Arial"/>
            </a:endParaRPr>
          </a:p>
        </p:txBody>
      </p:sp>
      <p:sp>
        <p:nvSpPr>
          <p:cNvPr id="343" name="CustomShape 2"/>
          <p:cNvSpPr/>
          <p:nvPr/>
        </p:nvSpPr>
        <p:spPr>
          <a:xfrm>
            <a:off x="609480" y="1773360"/>
            <a:ext cx="7743240" cy="44460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fi-FI" sz="2000" spc="-1" strike="noStrike">
              <a:solidFill>
                <a:srgbClr val="000000"/>
              </a:solidFill>
              <a:latin typeface="Arial"/>
            </a:endParaRPr>
          </a:p>
          <a:p>
            <a:pPr>
              <a:lnSpc>
                <a:spcPct val="90000"/>
              </a:lnSpc>
            </a:pPr>
            <a:endParaRPr b="0" lang="fi-FI"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fi-FI"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4" name="CustomShape 1"/>
          <p:cNvSpPr/>
          <p:nvPr/>
        </p:nvSpPr>
        <p:spPr>
          <a:xfrm>
            <a:off x="324000" y="630360"/>
            <a:ext cx="8665560" cy="11217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fi-FI" sz="2600" spc="-1" strike="noStrike">
              <a:solidFill>
                <a:srgbClr val="000000"/>
              </a:solidFill>
              <a:latin typeface="Arial"/>
            </a:endParaRPr>
          </a:p>
        </p:txBody>
      </p:sp>
      <p:sp>
        <p:nvSpPr>
          <p:cNvPr id="345" name="CustomShape 2"/>
          <p:cNvSpPr/>
          <p:nvPr/>
        </p:nvSpPr>
        <p:spPr>
          <a:xfrm>
            <a:off x="609480" y="1773360"/>
            <a:ext cx="7743240" cy="44460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fi-FI" sz="2000" spc="-1" strike="noStrike">
              <a:solidFill>
                <a:srgbClr val="000000"/>
              </a:solidFill>
              <a:latin typeface="Arial"/>
            </a:endParaRPr>
          </a:p>
          <a:p>
            <a:pPr>
              <a:lnSpc>
                <a:spcPct val="90000"/>
              </a:lnSpc>
            </a:pPr>
            <a:endParaRPr b="0" lang="fi-FI"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6" name="CustomShape 1"/>
          <p:cNvSpPr/>
          <p:nvPr/>
        </p:nvSpPr>
        <p:spPr>
          <a:xfrm>
            <a:off x="324000" y="630360"/>
            <a:ext cx="8665560" cy="11217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fi-FI" sz="2600" spc="-1" strike="noStrike">
              <a:solidFill>
                <a:srgbClr val="000000"/>
              </a:solidFill>
              <a:latin typeface="Arial"/>
            </a:endParaRPr>
          </a:p>
        </p:txBody>
      </p:sp>
      <p:sp>
        <p:nvSpPr>
          <p:cNvPr id="347" name="CustomShape 2"/>
          <p:cNvSpPr/>
          <p:nvPr/>
        </p:nvSpPr>
        <p:spPr>
          <a:xfrm>
            <a:off x="609480" y="1773360"/>
            <a:ext cx="8426160" cy="44460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fi-FI"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fi-FI"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fi-FI"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fi-FI"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fi-FI" sz="1200" spc="-1" strike="noStrike">
              <a:solidFill>
                <a:srgbClr val="000000"/>
              </a:solidFill>
              <a:latin typeface="Arial"/>
            </a:endParaRPr>
          </a:p>
          <a:p>
            <a:pPr>
              <a:lnSpc>
                <a:spcPct val="90000"/>
              </a:lnSpc>
              <a:spcBef>
                <a:spcPts val="564"/>
              </a:spcBef>
            </a:pPr>
            <a:endParaRPr b="0" lang="fi-FI"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12603</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2025-01-12T03:41:49Z</dcterms:modified>
  <cp:revision>191</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