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70148228-DCA5-4008-8581-9FEC26896781}"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7240" cy="773640"/>
          </a:xfrm>
          <a:prstGeom prst="rect">
            <a:avLst/>
          </a:prstGeom>
          <a:noFill/>
          <a:ln w="0">
            <a:noFill/>
          </a:ln>
        </p:spPr>
        <p:style>
          <a:lnRef idx="0"/>
          <a:fillRef idx="0"/>
          <a:effectRef idx="0"/>
          <a:fontRef idx="minor"/>
        </p:style>
        <p:txBody>
          <a:bodyPr lIns="0" rIns="0" tIns="0" bIns="0" anchor="t">
            <a:noAutofit/>
          </a:bodyPr>
          <a:p>
            <a:pPr algn="r">
              <a:lnSpc>
                <a:spcPct val="100000"/>
              </a:lnSpc>
            </a:pPr>
            <a:fld id="{66BB9FCF-82DB-4A04-8D62-09FA45E41A4F}"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366" name="PlaceHolder 1"/>
          <p:cNvSpPr>
            <a:spLocks noGrp="1"/>
          </p:cNvSpPr>
          <p:nvPr>
            <p:ph type="body"/>
          </p:nvPr>
        </p:nvSpPr>
        <p:spPr>
          <a:xfrm>
            <a:off x="1036080" y="4777200"/>
            <a:ext cx="5669640" cy="449568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367" name="PlaceHolder 2"/>
          <p:cNvSpPr>
            <a:spLocks noGrp="1"/>
          </p:cNvSpPr>
          <p:nvPr>
            <p:ph type="sldImg"/>
          </p:nvPr>
        </p:nvSpPr>
        <p:spPr>
          <a:xfrm>
            <a:off x="1282680" y="760320"/>
            <a:ext cx="5181840" cy="37281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9F7CC30-463E-475D-B761-3B4E1261440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A9711CF-52CC-4F36-8865-42EBAABCB97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365C1D1-8291-48C4-9EC8-3F8BA00AC6C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ADC768C-AAB2-4DAD-A63F-7A8F55519E0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EB8099B-7716-4F58-BCC7-09F94CB569D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6A3BA1C-9917-4A1B-AEBC-146995E2C48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37"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38"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881C201-AFFA-4BAC-A242-C3DEC581B10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21-01-009a-nov-2024-tg9a-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9040" cy="46036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January Meeting.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49720" cy="1044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83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50" name="CustomShape 3"/>
          <p:cNvSpPr/>
          <p:nvPr/>
        </p:nvSpPr>
        <p:spPr>
          <a:xfrm>
            <a:off x="457200" y="1604520"/>
            <a:ext cx="8208360" cy="39564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6920" cy="39549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3040" cy="1128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53" name="CustomShape 2"/>
          <p:cNvSpPr/>
          <p:nvPr/>
        </p:nvSpPr>
        <p:spPr>
          <a:xfrm>
            <a:off x="457200" y="1604520"/>
            <a:ext cx="7759080" cy="3961080"/>
          </a:xfrm>
          <a:prstGeom prst="rect">
            <a:avLst/>
          </a:prstGeom>
          <a:noFill/>
          <a:ln w="0">
            <a:noFill/>
          </a:ln>
        </p:spPr>
        <p:style>
          <a:lnRef idx="0"/>
          <a:fillRef idx="0"/>
          <a:effectRef idx="0"/>
          <a:fontRef idx="minor"/>
        </p:style>
        <p:txBody>
          <a:bodyPr lIns="0" rIns="0" tIns="0" bIns="0" anchor="t">
            <a:normAutofit fontScale="76000"/>
          </a:bodyPr>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16:00-18:00</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15-25-0030-00</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15-24-0621-01</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a:t>
            </a:r>
            <a:endParaRPr b="0" lang="fi-FI" sz="3200" spc="-1" strike="noStrike">
              <a:solidFill>
                <a:srgbClr val="000000"/>
              </a:solidFill>
              <a:latin typeface="Arial"/>
            </a:endParaRPr>
          </a:p>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16:00-18:00</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final draft</a:t>
            </a:r>
            <a:endParaRPr b="0" lang="fi-FI" sz="3200" spc="-1" strike="noStrike">
              <a:solidFill>
                <a:srgbClr val="000000"/>
              </a:solidFill>
              <a:latin typeface="Arial"/>
            </a:endParaRPr>
          </a:p>
          <a:p>
            <a:pPr lvl="1" marL="3661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7000" cy="1132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355" name="CustomShape 2"/>
          <p:cNvSpPr/>
          <p:nvPr/>
        </p:nvSpPr>
        <p:spPr>
          <a:xfrm>
            <a:off x="457200" y="1604520"/>
            <a:ext cx="8217360" cy="39646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357" name="TextShape 2"/>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360" name="TextShape 4"/>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7800" cy="114336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362" name="PlaceHolder 2"/>
          <p:cNvSpPr>
            <a:spLocks noGrp="1"/>
          </p:cNvSpPr>
          <p:nvPr>
            <p:ph/>
          </p:nvPr>
        </p:nvSpPr>
        <p:spPr>
          <a:xfrm>
            <a:off x="457200" y="1604520"/>
            <a:ext cx="8227800" cy="39758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the initial version of the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Start pre-LB comment collection period after this meeting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028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March</a:t>
            </a:r>
            <a:endParaRPr b="0" lang="fi-FI" sz="4400" spc="-1" strike="noStrike">
              <a:solidFill>
                <a:srgbClr val="000000"/>
              </a:solidFill>
              <a:latin typeface="Arial"/>
            </a:endParaRPr>
          </a:p>
        </p:txBody>
      </p:sp>
      <p:sp>
        <p:nvSpPr>
          <p:cNvPr id="364" name="TextShape 2"/>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or TG4ae.</a:t>
            </a:r>
            <a:endParaRPr b="0" lang="fi-FI"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Review comments received during per-LB comment collection period</a:t>
            </a:r>
            <a:endParaRPr b="0" lang="fi-FI"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1880" cy="552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31" name="CustomShape 2"/>
          <p:cNvSpPr/>
          <p:nvPr/>
        </p:nvSpPr>
        <p:spPr>
          <a:xfrm>
            <a:off x="685800" y="533520"/>
            <a:ext cx="7751160" cy="5882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32" name="CustomShape 3"/>
          <p:cNvSpPr/>
          <p:nvPr/>
        </p:nvSpPr>
        <p:spPr>
          <a:xfrm>
            <a:off x="685800" y="-228600"/>
            <a:ext cx="7751160" cy="1048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6960" cy="5541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7840" cy="375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35" name="CustomShape 2"/>
          <p:cNvSpPr/>
          <p:nvPr/>
        </p:nvSpPr>
        <p:spPr>
          <a:xfrm>
            <a:off x="34920" y="1413000"/>
            <a:ext cx="9122760" cy="48556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1160" cy="80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37" name="CustomShape 2"/>
          <p:cNvSpPr/>
          <p:nvPr/>
        </p:nvSpPr>
        <p:spPr>
          <a:xfrm>
            <a:off x="0" y="1557360"/>
            <a:ext cx="8970480" cy="3363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39"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41"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43"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5"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7" name="CustomShape 2"/>
          <p:cNvSpPr/>
          <p:nvPr/>
        </p:nvSpPr>
        <p:spPr>
          <a:xfrm>
            <a:off x="609480" y="1773360"/>
            <a:ext cx="842616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12603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2025-01-12T03:41:49Z</dcterms:modified>
  <cp:revision>191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