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pPr algn="ctr"/>
            <a:r>
              <a:rPr b="0" lang="fi-FI" sz="4400" spc="-1" strike="noStrike">
                <a:solidFill>
                  <a:srgbClr val="000000"/>
                </a:solidFill>
                <a:latin typeface="Arial"/>
              </a:rPr>
              <a:t>Click to move the slide</a:t>
            </a:r>
            <a:endParaRPr b="0" lang="fi-FI" sz="4400" spc="-1" strike="noStrike">
              <a:solidFill>
                <a:srgbClr val="000000"/>
              </a:solidFill>
              <a:latin typeface="Arial"/>
            </a:endParaRPr>
          </a:p>
        </p:txBody>
      </p:sp>
      <p:sp>
        <p:nvSpPr>
          <p:cNvPr id="324"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0">
              <a:buNone/>
            </a:pPr>
            <a:r>
              <a:rPr b="0" lang="fi-FI" sz="2000" spc="-1" strike="noStrike">
                <a:solidFill>
                  <a:srgbClr val="000000"/>
                </a:solidFill>
                <a:latin typeface="Arial"/>
              </a:rPr>
              <a:t>Click to edit the notes format</a:t>
            </a:r>
            <a:endParaRPr b="0" lang="fi-FI" sz="2000" spc="-1" strike="noStrike">
              <a:solidFill>
                <a:srgbClr val="000000"/>
              </a:solidFill>
              <a:latin typeface="Arial"/>
            </a:endParaRPr>
          </a:p>
        </p:txBody>
      </p:sp>
      <p:sp>
        <p:nvSpPr>
          <p:cNvPr id="325"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fi-FI" sz="1400" spc="-1" strike="noStrike">
                <a:solidFill>
                  <a:srgbClr val="000000"/>
                </a:solidFill>
                <a:latin typeface="Times New Roman"/>
              </a:rPr>
              <a:t>&lt;header&gt;</a:t>
            </a:r>
            <a:endParaRPr b="0" lang="fi-FI" sz="1400" spc="-1" strike="noStrike">
              <a:solidFill>
                <a:srgbClr val="000000"/>
              </a:solidFill>
              <a:latin typeface="Times New Roman"/>
            </a:endParaRPr>
          </a:p>
        </p:txBody>
      </p:sp>
      <p:sp>
        <p:nvSpPr>
          <p:cNvPr id="326" name="PlaceHolder 4"/>
          <p:cNvSpPr>
            <a:spLocks noGrp="1"/>
          </p:cNvSpPr>
          <p:nvPr>
            <p:ph type="dt" idx="1"/>
          </p:nvPr>
        </p:nvSpPr>
        <p:spPr>
          <a:xfrm>
            <a:off x="4278960" y="0"/>
            <a:ext cx="3280680" cy="534240"/>
          </a:xfrm>
          <a:prstGeom prst="rect">
            <a:avLst/>
          </a:prstGeom>
          <a:noFill/>
          <a:ln w="0">
            <a:noFill/>
          </a:ln>
        </p:spPr>
        <p:txBody>
          <a:bodyPr lIns="0" rIns="0" tIns="0" bIns="0" anchor="t">
            <a:noAutofit/>
          </a:bodyPr>
          <a:lstStyle>
            <a:lvl1pPr indent="0" algn="r">
              <a:buNone/>
              <a:defRPr b="0" lang="fi-FI" sz="1400" spc="-1" strike="noStrike">
                <a:solidFill>
                  <a:srgbClr val="000000"/>
                </a:solidFill>
                <a:latin typeface="Times New Roman"/>
              </a:defRPr>
            </a:lvl1pPr>
          </a:lstStyle>
          <a:p>
            <a:pPr indent="0" algn="r">
              <a:buNone/>
            </a:pPr>
            <a:r>
              <a:rPr b="0" lang="fi-FI" sz="1400" spc="-1" strike="noStrike">
                <a:solidFill>
                  <a:srgbClr val="000000"/>
                </a:solidFill>
                <a:latin typeface="Times New Roman"/>
              </a:rPr>
              <a:t>&lt;date/time&gt;</a:t>
            </a:r>
            <a:endParaRPr b="0" lang="fi-FI" sz="1400" spc="-1" strike="noStrike">
              <a:solidFill>
                <a:srgbClr val="000000"/>
              </a:solidFill>
              <a:latin typeface="Times New Roman"/>
            </a:endParaRPr>
          </a:p>
        </p:txBody>
      </p:sp>
      <p:sp>
        <p:nvSpPr>
          <p:cNvPr id="327" name="PlaceHolder 5"/>
          <p:cNvSpPr>
            <a:spLocks noGrp="1"/>
          </p:cNvSpPr>
          <p:nvPr>
            <p:ph type="ftr" idx="2"/>
          </p:nvPr>
        </p:nvSpPr>
        <p:spPr>
          <a:xfrm>
            <a:off x="0" y="10157400"/>
            <a:ext cx="3280680" cy="534240"/>
          </a:xfrm>
          <a:prstGeom prst="rect">
            <a:avLst/>
          </a:prstGeom>
          <a:noFill/>
          <a:ln w="0">
            <a:noFill/>
          </a:ln>
        </p:spPr>
        <p:txBody>
          <a:bodyPr lIns="0" rIns="0" tIns="0" bIns="0" anchor="b">
            <a:noAutofit/>
          </a:bodyPr>
          <a:lstStyle>
            <a:lvl1pPr indent="0">
              <a:buNone/>
              <a:defRPr b="0" lang="fi-FI" sz="1400" spc="-1" strike="noStrike">
                <a:solidFill>
                  <a:srgbClr val="000000"/>
                </a:solidFill>
                <a:latin typeface="Times New Roman"/>
              </a:defRPr>
            </a:lvl1pPr>
          </a:lstStyle>
          <a:p>
            <a:pPr indent="0">
              <a:buNone/>
            </a:pPr>
            <a:r>
              <a:rPr b="0" lang="fi-FI" sz="1400" spc="-1" strike="noStrike">
                <a:solidFill>
                  <a:srgbClr val="000000"/>
                </a:solidFill>
                <a:latin typeface="Times New Roman"/>
              </a:rPr>
              <a:t>&lt;footer&gt;</a:t>
            </a:r>
            <a:endParaRPr b="0" lang="fi-FI" sz="1400" spc="-1" strike="noStrike">
              <a:solidFill>
                <a:srgbClr val="000000"/>
              </a:solidFill>
              <a:latin typeface="Times New Roman"/>
            </a:endParaRPr>
          </a:p>
        </p:txBody>
      </p:sp>
      <p:sp>
        <p:nvSpPr>
          <p:cNvPr id="328" name="PlaceHolder 6"/>
          <p:cNvSpPr>
            <a:spLocks noGrp="1"/>
          </p:cNvSpPr>
          <p:nvPr>
            <p:ph type="sldNum" idx="3"/>
          </p:nvPr>
        </p:nvSpPr>
        <p:spPr>
          <a:xfrm>
            <a:off x="4278960" y="10157400"/>
            <a:ext cx="3280680" cy="534240"/>
          </a:xfrm>
          <a:prstGeom prst="rect">
            <a:avLst/>
          </a:prstGeom>
          <a:noFill/>
          <a:ln w="0">
            <a:noFill/>
          </a:ln>
        </p:spPr>
        <p:txBody>
          <a:bodyPr lIns="0" rIns="0" tIns="0" bIns="0" anchor="b">
            <a:noAutofit/>
          </a:bodyPr>
          <a:lstStyle>
            <a:lvl1pPr indent="0" algn="r">
              <a:buNone/>
              <a:defRPr b="0" lang="fi-FI" sz="1400" spc="-1" strike="noStrike">
                <a:solidFill>
                  <a:srgbClr val="000000"/>
                </a:solidFill>
                <a:latin typeface="Times New Roman"/>
              </a:defRPr>
            </a:lvl1pPr>
          </a:lstStyle>
          <a:p>
            <a:pPr indent="0" algn="r">
              <a:buNone/>
            </a:pPr>
            <a:fld id="{9130C516-36C6-4427-96B3-4E70564823AC}" type="slidenum">
              <a:rPr b="0" lang="fi-FI" sz="1400" spc="-1" strike="noStrike">
                <a:solidFill>
                  <a:srgbClr val="000000"/>
                </a:solidFill>
                <a:latin typeface="Times New Roman"/>
              </a:rPr>
              <a:t>&lt;number&gt;</a:t>
            </a:fld>
            <a:endParaRPr b="0" lang="fi-FI"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67600" cy="774000"/>
          </a:xfrm>
          <a:prstGeom prst="rect">
            <a:avLst/>
          </a:prstGeom>
          <a:noFill/>
          <a:ln w="0">
            <a:noFill/>
          </a:ln>
        </p:spPr>
        <p:style>
          <a:lnRef idx="0"/>
          <a:fillRef idx="0"/>
          <a:effectRef idx="0"/>
          <a:fontRef idx="minor"/>
        </p:style>
        <p:txBody>
          <a:bodyPr lIns="0" rIns="0" tIns="0" bIns="0" anchor="t">
            <a:noAutofit/>
          </a:bodyPr>
          <a:p>
            <a:pPr algn="r">
              <a:lnSpc>
                <a:spcPct val="100000"/>
              </a:lnSpc>
            </a:pPr>
            <a:fld id="{931A7ED6-CC70-4C1F-9F6D-4DE8CD2E6F3F}" type="slidenum">
              <a:rPr b="0" lang="en-IE" sz="1300" spc="-1" strike="noStrike">
                <a:solidFill>
                  <a:srgbClr val="000000"/>
                </a:solidFill>
                <a:latin typeface="Times New Roman"/>
                <a:ea typeface="MS PGothic"/>
              </a:rPr>
              <a:t>15</a:t>
            </a:fld>
            <a:endParaRPr b="0" lang="fi-FI" sz="1300" spc="-1" strike="noStrike">
              <a:solidFill>
                <a:srgbClr val="000000"/>
              </a:solidFill>
              <a:latin typeface="Arial"/>
            </a:endParaRPr>
          </a:p>
        </p:txBody>
      </p:sp>
      <p:sp>
        <p:nvSpPr>
          <p:cNvPr id="366" name="PlaceHolder 1"/>
          <p:cNvSpPr>
            <a:spLocks noGrp="1"/>
          </p:cNvSpPr>
          <p:nvPr>
            <p:ph type="body"/>
          </p:nvPr>
        </p:nvSpPr>
        <p:spPr>
          <a:xfrm>
            <a:off x="1036080" y="4777200"/>
            <a:ext cx="5670000" cy="4496040"/>
          </a:xfrm>
          <a:prstGeom prst="rect">
            <a:avLst/>
          </a:prstGeom>
          <a:noFill/>
          <a:ln w="0">
            <a:noFill/>
          </a:ln>
        </p:spPr>
        <p:txBody>
          <a:bodyPr lIns="95760" rIns="95760" tIns="47160" bIns="47160" anchor="t">
            <a:noAutofit/>
          </a:bodyPr>
          <a:p>
            <a:pPr marL="216000" indent="0">
              <a:buNone/>
            </a:pPr>
            <a:endParaRPr b="0" lang="fi-FI" sz="1800" spc="-1" strike="noStrike">
              <a:solidFill>
                <a:srgbClr val="000000"/>
              </a:solidFill>
              <a:latin typeface="Arial"/>
            </a:endParaRPr>
          </a:p>
        </p:txBody>
      </p:sp>
      <p:sp>
        <p:nvSpPr>
          <p:cNvPr id="367" name="PlaceHolder 2"/>
          <p:cNvSpPr>
            <a:spLocks noGrp="1"/>
          </p:cNvSpPr>
          <p:nvPr>
            <p:ph type="sldImg"/>
          </p:nvPr>
        </p:nvSpPr>
        <p:spPr>
          <a:xfrm>
            <a:off x="1282680" y="760320"/>
            <a:ext cx="5182200" cy="37285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2C7C886-9693-4225-AEEF-2A822F409AF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6"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7"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a:t>
            </a:r>
            <a:r>
              <a:rPr b="0" lang="fi-FI" sz="3200" spc="-1" strike="noStrike">
                <a:solidFill>
                  <a:srgbClr val="000000"/>
                </a:solidFill>
                <a:latin typeface="Arial"/>
              </a:rPr>
              <a:t>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a:t>
            </a:r>
            <a:r>
              <a:rPr b="0" lang="fi-FI" sz="2800" spc="-1" strike="noStrike">
                <a:solidFill>
                  <a:srgbClr val="000000"/>
                </a:solidFill>
                <a:latin typeface="Arial"/>
              </a:rPr>
              <a:t>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a:t>
            </a:r>
            <a:r>
              <a:rPr b="0" lang="fi-FI" sz="2000" spc="-1" strike="noStrike">
                <a:solidFill>
                  <a:srgbClr val="000000"/>
                </a:solidFill>
                <a:latin typeface="Arial"/>
              </a:rPr>
              <a:t>Outline </a:t>
            </a:r>
            <a:r>
              <a:rPr b="0" lang="fi-FI" sz="2000" spc="-1" strike="noStrike">
                <a:solidFill>
                  <a:srgbClr val="000000"/>
                </a:solidFill>
                <a:latin typeface="Arial"/>
              </a:rPr>
              <a:t>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2637202-4605-4680-B871-B04048A0A40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52"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53"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3B46A347-5096-4947-9FC7-4881CAC49D5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98"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99"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ED5D564-ED02-4F63-A61B-0C99A776FDA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44"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45"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1800" spc="-1" strike="noStrike">
                <a:solidFill>
                  <a:srgbClr val="000000"/>
                </a:solidFill>
                <a:latin typeface="Arial"/>
              </a:rPr>
              <a:t>Click to edit the outline text format</a:t>
            </a:r>
            <a:endParaRPr b="0" lang="fi-FI"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1800" spc="-1" strike="noStrike">
                <a:solidFill>
                  <a:srgbClr val="000000"/>
                </a:solidFill>
                <a:latin typeface="Arial"/>
              </a:rPr>
              <a:t>Second Outline Level</a:t>
            </a:r>
            <a:endParaRPr b="0" lang="fi-FI"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1800" spc="-1" strike="noStrike">
                <a:solidFill>
                  <a:srgbClr val="000000"/>
                </a:solidFill>
                <a:latin typeface="Arial"/>
              </a:rPr>
              <a:t>Third Outline Level</a:t>
            </a:r>
            <a:endParaRPr b="0" lang="fi-FI"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1800" spc="-1" strike="noStrike">
                <a:solidFill>
                  <a:srgbClr val="000000"/>
                </a:solidFill>
                <a:latin typeface="Arial"/>
              </a:rPr>
              <a:t>Fourth Outline Level</a:t>
            </a:r>
            <a:endParaRPr b="0" lang="fi-FI"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1800" spc="-1" strike="noStrike">
                <a:solidFill>
                  <a:srgbClr val="000000"/>
                </a:solidFill>
                <a:latin typeface="Arial"/>
              </a:rPr>
              <a:t>Fifth Outline Level</a:t>
            </a:r>
            <a:endParaRPr b="0" lang="fi-FI"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1800" spc="-1" strike="noStrike">
                <a:solidFill>
                  <a:srgbClr val="000000"/>
                </a:solidFill>
                <a:latin typeface="Arial"/>
              </a:rPr>
              <a:t>Sixth Outline Level</a:t>
            </a:r>
            <a:endParaRPr b="0" lang="fi-FI"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1800" spc="-1" strike="noStrike">
                <a:solidFill>
                  <a:srgbClr val="000000"/>
                </a:solidFill>
                <a:latin typeface="Arial"/>
              </a:rPr>
              <a:t>Seventh Outline Level</a:t>
            </a:r>
            <a:endParaRPr b="0" lang="fi-FI"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F681F63-0769-4D82-99EE-FE1A7637B16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191"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192"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85F4E6AA-D451-473E-B341-6A08A2BE9CE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37"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38"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0240" cy="1911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802.15-25-0030-00</a:t>
            </a:r>
            <a:endParaRPr b="0" lang="fi-FI"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6480" cy="2829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fi-FI"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6480" cy="2829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AEF2BA6-E6EB-4406-9992-4E20CAB3E7D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fi-FI" sz="2000" spc="-1" strike="noStrike">
              <a:solidFill>
                <a:srgbClr val="000000"/>
              </a:solidFill>
              <a:latin typeface="Arial"/>
            </a:endParaRPr>
          </a:p>
        </p:txBody>
      </p:sp>
      <p:sp>
        <p:nvSpPr>
          <p:cNvPr id="283" name="CustomShape 7"/>
          <p:cNvSpPr/>
          <p:nvPr/>
        </p:nvSpPr>
        <p:spPr>
          <a:xfrm>
            <a:off x="7040160" y="6490080"/>
            <a:ext cx="1716480" cy="2829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fi-FI" sz="2000" spc="-1" strike="noStrike">
              <a:solidFill>
                <a:srgbClr val="000000"/>
              </a:solidFill>
              <a:latin typeface="Arial"/>
            </a:endParaRPr>
          </a:p>
        </p:txBody>
      </p:sp>
      <p:sp>
        <p:nvSpPr>
          <p:cNvPr id="284" name="CustomShape 8"/>
          <p:cNvSpPr/>
          <p:nvPr/>
        </p:nvSpPr>
        <p:spPr>
          <a:xfrm>
            <a:off x="685800" y="365760"/>
            <a:ext cx="2552040" cy="1911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2025</a:t>
            </a:r>
            <a:endParaRPr b="0" lang="fi-FI"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text format</a:t>
            </a:r>
            <a:endParaRPr b="0" lang="fi-FI"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621-01-009a-nov-2024-tg9a-minutes.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0-009a-tg9a-project-task-list.xlsx" TargetMode="External"/><Relationship Id="rId2"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69400" cy="46040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Report, Agenda and Closing report for January Meeting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2025</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fi-FI"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TG9a EDHOC Meeting in January</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TG9a EDHOC January Meeting.</a:t>
            </a:r>
            <a:endParaRPr b="0" lang="fi-FI"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0080" cy="1044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087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January</a:t>
            </a:r>
            <a:endParaRPr b="0" lang="fi-FI" sz="4400" spc="-1" strike="noStrike">
              <a:solidFill>
                <a:srgbClr val="000000"/>
              </a:solidFill>
              <a:latin typeface="Arial"/>
            </a:endParaRPr>
          </a:p>
        </p:txBody>
      </p:sp>
      <p:sp>
        <p:nvSpPr>
          <p:cNvPr id="350" name="CustomShape 3"/>
          <p:cNvSpPr/>
          <p:nvPr/>
        </p:nvSpPr>
        <p:spPr>
          <a:xfrm>
            <a:off x="457200" y="1604520"/>
            <a:ext cx="8208720" cy="39567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07280" cy="39553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3400" cy="11289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fi-FI" sz="4400" spc="-1" strike="noStrike">
              <a:solidFill>
                <a:srgbClr val="000000"/>
              </a:solidFill>
              <a:latin typeface="Arial"/>
            </a:endParaRPr>
          </a:p>
        </p:txBody>
      </p:sp>
      <p:sp>
        <p:nvSpPr>
          <p:cNvPr id="353" name="CustomShape 2"/>
          <p:cNvSpPr/>
          <p:nvPr/>
        </p:nvSpPr>
        <p:spPr>
          <a:xfrm>
            <a:off x="457200" y="1604520"/>
            <a:ext cx="7759440" cy="3961440"/>
          </a:xfrm>
          <a:prstGeom prst="rect">
            <a:avLst/>
          </a:prstGeom>
          <a:noFill/>
          <a:ln w="0">
            <a:noFill/>
          </a:ln>
        </p:spPr>
        <p:style>
          <a:lnRef idx="0"/>
          <a:fillRef idx="0"/>
          <a:effectRef idx="0"/>
          <a:fontRef idx="minor"/>
        </p:style>
        <p:txBody>
          <a:bodyPr lIns="0" rIns="0" tIns="0" bIns="0" anchor="t">
            <a:normAutofit fontScale="76000"/>
          </a:bodyPr>
          <a:p>
            <a:pPr marL="1987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13</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November 16:00-18:00</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15-25-0030-00</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15-24-0621-01</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Start working on the actual draft</a:t>
            </a:r>
            <a:endParaRPr b="0" lang="fi-FI" sz="3200" spc="-1" strike="noStrike">
              <a:solidFill>
                <a:srgbClr val="000000"/>
              </a:solidFill>
              <a:latin typeface="Arial"/>
            </a:endParaRPr>
          </a:p>
          <a:p>
            <a:pPr marL="19872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16:00-18:00</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Review the final draft</a:t>
            </a:r>
            <a:endParaRPr b="0" lang="fi-FI" sz="3200" spc="-1" strike="noStrike">
              <a:solidFill>
                <a:srgbClr val="000000"/>
              </a:solidFill>
              <a:latin typeface="Arial"/>
            </a:endParaRPr>
          </a:p>
          <a:p>
            <a:pPr lvl="1" marL="366480" indent="-1641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17360" cy="11329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fi-FI" sz="4400" spc="-1" strike="noStrike">
              <a:solidFill>
                <a:srgbClr val="000000"/>
              </a:solidFill>
              <a:latin typeface="Arial"/>
            </a:endParaRPr>
          </a:p>
        </p:txBody>
      </p:sp>
      <p:sp>
        <p:nvSpPr>
          <p:cNvPr id="355" name="CustomShape 2"/>
          <p:cNvSpPr/>
          <p:nvPr/>
        </p:nvSpPr>
        <p:spPr>
          <a:xfrm>
            <a:off x="457200" y="1604520"/>
            <a:ext cx="8217720" cy="39650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1"/>
              </a:rPr>
              <a:t>15-24-0468-00</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fi-FI" sz="4400" spc="-1" strike="noStrike">
              <a:solidFill>
                <a:srgbClr val="000000"/>
              </a:solidFill>
              <a:latin typeface="Arial"/>
            </a:endParaRPr>
          </a:p>
        </p:txBody>
      </p:sp>
      <p:sp>
        <p:nvSpPr>
          <p:cNvPr id="357" name="TextShape 2"/>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fi-FI" sz="4400" spc="-1" strike="noStrike">
              <a:solidFill>
                <a:srgbClr val="000000"/>
              </a:solidFill>
              <a:latin typeface="Arial"/>
            </a:endParaRPr>
          </a:p>
        </p:txBody>
      </p:sp>
      <p:sp>
        <p:nvSpPr>
          <p:cNvPr id="360" name="TextShape 4"/>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8160" cy="114372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fi-FI" sz="4400" spc="-1" strike="noStrike">
              <a:solidFill>
                <a:srgbClr val="000000"/>
              </a:solidFill>
              <a:latin typeface="Arial"/>
            </a:endParaRPr>
          </a:p>
        </p:txBody>
      </p:sp>
      <p:sp>
        <p:nvSpPr>
          <p:cNvPr id="362" name="PlaceHolder 2"/>
          <p:cNvSpPr>
            <a:spLocks noGrp="1"/>
          </p:cNvSpPr>
          <p:nvPr>
            <p:ph/>
          </p:nvPr>
        </p:nvSpPr>
        <p:spPr>
          <a:xfrm>
            <a:off x="457200" y="1604520"/>
            <a:ext cx="8228160" cy="39762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the initial version of the draft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Start pre-LB comment collection period after this meeting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064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TG9a for March</a:t>
            </a:r>
            <a:endParaRPr b="0" lang="fi-FI" sz="4400" spc="-1" strike="noStrike">
              <a:solidFill>
                <a:srgbClr val="000000"/>
              </a:solidFill>
              <a:latin typeface="Arial"/>
            </a:endParaRPr>
          </a:p>
        </p:txBody>
      </p:sp>
      <p:sp>
        <p:nvSpPr>
          <p:cNvPr id="364" name="TextShape 2"/>
          <p:cNvSpPr/>
          <p:nvPr/>
        </p:nvSpPr>
        <p:spPr>
          <a:xfrm>
            <a:off x="457200" y="1604520"/>
            <a:ext cx="8220600" cy="396864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TG4ac, or TG4ae.</a:t>
            </a:r>
            <a:endParaRPr b="0" lang="fi-FI"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Review comments received during per-LB comment collection period</a:t>
            </a:r>
            <a:endParaRPr b="0" lang="fi-FI"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initial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2240" cy="55288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fi-FI"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fi-FI"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fi-FI" sz="12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fi-FI" sz="1200" spc="-1" strike="noStrike">
              <a:solidFill>
                <a:srgbClr val="000000"/>
              </a:solidFill>
              <a:latin typeface="Arial"/>
            </a:endParaRPr>
          </a:p>
        </p:txBody>
      </p:sp>
      <p:sp>
        <p:nvSpPr>
          <p:cNvPr id="331" name="CustomShape 2"/>
          <p:cNvSpPr/>
          <p:nvPr/>
        </p:nvSpPr>
        <p:spPr>
          <a:xfrm>
            <a:off x="685800" y="533520"/>
            <a:ext cx="7751520" cy="5886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
        <p:nvSpPr>
          <p:cNvPr id="332" name="CustomShape 3"/>
          <p:cNvSpPr/>
          <p:nvPr/>
        </p:nvSpPr>
        <p:spPr>
          <a:xfrm>
            <a:off x="685800" y="-228600"/>
            <a:ext cx="7751520" cy="10490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37320" cy="5541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18200" cy="375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335" name="CustomShape 2"/>
          <p:cNvSpPr/>
          <p:nvPr/>
        </p:nvSpPr>
        <p:spPr>
          <a:xfrm>
            <a:off x="34920" y="1413000"/>
            <a:ext cx="9123120" cy="48560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fi-FI" sz="18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1520" cy="807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fi-FI" sz="3200" spc="-1" strike="noStrike">
              <a:solidFill>
                <a:srgbClr val="000000"/>
              </a:solidFill>
              <a:latin typeface="Arial"/>
            </a:endParaRPr>
          </a:p>
        </p:txBody>
      </p:sp>
      <p:sp>
        <p:nvSpPr>
          <p:cNvPr id="337" name="CustomShape 2"/>
          <p:cNvSpPr/>
          <p:nvPr/>
        </p:nvSpPr>
        <p:spPr>
          <a:xfrm>
            <a:off x="0" y="1557360"/>
            <a:ext cx="8970840" cy="33638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fi-FI"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fi-FI" sz="3200" spc="-1" strike="noStrike">
              <a:solidFill>
                <a:srgbClr val="000000"/>
              </a:solidFill>
              <a:latin typeface="Arial"/>
            </a:endParaRPr>
          </a:p>
        </p:txBody>
      </p:sp>
      <p:sp>
        <p:nvSpPr>
          <p:cNvPr id="339"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fi-FI" sz="3200" spc="-1" strike="noStrike">
              <a:solidFill>
                <a:srgbClr val="000000"/>
              </a:solidFill>
              <a:latin typeface="Arial"/>
            </a:endParaRPr>
          </a:p>
        </p:txBody>
      </p:sp>
      <p:sp>
        <p:nvSpPr>
          <p:cNvPr id="341"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343"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fi-FI"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5" name="CustomShape 2"/>
          <p:cNvSpPr/>
          <p:nvPr/>
        </p:nvSpPr>
        <p:spPr>
          <a:xfrm>
            <a:off x="609480" y="1773360"/>
            <a:ext cx="774360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5920" cy="1122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347" name="CustomShape 2"/>
          <p:cNvSpPr/>
          <p:nvPr/>
        </p:nvSpPr>
        <p:spPr>
          <a:xfrm>
            <a:off x="609480" y="1773360"/>
            <a:ext cx="8426520" cy="44463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fi-FI"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fi-FI"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fi-FI" sz="120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12603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2025-01-12T03:26:30Z</dcterms:modified>
  <cp:revision>189</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